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5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6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7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8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9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0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1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2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3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4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71" r:id="rId2"/>
    <p:sldId id="279" r:id="rId3"/>
    <p:sldId id="276" r:id="rId4"/>
    <p:sldId id="274" r:id="rId5"/>
    <p:sldId id="301" r:id="rId6"/>
    <p:sldId id="273" r:id="rId7"/>
    <p:sldId id="316" r:id="rId8"/>
    <p:sldId id="300" r:id="rId9"/>
    <p:sldId id="267" r:id="rId10"/>
    <p:sldId id="281" r:id="rId11"/>
    <p:sldId id="280" r:id="rId12"/>
    <p:sldId id="323" r:id="rId13"/>
    <p:sldId id="277" r:id="rId14"/>
    <p:sldId id="278" r:id="rId15"/>
    <p:sldId id="303" r:id="rId16"/>
    <p:sldId id="304" r:id="rId17"/>
    <p:sldId id="322" r:id="rId18"/>
    <p:sldId id="324" r:id="rId19"/>
    <p:sldId id="325" r:id="rId20"/>
    <p:sldId id="328" r:id="rId21"/>
    <p:sldId id="326" r:id="rId22"/>
    <p:sldId id="302" r:id="rId23"/>
    <p:sldId id="272" r:id="rId24"/>
    <p:sldId id="305" r:id="rId25"/>
    <p:sldId id="275" r:id="rId26"/>
    <p:sldId id="269" r:id="rId27"/>
    <p:sldId id="259" r:id="rId28"/>
    <p:sldId id="313" r:id="rId29"/>
    <p:sldId id="260" r:id="rId30"/>
    <p:sldId id="314" r:id="rId31"/>
    <p:sldId id="329" r:id="rId32"/>
    <p:sldId id="321" r:id="rId33"/>
    <p:sldId id="330" r:id="rId34"/>
    <p:sldId id="331" r:id="rId35"/>
    <p:sldId id="332" r:id="rId36"/>
    <p:sldId id="263" r:id="rId37"/>
    <p:sldId id="334" r:id="rId38"/>
    <p:sldId id="262" r:id="rId39"/>
    <p:sldId id="261" r:id="rId40"/>
    <p:sldId id="264" r:id="rId41"/>
    <p:sldId id="307" r:id="rId42"/>
    <p:sldId id="312" r:id="rId43"/>
    <p:sldId id="318" r:id="rId44"/>
    <p:sldId id="317" r:id="rId45"/>
    <p:sldId id="310" r:id="rId46"/>
    <p:sldId id="320" r:id="rId47"/>
    <p:sldId id="319" r:id="rId48"/>
    <p:sldId id="306" r:id="rId49"/>
    <p:sldId id="333" r:id="rId50"/>
    <p:sldId id="336" r:id="rId51"/>
    <p:sldId id="337" r:id="rId52"/>
    <p:sldId id="299" r:id="rId5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67E22"/>
    <a:srgbClr val="E74C3C"/>
    <a:srgbClr val="535C5D"/>
    <a:srgbClr val="7F8C8D"/>
    <a:srgbClr val="34495E"/>
    <a:srgbClr val="2980B9"/>
    <a:srgbClr val="5C8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8" autoAdjust="0"/>
    <p:restoredTop sz="96764" autoAdjust="0"/>
  </p:normalViewPr>
  <p:slideViewPr>
    <p:cSldViewPr snapToGrid="0">
      <p:cViewPr varScale="1">
        <p:scale>
          <a:sx n="111" d="100"/>
          <a:sy n="111" d="100"/>
        </p:scale>
        <p:origin x="62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z Wasiuk" userId="69944dc6-cb03-4ce3-93dd-6933aab180a2" providerId="ADAL" clId="{A476872F-C240-4403-BCAE-6342D30F6B36}"/>
    <pc:docChg chg="modSld">
      <pc:chgData name="Tomasz Wasiuk" userId="69944dc6-cb03-4ce3-93dd-6933aab180a2" providerId="ADAL" clId="{A476872F-C240-4403-BCAE-6342D30F6B36}" dt="2020-03-20T12:49:15.509" v="20" actId="20577"/>
      <pc:docMkLst>
        <pc:docMk/>
      </pc:docMkLst>
      <pc:sldChg chg="modSp mod">
        <pc:chgData name="Tomasz Wasiuk" userId="69944dc6-cb03-4ce3-93dd-6933aab180a2" providerId="ADAL" clId="{A476872F-C240-4403-BCAE-6342D30F6B36}" dt="2020-03-20T12:49:15.509" v="20" actId="20577"/>
        <pc:sldMkLst>
          <pc:docMk/>
          <pc:sldMk cId="0" sldId="271"/>
        </pc:sldMkLst>
        <pc:spChg chg="mod">
          <ac:chgData name="Tomasz Wasiuk" userId="69944dc6-cb03-4ce3-93dd-6933aab180a2" providerId="ADAL" clId="{A476872F-C240-4403-BCAE-6342D30F6B36}" dt="2020-03-20T12:49:15.509" v="20" actId="20577"/>
          <ac:spMkLst>
            <pc:docMk/>
            <pc:sldMk cId="0" sldId="271"/>
            <ac:spMk id="3077" creationId="{0F6E7874-6D94-4FE6-AB60-2A992933C803}"/>
          </ac:spMkLst>
        </pc:spChg>
      </pc:sldChg>
    </pc:docChg>
  </pc:docChgLst>
  <pc:docChgLst>
    <pc:chgData name="Tomasz Wasiuk" userId="69944dc6-cb03-4ce3-93dd-6933aab180a2" providerId="ADAL" clId="{58A88BEA-959C-4833-A749-AF76CC0C791A}"/>
    <pc:docChg chg="undo custSel addSld delSld modSld sldOrd">
      <pc:chgData name="Tomasz Wasiuk" userId="69944dc6-cb03-4ce3-93dd-6933aab180a2" providerId="ADAL" clId="{58A88BEA-959C-4833-A749-AF76CC0C791A}" dt="2019-06-18T21:44:28.986" v="3224" actId="255"/>
      <pc:docMkLst>
        <pc:docMk/>
      </pc:docMkLst>
      <pc:sldChg chg="addSp modSp">
        <pc:chgData name="Tomasz Wasiuk" userId="69944dc6-cb03-4ce3-93dd-6933aab180a2" providerId="ADAL" clId="{58A88BEA-959C-4833-A749-AF76CC0C791A}" dt="2019-06-18T21:15:47.635" v="2548" actId="20577"/>
        <pc:sldMkLst>
          <pc:docMk/>
          <pc:sldMk cId="0" sldId="261"/>
        </pc:sldMkLst>
        <pc:spChg chg="add mod">
          <ac:chgData name="Tomasz Wasiuk" userId="69944dc6-cb03-4ce3-93dd-6933aab180a2" providerId="ADAL" clId="{58A88BEA-959C-4833-A749-AF76CC0C791A}" dt="2019-06-18T21:15:47.635" v="2548" actId="20577"/>
          <ac:spMkLst>
            <pc:docMk/>
            <pc:sldMk cId="0" sldId="261"/>
            <ac:spMk id="56" creationId="{A315C88E-B5D7-4864-868C-C3AF4D0A2B36}"/>
          </ac:spMkLst>
        </pc:spChg>
      </pc:sldChg>
      <pc:sldChg chg="addSp delSp">
        <pc:chgData name="Tomasz Wasiuk" userId="69944dc6-cb03-4ce3-93dd-6933aab180a2" providerId="ADAL" clId="{58A88BEA-959C-4833-A749-AF76CC0C791A}" dt="2019-06-18T21:15:58.672" v="2550" actId="478"/>
        <pc:sldMkLst>
          <pc:docMk/>
          <pc:sldMk cId="0" sldId="263"/>
        </pc:sldMkLst>
        <pc:spChg chg="add del">
          <ac:chgData name="Tomasz Wasiuk" userId="69944dc6-cb03-4ce3-93dd-6933aab180a2" providerId="ADAL" clId="{58A88BEA-959C-4833-A749-AF76CC0C791A}" dt="2019-06-18T21:15:58.672" v="2550" actId="478"/>
          <ac:spMkLst>
            <pc:docMk/>
            <pc:sldMk cId="0" sldId="263"/>
            <ac:spMk id="56" creationId="{038E3C68-06D4-4365-9359-7D8F4D20DF0E}"/>
          </ac:spMkLst>
        </pc:spChg>
      </pc:sldChg>
      <pc:sldChg chg="modSp">
        <pc:chgData name="Tomasz Wasiuk" userId="69944dc6-cb03-4ce3-93dd-6933aab180a2" providerId="ADAL" clId="{58A88BEA-959C-4833-A749-AF76CC0C791A}" dt="2019-06-18T21:41:36.446" v="3202" actId="20577"/>
        <pc:sldMkLst>
          <pc:docMk/>
          <pc:sldMk cId="0" sldId="267"/>
        </pc:sldMkLst>
        <pc:spChg chg="mod">
          <ac:chgData name="Tomasz Wasiuk" userId="69944dc6-cb03-4ce3-93dd-6933aab180a2" providerId="ADAL" clId="{58A88BEA-959C-4833-A749-AF76CC0C791A}" dt="2019-06-18T21:41:21.518" v="3179" actId="20577"/>
          <ac:spMkLst>
            <pc:docMk/>
            <pc:sldMk cId="0" sldId="267"/>
            <ac:spMk id="17" creationId="{4C8C127E-1CA0-43A4-9A3E-8F38BF343C14}"/>
          </ac:spMkLst>
        </pc:spChg>
        <pc:spChg chg="mod">
          <ac:chgData name="Tomasz Wasiuk" userId="69944dc6-cb03-4ce3-93dd-6933aab180a2" providerId="ADAL" clId="{58A88BEA-959C-4833-A749-AF76CC0C791A}" dt="2019-06-18T21:41:15.613" v="3176" actId="207"/>
          <ac:spMkLst>
            <pc:docMk/>
            <pc:sldMk cId="0" sldId="267"/>
            <ac:spMk id="232" creationId="{8A02AF41-F8B8-4607-9DC8-CB9B3DDAE5AA}"/>
          </ac:spMkLst>
        </pc:spChg>
        <pc:spChg chg="mod">
          <ac:chgData name="Tomasz Wasiuk" userId="69944dc6-cb03-4ce3-93dd-6933aab180a2" providerId="ADAL" clId="{58A88BEA-959C-4833-A749-AF76CC0C791A}" dt="2019-06-18T21:41:36.446" v="3202" actId="20577"/>
          <ac:spMkLst>
            <pc:docMk/>
            <pc:sldMk cId="0" sldId="267"/>
            <ac:spMk id="10247" creationId="{C423C79C-AE18-493D-8613-F7BAE413EE13}"/>
          </ac:spMkLst>
        </pc:spChg>
      </pc:sldChg>
      <pc:sldChg chg="modSp">
        <pc:chgData name="Tomasz Wasiuk" userId="69944dc6-cb03-4ce3-93dd-6933aab180a2" providerId="ADAL" clId="{58A88BEA-959C-4833-A749-AF76CC0C791A}" dt="2019-06-18T21:40:38.413" v="3175" actId="5793"/>
        <pc:sldMkLst>
          <pc:docMk/>
          <pc:sldMk cId="0" sldId="271"/>
        </pc:sldMkLst>
        <pc:spChg chg="mod">
          <ac:chgData name="Tomasz Wasiuk" userId="69944dc6-cb03-4ce3-93dd-6933aab180a2" providerId="ADAL" clId="{58A88BEA-959C-4833-A749-AF76CC0C791A}" dt="2019-06-18T21:40:29.895" v="3173" actId="20577"/>
          <ac:spMkLst>
            <pc:docMk/>
            <pc:sldMk cId="0" sldId="271"/>
            <ac:spMk id="3077" creationId="{0F6E7874-6D94-4FE6-AB60-2A992933C803}"/>
          </ac:spMkLst>
        </pc:spChg>
        <pc:spChg chg="mod">
          <ac:chgData name="Tomasz Wasiuk" userId="69944dc6-cb03-4ce3-93dd-6933aab180a2" providerId="ADAL" clId="{58A88BEA-959C-4833-A749-AF76CC0C791A}" dt="2019-06-18T21:40:38.413" v="3175" actId="5793"/>
          <ac:spMkLst>
            <pc:docMk/>
            <pc:sldMk cId="0" sldId="271"/>
            <ac:spMk id="3078" creationId="{43574A83-56CE-4BDD-A3B0-0A104508689B}"/>
          </ac:spMkLst>
        </pc:spChg>
      </pc:sldChg>
      <pc:sldChg chg="addSp modSp">
        <pc:chgData name="Tomasz Wasiuk" userId="69944dc6-cb03-4ce3-93dd-6933aab180a2" providerId="ADAL" clId="{58A88BEA-959C-4833-A749-AF76CC0C791A}" dt="2019-06-18T21:38:08.650" v="3028" actId="20577"/>
        <pc:sldMkLst>
          <pc:docMk/>
          <pc:sldMk cId="0" sldId="272"/>
        </pc:sldMkLst>
        <pc:spChg chg="add mod">
          <ac:chgData name="Tomasz Wasiuk" userId="69944dc6-cb03-4ce3-93dd-6933aab180a2" providerId="ADAL" clId="{58A88BEA-959C-4833-A749-AF76CC0C791A}" dt="2019-06-18T21:37:30.714" v="2999" actId="20577"/>
          <ac:spMkLst>
            <pc:docMk/>
            <pc:sldMk cId="0" sldId="272"/>
            <ac:spMk id="7" creationId="{CE71E790-857D-418F-A677-21C24D10CDC7}"/>
          </ac:spMkLst>
        </pc:spChg>
        <pc:spChg chg="mod">
          <ac:chgData name="Tomasz Wasiuk" userId="69944dc6-cb03-4ce3-93dd-6933aab180a2" providerId="ADAL" clId="{58A88BEA-959C-4833-A749-AF76CC0C791A}" dt="2019-06-18T21:37:25.403" v="2995"/>
          <ac:spMkLst>
            <pc:docMk/>
            <pc:sldMk cId="0" sldId="272"/>
            <ac:spMk id="16388" creationId="{4D50EF0D-79D2-4442-B1AA-F274BF6DD02C}"/>
          </ac:spMkLst>
        </pc:spChg>
        <pc:spChg chg="mod">
          <ac:chgData name="Tomasz Wasiuk" userId="69944dc6-cb03-4ce3-93dd-6933aab180a2" providerId="ADAL" clId="{58A88BEA-959C-4833-A749-AF76CC0C791A}" dt="2019-06-18T21:38:08.650" v="3028" actId="20577"/>
          <ac:spMkLst>
            <pc:docMk/>
            <pc:sldMk cId="0" sldId="272"/>
            <ac:spMk id="16389" creationId="{84E0C130-99C0-4EC7-BADA-CE9E088FFA70}"/>
          </ac:spMkLst>
        </pc:spChg>
      </pc:sldChg>
      <pc:sldChg chg="modSp">
        <pc:chgData name="Tomasz Wasiuk" userId="69944dc6-cb03-4ce3-93dd-6933aab180a2" providerId="ADAL" clId="{58A88BEA-959C-4833-A749-AF76CC0C791A}" dt="2019-06-18T21:38:23.431" v="3045" actId="20577"/>
        <pc:sldMkLst>
          <pc:docMk/>
          <pc:sldMk cId="0" sldId="276"/>
        </pc:sldMkLst>
        <pc:spChg chg="mod">
          <ac:chgData name="Tomasz Wasiuk" userId="69944dc6-cb03-4ce3-93dd-6933aab180a2" providerId="ADAL" clId="{58A88BEA-959C-4833-A749-AF76CC0C791A}" dt="2019-06-18T21:37:57.021" v="3027" actId="12"/>
          <ac:spMkLst>
            <pc:docMk/>
            <pc:sldMk cId="0" sldId="276"/>
            <ac:spMk id="5124" creationId="{A582BB27-7CAD-4BCA-ACF1-55D77836900A}"/>
          </ac:spMkLst>
        </pc:spChg>
        <pc:spChg chg="mod">
          <ac:chgData name="Tomasz Wasiuk" userId="69944dc6-cb03-4ce3-93dd-6933aab180a2" providerId="ADAL" clId="{58A88BEA-959C-4833-A749-AF76CC0C791A}" dt="2019-06-18T21:38:23.431" v="3045" actId="20577"/>
          <ac:spMkLst>
            <pc:docMk/>
            <pc:sldMk cId="0" sldId="276"/>
            <ac:spMk id="5125" creationId="{17219BEF-8767-455B-892D-B9D353BCCC37}"/>
          </ac:spMkLst>
        </pc:spChg>
      </pc:sldChg>
      <pc:sldChg chg="modSp">
        <pc:chgData name="Tomasz Wasiuk" userId="69944dc6-cb03-4ce3-93dd-6933aab180a2" providerId="ADAL" clId="{58A88BEA-959C-4833-A749-AF76CC0C791A}" dt="2019-06-18T21:42:58.477" v="3206" actId="1037"/>
        <pc:sldMkLst>
          <pc:docMk/>
          <pc:sldMk cId="0" sldId="277"/>
        </pc:sldMkLst>
        <pc:spChg chg="mod">
          <ac:chgData name="Tomasz Wasiuk" userId="69944dc6-cb03-4ce3-93dd-6933aab180a2" providerId="ADAL" clId="{58A88BEA-959C-4833-A749-AF76CC0C791A}" dt="2019-06-18T21:42:58.477" v="3206" actId="1037"/>
          <ac:spMkLst>
            <pc:docMk/>
            <pc:sldMk cId="0" sldId="277"/>
            <ac:spMk id="17" creationId="{CB9447C2-5A50-4A61-AE91-8827CB677BC2}"/>
          </ac:spMkLst>
        </pc:spChg>
      </pc:sldChg>
      <pc:sldChg chg="modSp">
        <pc:chgData name="Tomasz Wasiuk" userId="69944dc6-cb03-4ce3-93dd-6933aab180a2" providerId="ADAL" clId="{58A88BEA-959C-4833-A749-AF76CC0C791A}" dt="2019-06-18T21:40:17.435" v="3170" actId="113"/>
        <pc:sldMkLst>
          <pc:docMk/>
          <pc:sldMk cId="0" sldId="279"/>
        </pc:sldMkLst>
        <pc:spChg chg="mod">
          <ac:chgData name="Tomasz Wasiuk" userId="69944dc6-cb03-4ce3-93dd-6933aab180a2" providerId="ADAL" clId="{58A88BEA-959C-4833-A749-AF76CC0C791A}" dt="2019-06-18T21:40:17.435" v="3170" actId="113"/>
          <ac:spMkLst>
            <pc:docMk/>
            <pc:sldMk cId="0" sldId="279"/>
            <ac:spMk id="4100" creationId="{E5A7D14C-AB7A-4402-BF8C-FF22694E1FB0}"/>
          </ac:spMkLst>
        </pc:spChg>
      </pc:sldChg>
      <pc:sldChg chg="addSp delSp modSp">
        <pc:chgData name="Tomasz Wasiuk" userId="69944dc6-cb03-4ce3-93dd-6933aab180a2" providerId="ADAL" clId="{58A88BEA-959C-4833-A749-AF76CC0C791A}" dt="2019-06-18T19:28:19.403" v="127"/>
        <pc:sldMkLst>
          <pc:docMk/>
          <pc:sldMk cId="0" sldId="280"/>
        </pc:sldMkLst>
        <pc:spChg chg="add mod">
          <ac:chgData name="Tomasz Wasiuk" userId="69944dc6-cb03-4ce3-93dd-6933aab180a2" providerId="ADAL" clId="{58A88BEA-959C-4833-A749-AF76CC0C791A}" dt="2019-06-18T19:28:14.087" v="125" actId="108"/>
          <ac:spMkLst>
            <pc:docMk/>
            <pc:sldMk cId="0" sldId="280"/>
            <ac:spMk id="47" creationId="{FD0C439C-090F-4628-B47D-AAC7FDC41FDF}"/>
          </ac:spMkLst>
        </pc:spChg>
        <pc:spChg chg="add">
          <ac:chgData name="Tomasz Wasiuk" userId="69944dc6-cb03-4ce3-93dd-6933aab180a2" providerId="ADAL" clId="{58A88BEA-959C-4833-A749-AF76CC0C791A}" dt="2019-06-18T19:28:00.313" v="118"/>
          <ac:spMkLst>
            <pc:docMk/>
            <pc:sldMk cId="0" sldId="280"/>
            <ac:spMk id="48" creationId="{ADFF6E91-935C-4BCC-AF3C-898838C1EACC}"/>
          </ac:spMkLst>
        </pc:spChg>
        <pc:spChg chg="mod">
          <ac:chgData name="Tomasz Wasiuk" userId="69944dc6-cb03-4ce3-93dd-6933aab180a2" providerId="ADAL" clId="{58A88BEA-959C-4833-A749-AF76CC0C791A}" dt="2019-06-18T19:28:14.880" v="126" actId="1076"/>
          <ac:spMkLst>
            <pc:docMk/>
            <pc:sldMk cId="0" sldId="280"/>
            <ac:spMk id="104" creationId="{820F2902-6B94-4DA2-8D92-F1F016911A1D}"/>
          </ac:spMkLst>
        </pc:spChg>
        <pc:grpChg chg="add del mod">
          <ac:chgData name="Tomasz Wasiuk" userId="69944dc6-cb03-4ce3-93dd-6933aab180a2" providerId="ADAL" clId="{58A88BEA-959C-4833-A749-AF76CC0C791A}" dt="2019-06-18T19:28:19.403" v="127"/>
          <ac:grpSpMkLst>
            <pc:docMk/>
            <pc:sldMk cId="0" sldId="280"/>
            <ac:grpSpMk id="46" creationId="{2E45E590-4B3D-43E8-84C3-B64B6D384D32}"/>
          </ac:grpSpMkLst>
        </pc:grpChg>
        <pc:cxnChg chg="add">
          <ac:chgData name="Tomasz Wasiuk" userId="69944dc6-cb03-4ce3-93dd-6933aab180a2" providerId="ADAL" clId="{58A88BEA-959C-4833-A749-AF76CC0C791A}" dt="2019-06-18T19:28:00.313" v="118"/>
          <ac:cxnSpMkLst>
            <pc:docMk/>
            <pc:sldMk cId="0" sldId="280"/>
            <ac:cxnSpMk id="49" creationId="{F0506E9D-0EA4-48AE-A424-5523A23E5C91}"/>
          </ac:cxnSpMkLst>
        </pc:cxnChg>
      </pc:sldChg>
      <pc:sldChg chg="addSp delSp modSp modAnim">
        <pc:chgData name="Tomasz Wasiuk" userId="69944dc6-cb03-4ce3-93dd-6933aab180a2" providerId="ADAL" clId="{58A88BEA-959C-4833-A749-AF76CC0C791A}" dt="2019-06-18T21:44:28.986" v="3224" actId="255"/>
        <pc:sldMkLst>
          <pc:docMk/>
          <pc:sldMk cId="0" sldId="299"/>
        </pc:sldMkLst>
        <pc:spChg chg="mod">
          <ac:chgData name="Tomasz Wasiuk" userId="69944dc6-cb03-4ce3-93dd-6933aab180a2" providerId="ADAL" clId="{58A88BEA-959C-4833-A749-AF76CC0C791A}" dt="2019-06-18T19:12:51.796" v="62" actId="1036"/>
          <ac:spMkLst>
            <pc:docMk/>
            <pc:sldMk cId="0" sldId="299"/>
            <ac:spMk id="26" creationId="{43D8579C-CA96-462B-BB6B-C9283F8D8F27}"/>
          </ac:spMkLst>
        </pc:spChg>
        <pc:spChg chg="mod">
          <ac:chgData name="Tomasz Wasiuk" userId="69944dc6-cb03-4ce3-93dd-6933aab180a2" providerId="ADAL" clId="{58A88BEA-959C-4833-A749-AF76CC0C791A}" dt="2019-06-18T19:12:30.264" v="45" actId="1076"/>
          <ac:spMkLst>
            <pc:docMk/>
            <pc:sldMk cId="0" sldId="299"/>
            <ac:spMk id="27" creationId="{92528B72-D816-41BC-9793-5D85FA2C9038}"/>
          </ac:spMkLst>
        </pc:spChg>
        <pc:spChg chg="mod">
          <ac:chgData name="Tomasz Wasiuk" userId="69944dc6-cb03-4ce3-93dd-6933aab180a2" providerId="ADAL" clId="{58A88BEA-959C-4833-A749-AF76CC0C791A}" dt="2019-06-18T19:13:04.357" v="63" actId="1036"/>
          <ac:spMkLst>
            <pc:docMk/>
            <pc:sldMk cId="0" sldId="299"/>
            <ac:spMk id="28" creationId="{F4F3616A-49B0-42A7-AAC6-719D102B4936}"/>
          </ac:spMkLst>
        </pc:spChg>
        <pc:spChg chg="mod">
          <ac:chgData name="Tomasz Wasiuk" userId="69944dc6-cb03-4ce3-93dd-6933aab180a2" providerId="ADAL" clId="{58A88BEA-959C-4833-A749-AF76CC0C791A}" dt="2019-06-18T19:12:40.063" v="47" actId="1076"/>
          <ac:spMkLst>
            <pc:docMk/>
            <pc:sldMk cId="0" sldId="299"/>
            <ac:spMk id="29" creationId="{7464C65B-D9B4-4B6D-A1D9-B1C2D0BBF680}"/>
          </ac:spMkLst>
        </pc:spChg>
        <pc:spChg chg="mod">
          <ac:chgData name="Tomasz Wasiuk" userId="69944dc6-cb03-4ce3-93dd-6933aab180a2" providerId="ADAL" clId="{58A88BEA-959C-4833-A749-AF76CC0C791A}" dt="2019-06-18T19:12:11.888" v="42" actId="1076"/>
          <ac:spMkLst>
            <pc:docMk/>
            <pc:sldMk cId="0" sldId="299"/>
            <ac:spMk id="45" creationId="{6E8D1C60-2ACD-49E7-B9F5-EC7C0D49A38C}"/>
          </ac:spMkLst>
        </pc:spChg>
        <pc:spChg chg="mod">
          <ac:chgData name="Tomasz Wasiuk" userId="69944dc6-cb03-4ce3-93dd-6933aab180a2" providerId="ADAL" clId="{58A88BEA-959C-4833-A749-AF76CC0C791A}" dt="2019-06-18T19:11:32.552" v="2" actId="1076"/>
          <ac:spMkLst>
            <pc:docMk/>
            <pc:sldMk cId="0" sldId="299"/>
            <ac:spMk id="47" creationId="{0FBBF681-99F3-46B4-A899-CF7A5FF20B4C}"/>
          </ac:spMkLst>
        </pc:spChg>
        <pc:spChg chg="add mod">
          <ac:chgData name="Tomasz Wasiuk" userId="69944dc6-cb03-4ce3-93dd-6933aab180a2" providerId="ADAL" clId="{58A88BEA-959C-4833-A749-AF76CC0C791A}" dt="2019-06-18T19:13:07.442" v="64" actId="1036"/>
          <ac:spMkLst>
            <pc:docMk/>
            <pc:sldMk cId="0" sldId="299"/>
            <ac:spMk id="48" creationId="{F0ADA674-AEAD-4E7E-9BBD-5E109B215B32}"/>
          </ac:spMkLst>
        </pc:spChg>
        <pc:spChg chg="mod">
          <ac:chgData name="Tomasz Wasiuk" userId="69944dc6-cb03-4ce3-93dd-6933aab180a2" providerId="ADAL" clId="{58A88BEA-959C-4833-A749-AF76CC0C791A}" dt="2019-06-18T19:13:29.780" v="83" actId="20577"/>
          <ac:spMkLst>
            <pc:docMk/>
            <pc:sldMk cId="0" sldId="299"/>
            <ac:spMk id="51" creationId="{54F26F41-9228-4A4C-B5B9-1B3196D07E59}"/>
          </ac:spMkLst>
        </pc:spChg>
        <pc:spChg chg="add del">
          <ac:chgData name="Tomasz Wasiuk" userId="69944dc6-cb03-4ce3-93dd-6933aab180a2" providerId="ADAL" clId="{58A88BEA-959C-4833-A749-AF76CC0C791A}" dt="2019-06-18T19:23:12.585" v="93" actId="478"/>
          <ac:spMkLst>
            <pc:docMk/>
            <pc:sldMk cId="0" sldId="299"/>
            <ac:spMk id="52" creationId="{DC2F4B04-BDA4-4B7D-886B-C9D9C5CB99CD}"/>
          </ac:spMkLst>
        </pc:spChg>
        <pc:spChg chg="mod">
          <ac:chgData name="Tomasz Wasiuk" userId="69944dc6-cb03-4ce3-93dd-6933aab180a2" providerId="ADAL" clId="{58A88BEA-959C-4833-A749-AF76CC0C791A}" dt="2019-06-18T19:11:28.807" v="1" actId="20577"/>
          <ac:spMkLst>
            <pc:docMk/>
            <pc:sldMk cId="0" sldId="299"/>
            <ac:spMk id="123" creationId="{5AFA8091-65D3-4843-BC1E-2B07D3328A33}"/>
          </ac:spMkLst>
        </pc:spChg>
        <pc:spChg chg="mod">
          <ac:chgData name="Tomasz Wasiuk" userId="69944dc6-cb03-4ce3-93dd-6933aab180a2" providerId="ADAL" clId="{58A88BEA-959C-4833-A749-AF76CC0C791A}" dt="2019-06-18T21:44:28.986" v="3224" actId="255"/>
          <ac:spMkLst>
            <pc:docMk/>
            <pc:sldMk cId="0" sldId="299"/>
            <ac:spMk id="26657" creationId="{3C7E7101-83DC-44DA-94EA-54ADC45DB692}"/>
          </ac:spMkLst>
        </pc:spChg>
        <pc:grpChg chg="mod">
          <ac:chgData name="Tomasz Wasiuk" userId="69944dc6-cb03-4ce3-93dd-6933aab180a2" providerId="ADAL" clId="{58A88BEA-959C-4833-A749-AF76CC0C791A}" dt="2019-06-18T19:14:57.232" v="91" actId="14100"/>
          <ac:grpSpMkLst>
            <pc:docMk/>
            <pc:sldMk cId="0" sldId="299"/>
            <ac:grpSpMk id="31" creationId="{914F28ED-ED44-41EA-9AA2-E94332C77B11}"/>
          </ac:grpSpMkLst>
        </pc:grpChg>
        <pc:grpChg chg="add mod">
          <ac:chgData name="Tomasz Wasiuk" userId="69944dc6-cb03-4ce3-93dd-6933aab180a2" providerId="ADAL" clId="{58A88BEA-959C-4833-A749-AF76CC0C791A}" dt="2019-06-18T19:13:32.839" v="84" actId="14100"/>
          <ac:grpSpMkLst>
            <pc:docMk/>
            <pc:sldMk cId="0" sldId="299"/>
            <ac:grpSpMk id="49" creationId="{DA309067-74D6-4E6E-B612-313CB59EC148}"/>
          </ac:grpSpMkLst>
        </pc:grpChg>
      </pc:sldChg>
      <pc:sldChg chg="addSp delSp modSp">
        <pc:chgData name="Tomasz Wasiuk" userId="69944dc6-cb03-4ce3-93dd-6933aab180a2" providerId="ADAL" clId="{58A88BEA-959C-4833-A749-AF76CC0C791A}" dt="2019-06-18T19:33:09.288" v="574" actId="6549"/>
        <pc:sldMkLst>
          <pc:docMk/>
          <pc:sldMk cId="0" sldId="300"/>
        </pc:sldMkLst>
        <pc:spChg chg="mod">
          <ac:chgData name="Tomasz Wasiuk" userId="69944dc6-cb03-4ce3-93dd-6933aab180a2" providerId="ADAL" clId="{58A88BEA-959C-4833-A749-AF76CC0C791A}" dt="2019-06-18T19:28:28.373" v="145" actId="20577"/>
          <ac:spMkLst>
            <pc:docMk/>
            <pc:sldMk cId="0" sldId="300"/>
            <ac:spMk id="33" creationId="{3AA1BD46-B77E-48C6-9374-94476C938FDF}"/>
          </ac:spMkLst>
        </pc:spChg>
        <pc:spChg chg="add mod">
          <ac:chgData name="Tomasz Wasiuk" userId="69944dc6-cb03-4ce3-93dd-6933aab180a2" providerId="ADAL" clId="{58A88BEA-959C-4833-A749-AF76CC0C791A}" dt="2019-06-18T19:31:02.307" v="536"/>
          <ac:spMkLst>
            <pc:docMk/>
            <pc:sldMk cId="0" sldId="300"/>
            <ac:spMk id="38" creationId="{8AE03213-B322-4030-8D2C-FAFB3B22FD69}"/>
          </ac:spMkLst>
        </pc:spChg>
        <pc:spChg chg="add mod">
          <ac:chgData name="Tomasz Wasiuk" userId="69944dc6-cb03-4ce3-93dd-6933aab180a2" providerId="ADAL" clId="{58A88BEA-959C-4833-A749-AF76CC0C791A}" dt="2019-06-18T19:31:02.307" v="536"/>
          <ac:spMkLst>
            <pc:docMk/>
            <pc:sldMk cId="0" sldId="300"/>
            <ac:spMk id="40" creationId="{243D7101-096E-4B43-A74B-B488980B12A6}"/>
          </ac:spMkLst>
        </pc:spChg>
        <pc:spChg chg="add mod">
          <ac:chgData name="Tomasz Wasiuk" userId="69944dc6-cb03-4ce3-93dd-6933aab180a2" providerId="ADAL" clId="{58A88BEA-959C-4833-A749-AF76CC0C791A}" dt="2019-06-18T19:31:02.308" v="537"/>
          <ac:spMkLst>
            <pc:docMk/>
            <pc:sldMk cId="0" sldId="300"/>
            <ac:spMk id="41" creationId="{C6B9FA8B-D940-42F1-9A94-02C2A9A5E625}"/>
          </ac:spMkLst>
        </pc:spChg>
        <pc:spChg chg="add mod">
          <ac:chgData name="Tomasz Wasiuk" userId="69944dc6-cb03-4ce3-93dd-6933aab180a2" providerId="ADAL" clId="{58A88BEA-959C-4833-A749-AF76CC0C791A}" dt="2019-06-18T19:31:02.308" v="538"/>
          <ac:spMkLst>
            <pc:docMk/>
            <pc:sldMk cId="0" sldId="300"/>
            <ac:spMk id="42" creationId="{DDBBCA09-9BB3-41A3-A595-3ABF8E122F3B}"/>
          </ac:spMkLst>
        </pc:spChg>
        <pc:spChg chg="add mod">
          <ac:chgData name="Tomasz Wasiuk" userId="69944dc6-cb03-4ce3-93dd-6933aab180a2" providerId="ADAL" clId="{58A88BEA-959C-4833-A749-AF76CC0C791A}" dt="2019-06-18T19:31:02.309" v="539"/>
          <ac:spMkLst>
            <pc:docMk/>
            <pc:sldMk cId="0" sldId="300"/>
            <ac:spMk id="43" creationId="{AE5978FB-C5B0-4ECB-8C57-D4A15FDBBA33}"/>
          </ac:spMkLst>
        </pc:spChg>
        <pc:spChg chg="add mod ord">
          <ac:chgData name="Tomasz Wasiuk" userId="69944dc6-cb03-4ce3-93dd-6933aab180a2" providerId="ADAL" clId="{58A88BEA-959C-4833-A749-AF76CC0C791A}" dt="2019-06-18T19:31:13.011" v="545" actId="1035"/>
          <ac:spMkLst>
            <pc:docMk/>
            <pc:sldMk cId="0" sldId="300"/>
            <ac:spMk id="44" creationId="{D1F1F770-6E03-4148-AF90-D1F124DE8C1F}"/>
          </ac:spMkLst>
        </pc:spChg>
        <pc:spChg chg="mod">
          <ac:chgData name="Tomasz Wasiuk" userId="69944dc6-cb03-4ce3-93dd-6933aab180a2" providerId="ADAL" clId="{58A88BEA-959C-4833-A749-AF76CC0C791A}" dt="2019-06-18T19:30:03.634" v="245" actId="1076"/>
          <ac:spMkLst>
            <pc:docMk/>
            <pc:sldMk cId="0" sldId="300"/>
            <ac:spMk id="160" creationId="{1E34AB15-94C6-4B12-B62C-5518FF1228C7}"/>
          </ac:spMkLst>
        </pc:spChg>
        <pc:spChg chg="del">
          <ac:chgData name="Tomasz Wasiuk" userId="69944dc6-cb03-4ce3-93dd-6933aab180a2" providerId="ADAL" clId="{58A88BEA-959C-4833-A749-AF76CC0C791A}" dt="2019-06-18T19:29:52.686" v="244"/>
          <ac:spMkLst>
            <pc:docMk/>
            <pc:sldMk cId="0" sldId="300"/>
            <ac:spMk id="173" creationId="{66283573-869F-4214-80CF-363B20DCAB3A}"/>
          </ac:spMkLst>
        </pc:spChg>
        <pc:spChg chg="mod">
          <ac:chgData name="Tomasz Wasiuk" userId="69944dc6-cb03-4ce3-93dd-6933aab180a2" providerId="ADAL" clId="{58A88BEA-959C-4833-A749-AF76CC0C791A}" dt="2019-06-18T19:30:03.634" v="245" actId="1076"/>
          <ac:spMkLst>
            <pc:docMk/>
            <pc:sldMk cId="0" sldId="300"/>
            <ac:spMk id="9220" creationId="{4F723E26-A415-4451-807E-4F8677B17D91}"/>
          </ac:spMkLst>
        </pc:spChg>
        <pc:spChg chg="mod">
          <ac:chgData name="Tomasz Wasiuk" userId="69944dc6-cb03-4ce3-93dd-6933aab180a2" providerId="ADAL" clId="{58A88BEA-959C-4833-A749-AF76CC0C791A}" dt="2019-06-18T19:30:03.634" v="245" actId="1076"/>
          <ac:spMkLst>
            <pc:docMk/>
            <pc:sldMk cId="0" sldId="300"/>
            <ac:spMk id="9223" creationId="{D75963E9-9F87-4C06-9FAC-8ED4B8D8F2FB}"/>
          </ac:spMkLst>
        </pc:spChg>
        <pc:spChg chg="mod">
          <ac:chgData name="Tomasz Wasiuk" userId="69944dc6-cb03-4ce3-93dd-6933aab180a2" providerId="ADAL" clId="{58A88BEA-959C-4833-A749-AF76CC0C791A}" dt="2019-06-18T19:33:09.288" v="574" actId="6549"/>
          <ac:spMkLst>
            <pc:docMk/>
            <pc:sldMk cId="0" sldId="300"/>
            <ac:spMk id="9232" creationId="{4C9192A0-B6AE-4180-99F5-E94C4C6B9138}"/>
          </ac:spMkLst>
        </pc:spChg>
        <pc:spChg chg="mod">
          <ac:chgData name="Tomasz Wasiuk" userId="69944dc6-cb03-4ce3-93dd-6933aab180a2" providerId="ADAL" clId="{58A88BEA-959C-4833-A749-AF76CC0C791A}" dt="2019-06-18T19:31:43.515" v="572" actId="20577"/>
          <ac:spMkLst>
            <pc:docMk/>
            <pc:sldMk cId="0" sldId="300"/>
            <ac:spMk id="9246" creationId="{FC411662-32C0-403B-85F6-199506754E66}"/>
          </ac:spMkLst>
        </pc:spChg>
        <pc:grpChg chg="add del">
          <ac:chgData name="Tomasz Wasiuk" userId="69944dc6-cb03-4ce3-93dd-6933aab180a2" providerId="ADAL" clId="{58A88BEA-959C-4833-A749-AF76CC0C791A}" dt="2019-06-18T19:28:50.880" v="150" actId="478"/>
          <ac:grpSpMkLst>
            <pc:docMk/>
            <pc:sldMk cId="0" sldId="300"/>
            <ac:grpSpMk id="32" creationId="{3E74FDB5-9105-4047-A448-9F9F5B8865C1}"/>
          </ac:grpSpMkLst>
        </pc:grpChg>
        <pc:grpChg chg="add mod">
          <ac:chgData name="Tomasz Wasiuk" userId="69944dc6-cb03-4ce3-93dd-6933aab180a2" providerId="ADAL" clId="{58A88BEA-959C-4833-A749-AF76CC0C791A}" dt="2019-06-18T19:31:02.307" v="536"/>
          <ac:grpSpMkLst>
            <pc:docMk/>
            <pc:sldMk cId="0" sldId="300"/>
            <ac:grpSpMk id="37" creationId="{B00DD2FA-4921-43A0-ACFA-488F6E333E63}"/>
          </ac:grpSpMkLst>
        </pc:grpChg>
        <pc:grpChg chg="add mod">
          <ac:chgData name="Tomasz Wasiuk" userId="69944dc6-cb03-4ce3-93dd-6933aab180a2" providerId="ADAL" clId="{58A88BEA-959C-4833-A749-AF76CC0C791A}" dt="2019-06-18T19:31:02.307" v="536"/>
          <ac:grpSpMkLst>
            <pc:docMk/>
            <pc:sldMk cId="0" sldId="300"/>
            <ac:grpSpMk id="39" creationId="{733AE8DC-B90E-44EB-B7BA-C8963D7B2DFC}"/>
          </ac:grpSpMkLst>
        </pc:grpChg>
        <pc:grpChg chg="mod">
          <ac:chgData name="Tomasz Wasiuk" userId="69944dc6-cb03-4ce3-93dd-6933aab180a2" providerId="ADAL" clId="{58A88BEA-959C-4833-A749-AF76CC0C791A}" dt="2019-06-18T19:30:03.634" v="245" actId="1076"/>
          <ac:grpSpMkLst>
            <pc:docMk/>
            <pc:sldMk cId="0" sldId="300"/>
            <ac:grpSpMk id="9224" creationId="{30F1F2EB-F9E6-4EE0-95CA-C4343447501B}"/>
          </ac:grpSpMkLst>
        </pc:grpChg>
        <pc:grpChg chg="mod">
          <ac:chgData name="Tomasz Wasiuk" userId="69944dc6-cb03-4ce3-93dd-6933aab180a2" providerId="ADAL" clId="{58A88BEA-959C-4833-A749-AF76CC0C791A}" dt="2019-06-18T19:30:03.634" v="245" actId="1076"/>
          <ac:grpSpMkLst>
            <pc:docMk/>
            <pc:sldMk cId="0" sldId="300"/>
            <ac:grpSpMk id="9225" creationId="{44D451E8-2A6A-48CF-9F41-46620E79474B}"/>
          </ac:grpSpMkLst>
        </pc:grpChg>
        <pc:grpChg chg="mod">
          <ac:chgData name="Tomasz Wasiuk" userId="69944dc6-cb03-4ce3-93dd-6933aab180a2" providerId="ADAL" clId="{58A88BEA-959C-4833-A749-AF76CC0C791A}" dt="2019-06-18T19:30:03.634" v="245" actId="1076"/>
          <ac:grpSpMkLst>
            <pc:docMk/>
            <pc:sldMk cId="0" sldId="300"/>
            <ac:grpSpMk id="9226" creationId="{049F3595-2B71-4371-934F-6789E93F8AAA}"/>
          </ac:grpSpMkLst>
        </pc:grpChg>
        <pc:grpChg chg="mod">
          <ac:chgData name="Tomasz Wasiuk" userId="69944dc6-cb03-4ce3-93dd-6933aab180a2" providerId="ADAL" clId="{58A88BEA-959C-4833-A749-AF76CC0C791A}" dt="2019-06-18T19:30:03.634" v="245" actId="1076"/>
          <ac:grpSpMkLst>
            <pc:docMk/>
            <pc:sldMk cId="0" sldId="300"/>
            <ac:grpSpMk id="9227" creationId="{0269F672-8527-476E-8700-0558C004B2AD}"/>
          </ac:grpSpMkLst>
        </pc:grpChg>
        <pc:grpChg chg="mod">
          <ac:chgData name="Tomasz Wasiuk" userId="69944dc6-cb03-4ce3-93dd-6933aab180a2" providerId="ADAL" clId="{58A88BEA-959C-4833-A749-AF76CC0C791A}" dt="2019-06-18T19:30:03.634" v="245" actId="1076"/>
          <ac:grpSpMkLst>
            <pc:docMk/>
            <pc:sldMk cId="0" sldId="300"/>
            <ac:grpSpMk id="9228" creationId="{A59CBA98-97E3-4D21-BFB5-DE5F5780DC28}"/>
          </ac:grpSpMkLst>
        </pc:grpChg>
        <pc:grpChg chg="mod">
          <ac:chgData name="Tomasz Wasiuk" userId="69944dc6-cb03-4ce3-93dd-6933aab180a2" providerId="ADAL" clId="{58A88BEA-959C-4833-A749-AF76CC0C791A}" dt="2019-06-18T19:30:03.634" v="245" actId="1076"/>
          <ac:grpSpMkLst>
            <pc:docMk/>
            <pc:sldMk cId="0" sldId="300"/>
            <ac:grpSpMk id="9234" creationId="{B296066C-FC46-47EB-811E-CC06F854DC52}"/>
          </ac:grpSpMkLst>
        </pc:grpChg>
        <pc:cxnChg chg="mod">
          <ac:chgData name="Tomasz Wasiuk" userId="69944dc6-cb03-4ce3-93dd-6933aab180a2" providerId="ADAL" clId="{58A88BEA-959C-4833-A749-AF76CC0C791A}" dt="2019-06-18T19:30:03.634" v="245" actId="1076"/>
          <ac:cxnSpMkLst>
            <pc:docMk/>
            <pc:sldMk cId="0" sldId="300"/>
            <ac:cxnSpMk id="129" creationId="{F6D514AB-BD76-4280-9CF4-3368BDB9A88A}"/>
          </ac:cxnSpMkLst>
        </pc:cxnChg>
      </pc:sldChg>
      <pc:sldChg chg="addSp delSp modSp">
        <pc:chgData name="Tomasz Wasiuk" userId="69944dc6-cb03-4ce3-93dd-6933aab180a2" providerId="ADAL" clId="{58A88BEA-959C-4833-A749-AF76CC0C791A}" dt="2019-06-18T21:21:43.842" v="2598" actId="478"/>
        <pc:sldMkLst>
          <pc:docMk/>
          <pc:sldMk cId="1240186770" sldId="306"/>
        </pc:sldMkLst>
        <pc:spChg chg="mod">
          <ac:chgData name="Tomasz Wasiuk" userId="69944dc6-cb03-4ce3-93dd-6933aab180a2" providerId="ADAL" clId="{58A88BEA-959C-4833-A749-AF76CC0C791A}" dt="2019-06-18T21:20:49.618" v="2596" actId="1038"/>
          <ac:spMkLst>
            <pc:docMk/>
            <pc:sldMk cId="1240186770" sldId="306"/>
            <ac:spMk id="36" creationId="{B8EF0843-E1F5-4BE5-9B37-2D9474867D9C}"/>
          </ac:spMkLst>
        </pc:spChg>
        <pc:spChg chg="mod">
          <ac:chgData name="Tomasz Wasiuk" userId="69944dc6-cb03-4ce3-93dd-6933aab180a2" providerId="ADAL" clId="{58A88BEA-959C-4833-A749-AF76CC0C791A}" dt="2019-06-18T21:10:52.385" v="2257" actId="14100"/>
          <ac:spMkLst>
            <pc:docMk/>
            <pc:sldMk cId="1240186770" sldId="306"/>
            <ac:spMk id="57" creationId="{CEA29BA8-6E7B-479E-B3F8-5FC2E5CF7AEE}"/>
          </ac:spMkLst>
        </pc:spChg>
        <pc:spChg chg="add mod">
          <ac:chgData name="Tomasz Wasiuk" userId="69944dc6-cb03-4ce3-93dd-6933aab180a2" providerId="ADAL" clId="{58A88BEA-959C-4833-A749-AF76CC0C791A}" dt="2019-06-18T21:11:54.101" v="2296" actId="20577"/>
          <ac:spMkLst>
            <pc:docMk/>
            <pc:sldMk cId="1240186770" sldId="306"/>
            <ac:spMk id="58" creationId="{BF3FDA9E-D07B-4176-9127-FC805E32CEF3}"/>
          </ac:spMkLst>
        </pc:spChg>
        <pc:spChg chg="add del mod">
          <ac:chgData name="Tomasz Wasiuk" userId="69944dc6-cb03-4ce3-93dd-6933aab180a2" providerId="ADAL" clId="{58A88BEA-959C-4833-A749-AF76CC0C791A}" dt="2019-06-18T21:21:43.842" v="2598" actId="478"/>
          <ac:spMkLst>
            <pc:docMk/>
            <pc:sldMk cId="1240186770" sldId="306"/>
            <ac:spMk id="59" creationId="{F27DB617-B734-4C99-ADCD-304F32318808}"/>
          </ac:spMkLst>
        </pc:spChg>
        <pc:spChg chg="add mod">
          <ac:chgData name="Tomasz Wasiuk" userId="69944dc6-cb03-4ce3-93dd-6933aab180a2" providerId="ADAL" clId="{58A88BEA-959C-4833-A749-AF76CC0C791A}" dt="2019-06-18T21:20:31.115" v="2587" actId="20577"/>
          <ac:spMkLst>
            <pc:docMk/>
            <pc:sldMk cId="1240186770" sldId="306"/>
            <ac:spMk id="61" creationId="{24849481-B1F3-41BF-954D-8BFE42E06BE0}"/>
          </ac:spMkLst>
        </pc:spChg>
        <pc:spChg chg="del">
          <ac:chgData name="Tomasz Wasiuk" userId="69944dc6-cb03-4ce3-93dd-6933aab180a2" providerId="ADAL" clId="{58A88BEA-959C-4833-A749-AF76CC0C791A}" dt="2019-06-18T21:21:40.953" v="2597" actId="478"/>
          <ac:spMkLst>
            <pc:docMk/>
            <pc:sldMk cId="1240186770" sldId="306"/>
            <ac:spMk id="127" creationId="{B43C1295-BCF7-4061-9D74-D116596F88DD}"/>
          </ac:spMkLst>
        </pc:spChg>
        <pc:spChg chg="mod">
          <ac:chgData name="Tomasz Wasiuk" userId="69944dc6-cb03-4ce3-93dd-6933aab180a2" providerId="ADAL" clId="{58A88BEA-959C-4833-A749-AF76CC0C791A}" dt="2019-06-18T21:19:52.199" v="2569" actId="20577"/>
          <ac:spMkLst>
            <pc:docMk/>
            <pc:sldMk cId="1240186770" sldId="306"/>
            <ac:spMk id="22568" creationId="{6AA55FC8-7A4C-47BB-AD5E-FC110B79A317}"/>
          </ac:spMkLst>
        </pc:spChg>
        <pc:graphicFrameChg chg="modGraphic">
          <ac:chgData name="Tomasz Wasiuk" userId="69944dc6-cb03-4ce3-93dd-6933aab180a2" providerId="ADAL" clId="{58A88BEA-959C-4833-A749-AF76CC0C791A}" dt="2019-06-18T21:13:12.577" v="2420" actId="14100"/>
          <ac:graphicFrameMkLst>
            <pc:docMk/>
            <pc:sldMk cId="1240186770" sldId="306"/>
            <ac:graphicFrameMk id="2" creationId="{953FBF67-91E6-4390-8B82-6AA2EB5E44C7}"/>
          </ac:graphicFrameMkLst>
        </pc:graphicFrameChg>
        <pc:graphicFrameChg chg="add mod modGraphic">
          <ac:chgData name="Tomasz Wasiuk" userId="69944dc6-cb03-4ce3-93dd-6933aab180a2" providerId="ADAL" clId="{58A88BEA-959C-4833-A749-AF76CC0C791A}" dt="2019-06-18T21:13:26.058" v="2435" actId="20577"/>
          <ac:graphicFrameMkLst>
            <pc:docMk/>
            <pc:sldMk cId="1240186770" sldId="306"/>
            <ac:graphicFrameMk id="60" creationId="{1D17D30E-0FF3-42B7-AC91-B559D3675226}"/>
          </ac:graphicFrameMkLst>
        </pc:graphicFrameChg>
      </pc:sldChg>
      <pc:sldChg chg="addSp modSp">
        <pc:chgData name="Tomasz Wasiuk" userId="69944dc6-cb03-4ce3-93dd-6933aab180a2" providerId="ADAL" clId="{58A88BEA-959C-4833-A749-AF76CC0C791A}" dt="2019-06-18T21:16:34.446" v="2561" actId="1038"/>
        <pc:sldMkLst>
          <pc:docMk/>
          <pc:sldMk cId="1555189625" sldId="307"/>
        </pc:sldMkLst>
        <pc:spChg chg="add mod">
          <ac:chgData name="Tomasz Wasiuk" userId="69944dc6-cb03-4ce3-93dd-6933aab180a2" providerId="ADAL" clId="{58A88BEA-959C-4833-A749-AF76CC0C791A}" dt="2019-06-18T21:15:36.773" v="2533" actId="20577"/>
          <ac:spMkLst>
            <pc:docMk/>
            <pc:sldMk cId="1555189625" sldId="307"/>
            <ac:spMk id="49" creationId="{89743FBB-6917-4574-B4E0-9E222460718C}"/>
          </ac:spMkLst>
        </pc:spChg>
        <pc:spChg chg="mod">
          <ac:chgData name="Tomasz Wasiuk" userId="69944dc6-cb03-4ce3-93dd-6933aab180a2" providerId="ADAL" clId="{58A88BEA-959C-4833-A749-AF76CC0C791A}" dt="2019-06-18T21:16:34.446" v="2561" actId="1038"/>
          <ac:spMkLst>
            <pc:docMk/>
            <pc:sldMk cId="1555189625" sldId="307"/>
            <ac:spMk id="80" creationId="{92DCB15B-82E8-4521-8F7C-D1EC1BE05877}"/>
          </ac:spMkLst>
        </pc:spChg>
        <pc:spChg chg="mod">
          <ac:chgData name="Tomasz Wasiuk" userId="69944dc6-cb03-4ce3-93dd-6933aab180a2" providerId="ADAL" clId="{58A88BEA-959C-4833-A749-AF76CC0C791A}" dt="2019-06-18T21:16:30.036" v="2559" actId="1036"/>
          <ac:spMkLst>
            <pc:docMk/>
            <pc:sldMk cId="1555189625" sldId="307"/>
            <ac:spMk id="87" creationId="{5376DB2E-9606-44D3-B744-8DCAC5860070}"/>
          </ac:spMkLst>
        </pc:spChg>
      </pc:sldChg>
      <pc:sldChg chg="ord">
        <pc:chgData name="Tomasz Wasiuk" userId="69944dc6-cb03-4ce3-93dd-6933aab180a2" providerId="ADAL" clId="{58A88BEA-959C-4833-A749-AF76CC0C791A}" dt="2019-06-18T19:55:49.154" v="1376"/>
        <pc:sldMkLst>
          <pc:docMk/>
          <pc:sldMk cId="2266486389" sldId="310"/>
        </pc:sldMkLst>
      </pc:sldChg>
      <pc:sldChg chg="modSp add">
        <pc:chgData name="Tomasz Wasiuk" userId="69944dc6-cb03-4ce3-93dd-6933aab180a2" providerId="ADAL" clId="{58A88BEA-959C-4833-A749-AF76CC0C791A}" dt="2019-06-18T19:31:35.858" v="556" actId="20577"/>
        <pc:sldMkLst>
          <pc:docMk/>
          <pc:sldMk cId="2277559877" sldId="316"/>
        </pc:sldMkLst>
        <pc:spChg chg="mod">
          <ac:chgData name="Tomasz Wasiuk" userId="69944dc6-cb03-4ce3-93dd-6933aab180a2" providerId="ADAL" clId="{58A88BEA-959C-4833-A749-AF76CC0C791A}" dt="2019-06-18T19:31:35.858" v="556" actId="20577"/>
          <ac:spMkLst>
            <pc:docMk/>
            <pc:sldMk cId="2277559877" sldId="316"/>
            <ac:spMk id="8215" creationId="{629D975C-AC37-4A8A-9067-D6641577F4D3}"/>
          </ac:spMkLst>
        </pc:spChg>
      </pc:sldChg>
      <pc:sldChg chg="addSp delSp modSp add">
        <pc:chgData name="Tomasz Wasiuk" userId="69944dc6-cb03-4ce3-93dd-6933aab180a2" providerId="ADAL" clId="{58A88BEA-959C-4833-A749-AF76CC0C791A}" dt="2019-06-18T19:56:47.791" v="1518" actId="207"/>
        <pc:sldMkLst>
          <pc:docMk/>
          <pc:sldMk cId="2320963880" sldId="317"/>
        </pc:sldMkLst>
        <pc:spChg chg="add mod">
          <ac:chgData name="Tomasz Wasiuk" userId="69944dc6-cb03-4ce3-93dd-6933aab180a2" providerId="ADAL" clId="{58A88BEA-959C-4833-A749-AF76CC0C791A}" dt="2019-06-18T19:51:13.130" v="1140" actId="20577"/>
          <ac:spMkLst>
            <pc:docMk/>
            <pc:sldMk cId="2320963880" sldId="317"/>
            <ac:spMk id="53" creationId="{6FC2262B-E265-40F5-BB2D-401A2E348BB9}"/>
          </ac:spMkLst>
        </pc:spChg>
        <pc:spChg chg="add mod">
          <ac:chgData name="Tomasz Wasiuk" userId="69944dc6-cb03-4ce3-93dd-6933aab180a2" providerId="ADAL" clId="{58A88BEA-959C-4833-A749-AF76CC0C791A}" dt="2019-06-18T19:51:06.402" v="1123" actId="20577"/>
          <ac:spMkLst>
            <pc:docMk/>
            <pc:sldMk cId="2320963880" sldId="317"/>
            <ac:spMk id="54" creationId="{282FD08C-F98A-4814-AFBD-E181789720F4}"/>
          </ac:spMkLst>
        </pc:spChg>
        <pc:spChg chg="add mod">
          <ac:chgData name="Tomasz Wasiuk" userId="69944dc6-cb03-4ce3-93dd-6933aab180a2" providerId="ADAL" clId="{58A88BEA-959C-4833-A749-AF76CC0C791A}" dt="2019-06-18T19:51:20.558" v="1161" actId="20577"/>
          <ac:spMkLst>
            <pc:docMk/>
            <pc:sldMk cId="2320963880" sldId="317"/>
            <ac:spMk id="55" creationId="{E751A2C8-0A03-45A5-A36B-8290589585C9}"/>
          </ac:spMkLst>
        </pc:spChg>
        <pc:spChg chg="add mod">
          <ac:chgData name="Tomasz Wasiuk" userId="69944dc6-cb03-4ce3-93dd-6933aab180a2" providerId="ADAL" clId="{58A88BEA-959C-4833-A749-AF76CC0C791A}" dt="2019-06-18T19:51:30.110" v="1192" actId="20577"/>
          <ac:spMkLst>
            <pc:docMk/>
            <pc:sldMk cId="2320963880" sldId="317"/>
            <ac:spMk id="56" creationId="{9D7777D2-3FAF-44FA-B293-6F89D4889A98}"/>
          </ac:spMkLst>
        </pc:spChg>
        <pc:spChg chg="add">
          <ac:chgData name="Tomasz Wasiuk" userId="69944dc6-cb03-4ce3-93dd-6933aab180a2" providerId="ADAL" clId="{58A88BEA-959C-4833-A749-AF76CC0C791A}" dt="2019-06-18T19:51:02.161" v="1117"/>
          <ac:spMkLst>
            <pc:docMk/>
            <pc:sldMk cId="2320963880" sldId="317"/>
            <ac:spMk id="57" creationId="{A782AC73-D7F8-4767-BDF7-EB064245C45B}"/>
          </ac:spMkLst>
        </pc:spChg>
        <pc:spChg chg="add">
          <ac:chgData name="Tomasz Wasiuk" userId="69944dc6-cb03-4ce3-93dd-6933aab180a2" providerId="ADAL" clId="{58A88BEA-959C-4833-A749-AF76CC0C791A}" dt="2019-06-18T19:51:02.161" v="1117"/>
          <ac:spMkLst>
            <pc:docMk/>
            <pc:sldMk cId="2320963880" sldId="317"/>
            <ac:spMk id="58" creationId="{8B1302E8-B79F-4E06-94ED-A576E974483C}"/>
          </ac:spMkLst>
        </pc:spChg>
        <pc:spChg chg="mod">
          <ac:chgData name="Tomasz Wasiuk" userId="69944dc6-cb03-4ce3-93dd-6933aab180a2" providerId="ADAL" clId="{58A88BEA-959C-4833-A749-AF76CC0C791A}" dt="2019-06-18T19:53:28.810" v="1264" actId="20577"/>
          <ac:spMkLst>
            <pc:docMk/>
            <pc:sldMk cId="2320963880" sldId="317"/>
            <ac:spMk id="61" creationId="{ACA57DBF-4315-4FD8-9D35-80E70786AD3D}"/>
          </ac:spMkLst>
        </pc:spChg>
        <pc:spChg chg="add mod">
          <ac:chgData name="Tomasz Wasiuk" userId="69944dc6-cb03-4ce3-93dd-6933aab180a2" providerId="ADAL" clId="{58A88BEA-959C-4833-A749-AF76CC0C791A}" dt="2019-06-18T19:54:07.272" v="1321" actId="14100"/>
          <ac:spMkLst>
            <pc:docMk/>
            <pc:sldMk cId="2320963880" sldId="317"/>
            <ac:spMk id="64" creationId="{60D07430-F941-4513-AFF2-1C1203F2B37D}"/>
          </ac:spMkLst>
        </pc:spChg>
        <pc:spChg chg="add del mod">
          <ac:chgData name="Tomasz Wasiuk" userId="69944dc6-cb03-4ce3-93dd-6933aab180a2" providerId="ADAL" clId="{58A88BEA-959C-4833-A749-AF76CC0C791A}" dt="2019-06-18T19:52:05.183" v="1195" actId="478"/>
          <ac:spMkLst>
            <pc:docMk/>
            <pc:sldMk cId="2320963880" sldId="317"/>
            <ac:spMk id="65" creationId="{77E39FE8-535E-4E72-8E63-A605838F7619}"/>
          </ac:spMkLst>
        </pc:spChg>
        <pc:spChg chg="add del mod">
          <ac:chgData name="Tomasz Wasiuk" userId="69944dc6-cb03-4ce3-93dd-6933aab180a2" providerId="ADAL" clId="{58A88BEA-959C-4833-A749-AF76CC0C791A}" dt="2019-06-18T19:52:32.701" v="1208" actId="478"/>
          <ac:spMkLst>
            <pc:docMk/>
            <pc:sldMk cId="2320963880" sldId="317"/>
            <ac:spMk id="66" creationId="{49D14B60-BAC4-4166-8D4D-37F9C7DA0658}"/>
          </ac:spMkLst>
        </pc:spChg>
        <pc:spChg chg="add mod">
          <ac:chgData name="Tomasz Wasiuk" userId="69944dc6-cb03-4ce3-93dd-6933aab180a2" providerId="ADAL" clId="{58A88BEA-959C-4833-A749-AF76CC0C791A}" dt="2019-06-18T19:54:37.256" v="1330" actId="1036"/>
          <ac:spMkLst>
            <pc:docMk/>
            <pc:sldMk cId="2320963880" sldId="317"/>
            <ac:spMk id="67" creationId="{8E91984B-8081-4843-A924-4EDBD38831AE}"/>
          </ac:spMkLst>
        </pc:spChg>
        <pc:spChg chg="add mod">
          <ac:chgData name="Tomasz Wasiuk" userId="69944dc6-cb03-4ce3-93dd-6933aab180a2" providerId="ADAL" clId="{58A88BEA-959C-4833-A749-AF76CC0C791A}" dt="2019-06-18T19:53:04.961" v="1233" actId="14100"/>
          <ac:spMkLst>
            <pc:docMk/>
            <pc:sldMk cId="2320963880" sldId="317"/>
            <ac:spMk id="68" creationId="{C0C1B026-B0C6-4A12-B7B5-7E608F3BA1B6}"/>
          </ac:spMkLst>
        </pc:spChg>
        <pc:spChg chg="add mod">
          <ac:chgData name="Tomasz Wasiuk" userId="69944dc6-cb03-4ce3-93dd-6933aab180a2" providerId="ADAL" clId="{58A88BEA-959C-4833-A749-AF76CC0C791A}" dt="2019-06-18T19:53:42.129" v="1291" actId="5793"/>
          <ac:spMkLst>
            <pc:docMk/>
            <pc:sldMk cId="2320963880" sldId="317"/>
            <ac:spMk id="69" creationId="{2B257C0C-4339-4ACE-9A32-C89B1D96EF86}"/>
          </ac:spMkLst>
        </pc:spChg>
        <pc:spChg chg="add mod">
          <ac:chgData name="Tomasz Wasiuk" userId="69944dc6-cb03-4ce3-93dd-6933aab180a2" providerId="ADAL" clId="{58A88BEA-959C-4833-A749-AF76CC0C791A}" dt="2019-06-18T19:56:47.791" v="1518" actId="207"/>
          <ac:spMkLst>
            <pc:docMk/>
            <pc:sldMk cId="2320963880" sldId="317"/>
            <ac:spMk id="70" creationId="{2D6D2D78-7294-4678-85E1-1D580F0E5859}"/>
          </ac:spMkLst>
        </pc:spChg>
        <pc:spChg chg="add mod">
          <ac:chgData name="Tomasz Wasiuk" userId="69944dc6-cb03-4ce3-93dd-6933aab180a2" providerId="ADAL" clId="{58A88BEA-959C-4833-A749-AF76CC0C791A}" dt="2019-06-18T19:55:06.496" v="1362" actId="14100"/>
          <ac:spMkLst>
            <pc:docMk/>
            <pc:sldMk cId="2320963880" sldId="317"/>
            <ac:spMk id="71" creationId="{E6109227-E57F-4790-8D2D-D1B0CA79C834}"/>
          </ac:spMkLst>
        </pc:spChg>
        <pc:spChg chg="add mod">
          <ac:chgData name="Tomasz Wasiuk" userId="69944dc6-cb03-4ce3-93dd-6933aab180a2" providerId="ADAL" clId="{58A88BEA-959C-4833-A749-AF76CC0C791A}" dt="2019-06-18T19:56:35.683" v="1517" actId="1037"/>
          <ac:spMkLst>
            <pc:docMk/>
            <pc:sldMk cId="2320963880" sldId="317"/>
            <ac:spMk id="72" creationId="{4DE6D771-D38E-40D8-80A8-FB31C3DFB06F}"/>
          </ac:spMkLst>
        </pc:spChg>
        <pc:spChg chg="del">
          <ac:chgData name="Tomasz Wasiuk" userId="69944dc6-cb03-4ce3-93dd-6933aab180a2" providerId="ADAL" clId="{58A88BEA-959C-4833-A749-AF76CC0C791A}" dt="2019-06-18T19:51:01.314" v="1116" actId="478"/>
          <ac:spMkLst>
            <pc:docMk/>
            <pc:sldMk cId="2320963880" sldId="317"/>
            <ac:spMk id="91" creationId="{DE2D1CEC-FE1A-47A3-B210-808E1488E3A2}"/>
          </ac:spMkLst>
        </pc:spChg>
        <pc:spChg chg="mod ord">
          <ac:chgData name="Tomasz Wasiuk" userId="69944dc6-cb03-4ce3-93dd-6933aab180a2" providerId="ADAL" clId="{58A88BEA-959C-4833-A749-AF76CC0C791A}" dt="2019-06-18T19:54:37.256" v="1330" actId="1036"/>
          <ac:spMkLst>
            <pc:docMk/>
            <pc:sldMk cId="2320963880" sldId="317"/>
            <ac:spMk id="106" creationId="{75B8B267-1969-490C-9786-527BDD50709B}"/>
          </ac:spMkLst>
        </pc:spChg>
        <pc:spChg chg="del">
          <ac:chgData name="Tomasz Wasiuk" userId="69944dc6-cb03-4ce3-93dd-6933aab180a2" providerId="ADAL" clId="{58A88BEA-959C-4833-A749-AF76CC0C791A}" dt="2019-06-18T19:50:36.272" v="1113" actId="478"/>
          <ac:spMkLst>
            <pc:docMk/>
            <pc:sldMk cId="2320963880" sldId="317"/>
            <ac:spMk id="117" creationId="{F4523C60-A45C-40DE-A08F-3F12607F539B}"/>
          </ac:spMkLst>
        </pc:spChg>
        <pc:spChg chg="del">
          <ac:chgData name="Tomasz Wasiuk" userId="69944dc6-cb03-4ce3-93dd-6933aab180a2" providerId="ADAL" clId="{58A88BEA-959C-4833-A749-AF76CC0C791A}" dt="2019-06-18T19:50:38.237" v="1114" actId="478"/>
          <ac:spMkLst>
            <pc:docMk/>
            <pc:sldMk cId="2320963880" sldId="317"/>
            <ac:spMk id="118" creationId="{7FE5DD27-CA0C-4FA3-A815-C68C1030A39B}"/>
          </ac:spMkLst>
        </pc:spChg>
        <pc:spChg chg="mod">
          <ac:chgData name="Tomasz Wasiuk" userId="69944dc6-cb03-4ce3-93dd-6933aab180a2" providerId="ADAL" clId="{58A88BEA-959C-4833-A749-AF76CC0C791A}" dt="2019-06-18T19:55:34.744" v="1375" actId="14100"/>
          <ac:spMkLst>
            <pc:docMk/>
            <pc:sldMk cId="2320963880" sldId="317"/>
            <ac:spMk id="712" creationId="{2DFFADEA-B393-4D44-A939-D34EC0CFBC01}"/>
          </ac:spMkLst>
        </pc:spChg>
        <pc:spChg chg="mod">
          <ac:chgData name="Tomasz Wasiuk" userId="69944dc6-cb03-4ce3-93dd-6933aab180a2" providerId="ADAL" clId="{58A88BEA-959C-4833-A749-AF76CC0C791A}" dt="2019-06-18T19:50:21.702" v="1111" actId="20577"/>
          <ac:spMkLst>
            <pc:docMk/>
            <pc:sldMk cId="2320963880" sldId="317"/>
            <ac:spMk id="25662" creationId="{FFF4D35E-D318-4512-8BE1-FE75EACEC553}"/>
          </ac:spMkLst>
        </pc:spChg>
        <pc:grpChg chg="add mod">
          <ac:chgData name="Tomasz Wasiuk" userId="69944dc6-cb03-4ce3-93dd-6933aab180a2" providerId="ADAL" clId="{58A88BEA-959C-4833-A749-AF76CC0C791A}" dt="2019-06-18T19:53:11.856" v="1255" actId="1076"/>
          <ac:grpSpMkLst>
            <pc:docMk/>
            <pc:sldMk cId="2320963880" sldId="317"/>
            <ac:grpSpMk id="59" creationId="{8A392C85-7A5F-4D6B-BBEB-8555B5A91FF8}"/>
          </ac:grpSpMkLst>
        </pc:grpChg>
        <pc:grpChg chg="mod">
          <ac:chgData name="Tomasz Wasiuk" userId="69944dc6-cb03-4ce3-93dd-6933aab180a2" providerId="ADAL" clId="{58A88BEA-959C-4833-A749-AF76CC0C791A}" dt="2019-06-18T19:53:11.856" v="1255" actId="1076"/>
          <ac:grpSpMkLst>
            <pc:docMk/>
            <pc:sldMk cId="2320963880" sldId="317"/>
            <ac:grpSpMk id="60" creationId="{B30D1154-0C81-408F-8D2B-0F04F18F18C4}"/>
          </ac:grpSpMkLst>
        </pc:grpChg>
        <pc:grpChg chg="del">
          <ac:chgData name="Tomasz Wasiuk" userId="69944dc6-cb03-4ce3-93dd-6933aab180a2" providerId="ADAL" clId="{58A88BEA-959C-4833-A749-AF76CC0C791A}" dt="2019-06-18T19:50:31.023" v="1112" actId="478"/>
          <ac:grpSpMkLst>
            <pc:docMk/>
            <pc:sldMk cId="2320963880" sldId="317"/>
            <ac:grpSpMk id="107" creationId="{CF55E79F-B176-424F-8340-933DD38635F5}"/>
          </ac:grpSpMkLst>
        </pc:grpChg>
      </pc:sldChg>
      <pc:sldChg chg="addSp delSp modSp add">
        <pc:chgData name="Tomasz Wasiuk" userId="69944dc6-cb03-4ce3-93dd-6933aab180a2" providerId="ADAL" clId="{58A88BEA-959C-4833-A749-AF76CC0C791A}" dt="2019-06-18T21:15:26.807" v="2528" actId="20577"/>
        <pc:sldMkLst>
          <pc:docMk/>
          <pc:sldMk cId="3217624763" sldId="318"/>
        </pc:sldMkLst>
        <pc:spChg chg="mod">
          <ac:chgData name="Tomasz Wasiuk" userId="69944dc6-cb03-4ce3-93dd-6933aab180a2" providerId="ADAL" clId="{58A88BEA-959C-4833-A749-AF76CC0C791A}" dt="2019-06-18T19:41:27.848" v="1080" actId="113"/>
          <ac:spMkLst>
            <pc:docMk/>
            <pc:sldMk cId="3217624763" sldId="318"/>
            <ac:spMk id="51" creationId="{E70D8BAF-3BFF-4027-8EAB-CEDB28DAFB4B}"/>
          </ac:spMkLst>
        </pc:spChg>
        <pc:spChg chg="add">
          <ac:chgData name="Tomasz Wasiuk" userId="69944dc6-cb03-4ce3-93dd-6933aab180a2" providerId="ADAL" clId="{58A88BEA-959C-4833-A749-AF76CC0C791A}" dt="2019-06-18T19:37:29.270" v="691"/>
          <ac:spMkLst>
            <pc:docMk/>
            <pc:sldMk cId="3217624763" sldId="318"/>
            <ac:spMk id="56" creationId="{07A266AF-168F-4616-903E-C9083497A736}"/>
          </ac:spMkLst>
        </pc:spChg>
        <pc:spChg chg="add del">
          <ac:chgData name="Tomasz Wasiuk" userId="69944dc6-cb03-4ce3-93dd-6933aab180a2" providerId="ADAL" clId="{58A88BEA-959C-4833-A749-AF76CC0C791A}" dt="2019-06-18T21:15:10.088" v="2521"/>
          <ac:spMkLst>
            <pc:docMk/>
            <pc:sldMk cId="3217624763" sldId="318"/>
            <ac:spMk id="57" creationId="{CC3C8F96-7CE9-4BFE-B6FB-68BF49791753}"/>
          </ac:spMkLst>
        </pc:spChg>
        <pc:spChg chg="add mod">
          <ac:chgData name="Tomasz Wasiuk" userId="69944dc6-cb03-4ce3-93dd-6933aab180a2" providerId="ADAL" clId="{58A88BEA-959C-4833-A749-AF76CC0C791A}" dt="2019-06-18T21:15:26.807" v="2528" actId="20577"/>
          <ac:spMkLst>
            <pc:docMk/>
            <pc:sldMk cId="3217624763" sldId="318"/>
            <ac:spMk id="58" creationId="{E3629883-D96C-4090-A413-5F501AD3895A}"/>
          </ac:spMkLst>
        </pc:spChg>
        <pc:spChg chg="mod">
          <ac:chgData name="Tomasz Wasiuk" userId="69944dc6-cb03-4ce3-93dd-6933aab180a2" providerId="ADAL" clId="{58A88BEA-959C-4833-A749-AF76CC0C791A}" dt="2019-06-18T19:36:44.538" v="577" actId="113"/>
          <ac:spMkLst>
            <pc:docMk/>
            <pc:sldMk cId="3217624763" sldId="318"/>
            <ac:spMk id="62" creationId="{4105FF6B-75BA-44AE-9A0D-E9FBD10F02BE}"/>
          </ac:spMkLst>
        </pc:spChg>
        <pc:spChg chg="mod">
          <ac:chgData name="Tomasz Wasiuk" userId="69944dc6-cb03-4ce3-93dd-6933aab180a2" providerId="ADAL" clId="{58A88BEA-959C-4833-A749-AF76CC0C791A}" dt="2019-06-18T19:36:49.062" v="579" actId="1076"/>
          <ac:spMkLst>
            <pc:docMk/>
            <pc:sldMk cId="3217624763" sldId="318"/>
            <ac:spMk id="75" creationId="{24F089BD-F503-4525-BE4B-7F066278E447}"/>
          </ac:spMkLst>
        </pc:spChg>
        <pc:spChg chg="mod">
          <ac:chgData name="Tomasz Wasiuk" userId="69944dc6-cb03-4ce3-93dd-6933aab180a2" providerId="ADAL" clId="{58A88BEA-959C-4833-A749-AF76CC0C791A}" dt="2019-06-18T21:00:34.612" v="2240" actId="1036"/>
          <ac:spMkLst>
            <pc:docMk/>
            <pc:sldMk cId="3217624763" sldId="318"/>
            <ac:spMk id="127" creationId="{250F76F3-11BF-403F-8050-35C7C54C625B}"/>
          </ac:spMkLst>
        </pc:spChg>
        <pc:spChg chg="mod">
          <ac:chgData name="Tomasz Wasiuk" userId="69944dc6-cb03-4ce3-93dd-6933aab180a2" providerId="ADAL" clId="{58A88BEA-959C-4833-A749-AF76CC0C791A}" dt="2019-06-18T21:00:29.296" v="2234" actId="1036"/>
          <ac:spMkLst>
            <pc:docMk/>
            <pc:sldMk cId="3217624763" sldId="318"/>
            <ac:spMk id="24621" creationId="{6393C7C2-AB4C-43A8-86E5-36E4AE2C1E4C}"/>
          </ac:spMkLst>
        </pc:spChg>
        <pc:spChg chg="del">
          <ac:chgData name="Tomasz Wasiuk" userId="69944dc6-cb03-4ce3-93dd-6933aab180a2" providerId="ADAL" clId="{58A88BEA-959C-4833-A749-AF76CC0C791A}" dt="2019-06-18T19:37:28.368" v="690" actId="478"/>
          <ac:spMkLst>
            <pc:docMk/>
            <pc:sldMk cId="3217624763" sldId="318"/>
            <ac:spMk id="24628" creationId="{6AAFCC10-9D7A-4305-B2D0-2794D431B794}"/>
          </ac:spMkLst>
        </pc:spChg>
        <pc:spChg chg="mod">
          <ac:chgData name="Tomasz Wasiuk" userId="69944dc6-cb03-4ce3-93dd-6933aab180a2" providerId="ADAL" clId="{58A88BEA-959C-4833-A749-AF76CC0C791A}" dt="2019-06-18T19:37:00.441" v="615" actId="20577"/>
          <ac:spMkLst>
            <pc:docMk/>
            <pc:sldMk cId="3217624763" sldId="318"/>
            <ac:spMk id="24629" creationId="{6199E0EE-4F7D-4B93-8E76-A165372979A5}"/>
          </ac:spMkLst>
        </pc:spChg>
        <pc:graphicFrameChg chg="mod modGraphic">
          <ac:chgData name="Tomasz Wasiuk" userId="69944dc6-cb03-4ce3-93dd-6933aab180a2" providerId="ADAL" clId="{58A88BEA-959C-4833-A749-AF76CC0C791A}" dt="2019-06-18T19:41:45.682" v="1085" actId="20577"/>
          <ac:graphicFrameMkLst>
            <pc:docMk/>
            <pc:sldMk cId="3217624763" sldId="318"/>
            <ac:graphicFrameMk id="2" creationId="{F65912B2-8065-4A88-82C1-621AA6B115CA}"/>
          </ac:graphicFrameMkLst>
        </pc:graphicFrameChg>
      </pc:sldChg>
      <pc:sldChg chg="addSp delSp modSp add">
        <pc:chgData name="Tomasz Wasiuk" userId="69944dc6-cb03-4ce3-93dd-6933aab180a2" providerId="ADAL" clId="{58A88BEA-959C-4833-A749-AF76CC0C791A}" dt="2019-06-18T20:59:19.392" v="2214" actId="20577"/>
        <pc:sldMkLst>
          <pc:docMk/>
          <pc:sldMk cId="1282624847" sldId="319"/>
        </pc:sldMkLst>
        <pc:spChg chg="mod">
          <ac:chgData name="Tomasz Wasiuk" userId="69944dc6-cb03-4ce3-93dd-6933aab180a2" providerId="ADAL" clId="{58A88BEA-959C-4833-A749-AF76CC0C791A}" dt="2019-06-18T20:52:10.377" v="1908" actId="20577"/>
          <ac:spMkLst>
            <pc:docMk/>
            <pc:sldMk cId="1282624847" sldId="319"/>
            <ac:spMk id="39" creationId="{3C5635F0-7E9F-4B0B-A272-D6F296D6FCA9}"/>
          </ac:spMkLst>
        </pc:spChg>
        <pc:spChg chg="del">
          <ac:chgData name="Tomasz Wasiuk" userId="69944dc6-cb03-4ce3-93dd-6933aab180a2" providerId="ADAL" clId="{58A88BEA-959C-4833-A749-AF76CC0C791A}" dt="2019-06-18T20:51:24.688" v="1855" actId="478"/>
          <ac:spMkLst>
            <pc:docMk/>
            <pc:sldMk cId="1282624847" sldId="319"/>
            <ac:spMk id="47" creationId="{87D0B19D-1B9F-4AB3-9A82-76097ABBC219}"/>
          </ac:spMkLst>
        </pc:spChg>
        <pc:spChg chg="add del">
          <ac:chgData name="Tomasz Wasiuk" userId="69944dc6-cb03-4ce3-93dd-6933aab180a2" providerId="ADAL" clId="{58A88BEA-959C-4833-A749-AF76CC0C791A}" dt="2019-06-18T20:49:36.288" v="1836" actId="478"/>
          <ac:spMkLst>
            <pc:docMk/>
            <pc:sldMk cId="1282624847" sldId="319"/>
            <ac:spMk id="156" creationId="{AE459831-B5B2-4131-8DCF-CC4A68B8B332}"/>
          </ac:spMkLst>
        </pc:spChg>
        <pc:spChg chg="add mod">
          <ac:chgData name="Tomasz Wasiuk" userId="69944dc6-cb03-4ce3-93dd-6933aab180a2" providerId="ADAL" clId="{58A88BEA-959C-4833-A749-AF76CC0C791A}" dt="2019-06-18T20:50:06.232" v="1842" actId="1076"/>
          <ac:spMkLst>
            <pc:docMk/>
            <pc:sldMk cId="1282624847" sldId="319"/>
            <ac:spMk id="157" creationId="{7F4AC2E8-0A5B-406B-9497-AED1511AE9D1}"/>
          </ac:spMkLst>
        </pc:spChg>
        <pc:spChg chg="add mod">
          <ac:chgData name="Tomasz Wasiuk" userId="69944dc6-cb03-4ce3-93dd-6933aab180a2" providerId="ADAL" clId="{58A88BEA-959C-4833-A749-AF76CC0C791A}" dt="2019-06-18T20:50:13.912" v="1845" actId="1076"/>
          <ac:spMkLst>
            <pc:docMk/>
            <pc:sldMk cId="1282624847" sldId="319"/>
            <ac:spMk id="158" creationId="{4039C237-2CA0-46CB-AA5D-43605891B9B5}"/>
          </ac:spMkLst>
        </pc:spChg>
        <pc:spChg chg="add mod">
          <ac:chgData name="Tomasz Wasiuk" userId="69944dc6-cb03-4ce3-93dd-6933aab180a2" providerId="ADAL" clId="{58A88BEA-959C-4833-A749-AF76CC0C791A}" dt="2019-06-18T20:50:29.560" v="1848" actId="1076"/>
          <ac:spMkLst>
            <pc:docMk/>
            <pc:sldMk cId="1282624847" sldId="319"/>
            <ac:spMk id="159" creationId="{F7B06762-F182-4C0C-897B-56A772366EB0}"/>
          </ac:spMkLst>
        </pc:spChg>
        <pc:spChg chg="add mod ord">
          <ac:chgData name="Tomasz Wasiuk" userId="69944dc6-cb03-4ce3-93dd-6933aab180a2" providerId="ADAL" clId="{58A88BEA-959C-4833-A749-AF76CC0C791A}" dt="2019-06-18T20:57:33.229" v="2189" actId="1036"/>
          <ac:spMkLst>
            <pc:docMk/>
            <pc:sldMk cId="1282624847" sldId="319"/>
            <ac:spMk id="160" creationId="{6AB84D8C-3E5F-4F05-820A-F772622FFDAB}"/>
          </ac:spMkLst>
        </pc:spChg>
        <pc:spChg chg="add mod">
          <ac:chgData name="Tomasz Wasiuk" userId="69944dc6-cb03-4ce3-93dd-6933aab180a2" providerId="ADAL" clId="{58A88BEA-959C-4833-A749-AF76CC0C791A}" dt="2019-06-18T20:55:54.905" v="2148" actId="1076"/>
          <ac:spMkLst>
            <pc:docMk/>
            <pc:sldMk cId="1282624847" sldId="319"/>
            <ac:spMk id="162" creationId="{02A546B6-84C9-4DC8-9728-1C939CD029EB}"/>
          </ac:spMkLst>
        </pc:spChg>
        <pc:spChg chg="add mod">
          <ac:chgData name="Tomasz Wasiuk" userId="69944dc6-cb03-4ce3-93dd-6933aab180a2" providerId="ADAL" clId="{58A88BEA-959C-4833-A749-AF76CC0C791A}" dt="2019-06-18T20:55:57.851" v="2152" actId="20577"/>
          <ac:spMkLst>
            <pc:docMk/>
            <pc:sldMk cId="1282624847" sldId="319"/>
            <ac:spMk id="163" creationId="{1A948370-7181-41DE-ACAC-B4D2F017544C}"/>
          </ac:spMkLst>
        </pc:spChg>
        <pc:spChg chg="add mod">
          <ac:chgData name="Tomasz Wasiuk" userId="69944dc6-cb03-4ce3-93dd-6933aab180a2" providerId="ADAL" clId="{58A88BEA-959C-4833-A749-AF76CC0C791A}" dt="2019-06-18T20:58:47.465" v="2203" actId="1076"/>
          <ac:spMkLst>
            <pc:docMk/>
            <pc:sldMk cId="1282624847" sldId="319"/>
            <ac:spMk id="164" creationId="{078A5496-6AF7-4F07-8554-B6378F5932F2}"/>
          </ac:spMkLst>
        </pc:spChg>
        <pc:spChg chg="del">
          <ac:chgData name="Tomasz Wasiuk" userId="69944dc6-cb03-4ce3-93dd-6933aab180a2" providerId="ADAL" clId="{58A88BEA-959C-4833-A749-AF76CC0C791A}" dt="2019-06-18T20:48:10.409" v="1746" actId="478"/>
          <ac:spMkLst>
            <pc:docMk/>
            <pc:sldMk cId="1282624847" sldId="319"/>
            <ac:spMk id="173" creationId="{90F19C4C-0F69-4920-8CF4-46AAECB087AD}"/>
          </ac:spMkLst>
        </pc:spChg>
        <pc:spChg chg="del mod">
          <ac:chgData name="Tomasz Wasiuk" userId="69944dc6-cb03-4ce3-93dd-6933aab180a2" providerId="ADAL" clId="{58A88BEA-959C-4833-A749-AF76CC0C791A}" dt="2019-06-18T20:48:06.545" v="1744" actId="478"/>
          <ac:spMkLst>
            <pc:docMk/>
            <pc:sldMk cId="1282624847" sldId="319"/>
            <ac:spMk id="175" creationId="{D9473FDA-0EE0-4C88-AA6E-DF2B02E5D147}"/>
          </ac:spMkLst>
        </pc:spChg>
        <pc:spChg chg="del">
          <ac:chgData name="Tomasz Wasiuk" userId="69944dc6-cb03-4ce3-93dd-6933aab180a2" providerId="ADAL" clId="{58A88BEA-959C-4833-A749-AF76CC0C791A}" dt="2019-06-18T20:47:48.546" v="1716" actId="478"/>
          <ac:spMkLst>
            <pc:docMk/>
            <pc:sldMk cId="1282624847" sldId="319"/>
            <ac:spMk id="177" creationId="{2AA27742-9F95-45A5-BCD8-209193875965}"/>
          </ac:spMkLst>
        </pc:spChg>
        <pc:spChg chg="mod">
          <ac:chgData name="Tomasz Wasiuk" userId="69944dc6-cb03-4ce3-93dd-6933aab180a2" providerId="ADAL" clId="{58A88BEA-959C-4833-A749-AF76CC0C791A}" dt="2019-06-18T20:51:37.848" v="1859" actId="478"/>
          <ac:spMkLst>
            <pc:docMk/>
            <pc:sldMk cId="1282624847" sldId="319"/>
            <ac:spMk id="699" creationId="{B079E303-61BB-41EA-ABE4-105C9D13B8D3}"/>
          </ac:spMkLst>
        </pc:spChg>
        <pc:spChg chg="mod">
          <ac:chgData name="Tomasz Wasiuk" userId="69944dc6-cb03-4ce3-93dd-6933aab180a2" providerId="ADAL" clId="{58A88BEA-959C-4833-A749-AF76CC0C791A}" dt="2019-06-18T20:43:44.115" v="1543" actId="20577"/>
          <ac:spMkLst>
            <pc:docMk/>
            <pc:sldMk cId="1282624847" sldId="319"/>
            <ac:spMk id="703" creationId="{F3E6A90B-E191-4D6A-96A8-8D211D8727E1}"/>
          </ac:spMkLst>
        </pc:spChg>
        <pc:spChg chg="mod">
          <ac:chgData name="Tomasz Wasiuk" userId="69944dc6-cb03-4ce3-93dd-6933aab180a2" providerId="ADAL" clId="{58A88BEA-959C-4833-A749-AF76CC0C791A}" dt="2019-06-18T20:44:38.079" v="1621" actId="20577"/>
          <ac:spMkLst>
            <pc:docMk/>
            <pc:sldMk cId="1282624847" sldId="319"/>
            <ac:spMk id="709" creationId="{D2338DDE-4C62-4B9F-892F-F04BE0FB691D}"/>
          </ac:spMkLst>
        </pc:spChg>
        <pc:spChg chg="del mod">
          <ac:chgData name="Tomasz Wasiuk" userId="69944dc6-cb03-4ce3-93dd-6933aab180a2" providerId="ADAL" clId="{58A88BEA-959C-4833-A749-AF76CC0C791A}" dt="2019-06-18T20:50:34.139" v="1849" actId="478"/>
          <ac:spMkLst>
            <pc:docMk/>
            <pc:sldMk cId="1282624847" sldId="319"/>
            <ac:spMk id="712" creationId="{42342789-7F82-42F8-9D74-1A8CA4A7997B}"/>
          </ac:spMkLst>
        </pc:spChg>
        <pc:spChg chg="del">
          <ac:chgData name="Tomasz Wasiuk" userId="69944dc6-cb03-4ce3-93dd-6933aab180a2" providerId="ADAL" clId="{58A88BEA-959C-4833-A749-AF76CC0C791A}" dt="2019-06-18T20:49:23.861" v="1832" actId="478"/>
          <ac:spMkLst>
            <pc:docMk/>
            <pc:sldMk cId="1282624847" sldId="319"/>
            <ac:spMk id="793" creationId="{F5F09974-2F09-4B39-83C4-58D95ECE0E7F}"/>
          </ac:spMkLst>
        </pc:spChg>
        <pc:spChg chg="del">
          <ac:chgData name="Tomasz Wasiuk" userId="69944dc6-cb03-4ce3-93dd-6933aab180a2" providerId="ADAL" clId="{58A88BEA-959C-4833-A749-AF76CC0C791A}" dt="2019-06-18T20:48:29.112" v="1769" actId="478"/>
          <ac:spMkLst>
            <pc:docMk/>
            <pc:sldMk cId="1282624847" sldId="319"/>
            <ac:spMk id="797" creationId="{D0C2AD57-FB26-4CD6-B707-E93E2C52565D}"/>
          </ac:spMkLst>
        </pc:spChg>
        <pc:spChg chg="del">
          <ac:chgData name="Tomasz Wasiuk" userId="69944dc6-cb03-4ce3-93dd-6933aab180a2" providerId="ADAL" clId="{58A88BEA-959C-4833-A749-AF76CC0C791A}" dt="2019-06-18T20:49:26.443" v="1833" actId="478"/>
          <ac:spMkLst>
            <pc:docMk/>
            <pc:sldMk cId="1282624847" sldId="319"/>
            <ac:spMk id="800" creationId="{16A5117D-B6EE-4C13-9CCC-B9450FAF174D}"/>
          </ac:spMkLst>
        </pc:spChg>
        <pc:spChg chg="mod">
          <ac:chgData name="Tomasz Wasiuk" userId="69944dc6-cb03-4ce3-93dd-6933aab180a2" providerId="ADAL" clId="{58A88BEA-959C-4833-A749-AF76CC0C791A}" dt="2019-06-18T20:50:42.513" v="1850" actId="1076"/>
          <ac:spMkLst>
            <pc:docMk/>
            <pc:sldMk cId="1282624847" sldId="319"/>
            <ac:spMk id="804" creationId="{B0397023-FF8B-404B-8C01-AC5A336012AD}"/>
          </ac:spMkLst>
        </pc:spChg>
        <pc:spChg chg="mod">
          <ac:chgData name="Tomasz Wasiuk" userId="69944dc6-cb03-4ce3-93dd-6933aab180a2" providerId="ADAL" clId="{58A88BEA-959C-4833-A749-AF76CC0C791A}" dt="2019-06-18T20:49:04.736" v="1831" actId="20577"/>
          <ac:spMkLst>
            <pc:docMk/>
            <pc:sldMk cId="1282624847" sldId="319"/>
            <ac:spMk id="809" creationId="{26903D46-D97C-4704-B0BD-07C7A9F1D1F1}"/>
          </ac:spMkLst>
        </pc:spChg>
        <pc:spChg chg="mod">
          <ac:chgData name="Tomasz Wasiuk" userId="69944dc6-cb03-4ce3-93dd-6933aab180a2" providerId="ADAL" clId="{58A88BEA-959C-4833-A749-AF76CC0C791A}" dt="2019-06-18T20:48:25.901" v="1768" actId="20577"/>
          <ac:spMkLst>
            <pc:docMk/>
            <pc:sldMk cId="1282624847" sldId="319"/>
            <ac:spMk id="816" creationId="{92713F5A-56E9-4BCA-B56A-AF436AA05017}"/>
          </ac:spMkLst>
        </pc:spChg>
        <pc:spChg chg="mod">
          <ac:chgData name="Tomasz Wasiuk" userId="69944dc6-cb03-4ce3-93dd-6933aab180a2" providerId="ADAL" clId="{58A88BEA-959C-4833-A749-AF76CC0C791A}" dt="2019-06-18T20:48:58.342" v="1808" actId="20577"/>
          <ac:spMkLst>
            <pc:docMk/>
            <pc:sldMk cId="1282624847" sldId="319"/>
            <ac:spMk id="821" creationId="{158AD845-EB25-4C0D-9379-1611D85B08F4}"/>
          </ac:spMkLst>
        </pc:spChg>
        <pc:spChg chg="del">
          <ac:chgData name="Tomasz Wasiuk" userId="69944dc6-cb03-4ce3-93dd-6933aab180a2" providerId="ADAL" clId="{58A88BEA-959C-4833-A749-AF76CC0C791A}" dt="2019-06-18T20:49:28.996" v="1834" actId="478"/>
          <ac:spMkLst>
            <pc:docMk/>
            <pc:sldMk cId="1282624847" sldId="319"/>
            <ac:spMk id="825" creationId="{EF1F0156-D143-4C6A-AADC-D47E298ADEF9}"/>
          </ac:spMkLst>
        </pc:spChg>
        <pc:spChg chg="mod">
          <ac:chgData name="Tomasz Wasiuk" userId="69944dc6-cb03-4ce3-93dd-6933aab180a2" providerId="ADAL" clId="{58A88BEA-959C-4833-A749-AF76CC0C791A}" dt="2019-06-18T20:48:43.846" v="1781" actId="20577"/>
          <ac:spMkLst>
            <pc:docMk/>
            <pc:sldMk cId="1282624847" sldId="319"/>
            <ac:spMk id="832" creationId="{86CEFD38-52FC-4D60-95CF-82033411DD4E}"/>
          </ac:spMkLst>
        </pc:spChg>
        <pc:spChg chg="del mod">
          <ac:chgData name="Tomasz Wasiuk" userId="69944dc6-cb03-4ce3-93dd-6933aab180a2" providerId="ADAL" clId="{58A88BEA-959C-4833-A749-AF76CC0C791A}" dt="2019-06-18T20:44:26.552" v="1609" actId="478"/>
          <ac:spMkLst>
            <pc:docMk/>
            <pc:sldMk cId="1282624847" sldId="319"/>
            <ac:spMk id="846" creationId="{7D285193-727B-4C40-AE77-61D18DFA1A8A}"/>
          </ac:spMkLst>
        </pc:spChg>
        <pc:spChg chg="del mod">
          <ac:chgData name="Tomasz Wasiuk" userId="69944dc6-cb03-4ce3-93dd-6933aab180a2" providerId="ADAL" clId="{58A88BEA-959C-4833-A749-AF76CC0C791A}" dt="2019-06-18T20:44:22.484" v="1607" actId="478"/>
          <ac:spMkLst>
            <pc:docMk/>
            <pc:sldMk cId="1282624847" sldId="319"/>
            <ac:spMk id="848" creationId="{71ED05F9-02B2-479B-AF4C-560A3BE773E6}"/>
          </ac:spMkLst>
        </pc:spChg>
        <pc:spChg chg="del mod">
          <ac:chgData name="Tomasz Wasiuk" userId="69944dc6-cb03-4ce3-93dd-6933aab180a2" providerId="ADAL" clId="{58A88BEA-959C-4833-A749-AF76CC0C791A}" dt="2019-06-18T20:44:19.372" v="1605" actId="478"/>
          <ac:spMkLst>
            <pc:docMk/>
            <pc:sldMk cId="1282624847" sldId="319"/>
            <ac:spMk id="850" creationId="{205C84F4-84C5-4633-9AE2-3F60F2ED98BA}"/>
          </ac:spMkLst>
        </pc:spChg>
        <pc:spChg chg="mod">
          <ac:chgData name="Tomasz Wasiuk" userId="69944dc6-cb03-4ce3-93dd-6933aab180a2" providerId="ADAL" clId="{58A88BEA-959C-4833-A749-AF76CC0C791A}" dt="2019-06-18T20:55:43.211" v="2145" actId="20577"/>
          <ac:spMkLst>
            <pc:docMk/>
            <pc:sldMk cId="1282624847" sldId="319"/>
            <ac:spMk id="852" creationId="{3977C93A-D3AC-4D4B-A6E1-BFB03A7ACCC7}"/>
          </ac:spMkLst>
        </pc:spChg>
        <pc:spChg chg="mod">
          <ac:chgData name="Tomasz Wasiuk" userId="69944dc6-cb03-4ce3-93dd-6933aab180a2" providerId="ADAL" clId="{58A88BEA-959C-4833-A749-AF76CC0C791A}" dt="2019-06-18T20:43:58.892" v="1574" actId="20577"/>
          <ac:spMkLst>
            <pc:docMk/>
            <pc:sldMk cId="1282624847" sldId="319"/>
            <ac:spMk id="854" creationId="{94F51856-35DD-42CC-905F-7AAA2F13AC57}"/>
          </ac:spMkLst>
        </pc:spChg>
        <pc:spChg chg="mod">
          <ac:chgData name="Tomasz Wasiuk" userId="69944dc6-cb03-4ce3-93dd-6933aab180a2" providerId="ADAL" clId="{58A88BEA-959C-4833-A749-AF76CC0C791A}" dt="2019-06-18T20:51:47.439" v="1864" actId="1076"/>
          <ac:spMkLst>
            <pc:docMk/>
            <pc:sldMk cId="1282624847" sldId="319"/>
            <ac:spMk id="856" creationId="{3651C7C5-299F-4B1D-B65E-EECB5183B3F7}"/>
          </ac:spMkLst>
        </pc:spChg>
        <pc:spChg chg="mod">
          <ac:chgData name="Tomasz Wasiuk" userId="69944dc6-cb03-4ce3-93dd-6933aab180a2" providerId="ADAL" clId="{58A88BEA-959C-4833-A749-AF76CC0C791A}" dt="2019-06-18T20:45:31.219" v="1677" actId="20577"/>
          <ac:spMkLst>
            <pc:docMk/>
            <pc:sldMk cId="1282624847" sldId="319"/>
            <ac:spMk id="971" creationId="{E7464B96-F5C7-4153-BA0F-B4772F1C91A4}"/>
          </ac:spMkLst>
        </pc:spChg>
        <pc:spChg chg="mod">
          <ac:chgData name="Tomasz Wasiuk" userId="69944dc6-cb03-4ce3-93dd-6933aab180a2" providerId="ADAL" clId="{58A88BEA-959C-4833-A749-AF76CC0C791A}" dt="2019-06-18T20:45:26.368" v="1664" actId="20577"/>
          <ac:spMkLst>
            <pc:docMk/>
            <pc:sldMk cId="1282624847" sldId="319"/>
            <ac:spMk id="973" creationId="{E99EFB26-38D6-4E08-A188-C4E3112D7983}"/>
          </ac:spMkLst>
        </pc:spChg>
        <pc:spChg chg="mod">
          <ac:chgData name="Tomasz Wasiuk" userId="69944dc6-cb03-4ce3-93dd-6933aab180a2" providerId="ADAL" clId="{58A88BEA-959C-4833-A749-AF76CC0C791A}" dt="2019-06-18T20:45:00.076" v="1651" actId="20577"/>
          <ac:spMkLst>
            <pc:docMk/>
            <pc:sldMk cId="1282624847" sldId="319"/>
            <ac:spMk id="975" creationId="{9D9E5EC7-4BC7-4102-B968-D72FAE98F4C8}"/>
          </ac:spMkLst>
        </pc:spChg>
        <pc:spChg chg="mod">
          <ac:chgData name="Tomasz Wasiuk" userId="69944dc6-cb03-4ce3-93dd-6933aab180a2" providerId="ADAL" clId="{58A88BEA-959C-4833-A749-AF76CC0C791A}" dt="2019-06-18T20:43:38.787" v="1531" actId="20577"/>
          <ac:spMkLst>
            <pc:docMk/>
            <pc:sldMk cId="1282624847" sldId="319"/>
            <ac:spMk id="23557" creationId="{8C998DC7-4C3E-4E9B-9690-94DD7A225053}"/>
          </ac:spMkLst>
        </pc:spChg>
        <pc:spChg chg="mod">
          <ac:chgData name="Tomasz Wasiuk" userId="69944dc6-cb03-4ce3-93dd-6933aab180a2" providerId="ADAL" clId="{58A88BEA-959C-4833-A749-AF76CC0C791A}" dt="2019-06-18T20:43:50.986" v="1562" actId="20577"/>
          <ac:spMkLst>
            <pc:docMk/>
            <pc:sldMk cId="1282624847" sldId="319"/>
            <ac:spMk id="23561" creationId="{E7031826-853B-4ECB-8969-8EE584B52709}"/>
          </ac:spMkLst>
        </pc:spChg>
        <pc:spChg chg="mod">
          <ac:chgData name="Tomasz Wasiuk" userId="69944dc6-cb03-4ce3-93dd-6933aab180a2" providerId="ADAL" clId="{58A88BEA-959C-4833-A749-AF76CC0C791A}" dt="2019-06-18T20:59:19.392" v="2214" actId="20577"/>
          <ac:spMkLst>
            <pc:docMk/>
            <pc:sldMk cId="1282624847" sldId="319"/>
            <ac:spMk id="23578" creationId="{A8E0D4BD-18D0-4166-8729-10FE67848499}"/>
          </ac:spMkLst>
        </pc:spChg>
        <pc:spChg chg="del">
          <ac:chgData name="Tomasz Wasiuk" userId="69944dc6-cb03-4ce3-93dd-6933aab180a2" providerId="ADAL" clId="{58A88BEA-959C-4833-A749-AF76CC0C791A}" dt="2019-06-18T20:48:11.867" v="1747" actId="478"/>
          <ac:spMkLst>
            <pc:docMk/>
            <pc:sldMk cId="1282624847" sldId="319"/>
            <ac:spMk id="23609" creationId="{E37232BC-BE3D-4BB5-A67D-CFE6DA4BE232}"/>
          </ac:spMkLst>
        </pc:spChg>
        <pc:spChg chg="add del mod">
          <ac:chgData name="Tomasz Wasiuk" userId="69944dc6-cb03-4ce3-93dd-6933aab180a2" providerId="ADAL" clId="{58A88BEA-959C-4833-A749-AF76CC0C791A}" dt="2019-06-18T20:48:08.355" v="1745" actId="14100"/>
          <ac:spMkLst>
            <pc:docMk/>
            <pc:sldMk cId="1282624847" sldId="319"/>
            <ac:spMk id="23611" creationId="{AE7BD865-910E-4520-8B56-C5F9CFF56231}"/>
          </ac:spMkLst>
        </pc:spChg>
        <pc:spChg chg="mod">
          <ac:chgData name="Tomasz Wasiuk" userId="69944dc6-cb03-4ce3-93dd-6933aab180a2" providerId="ADAL" clId="{58A88BEA-959C-4833-A749-AF76CC0C791A}" dt="2019-06-18T20:47:43.533" v="1715" actId="20577"/>
          <ac:spMkLst>
            <pc:docMk/>
            <pc:sldMk cId="1282624847" sldId="319"/>
            <ac:spMk id="23613" creationId="{F2F3A3CA-0B6C-4269-B66F-976474DAE6E9}"/>
          </ac:spMkLst>
        </pc:spChg>
        <pc:spChg chg="mod">
          <ac:chgData name="Tomasz Wasiuk" userId="69944dc6-cb03-4ce3-93dd-6933aab180a2" providerId="ADAL" clId="{58A88BEA-959C-4833-A749-AF76CC0C791A}" dt="2019-06-18T20:47:37.229" v="1700" actId="20577"/>
          <ac:spMkLst>
            <pc:docMk/>
            <pc:sldMk cId="1282624847" sldId="319"/>
            <ac:spMk id="23615" creationId="{97627F18-3E54-43D5-8A75-2C749A493B6E}"/>
          </ac:spMkLst>
        </pc:spChg>
        <pc:spChg chg="mod">
          <ac:chgData name="Tomasz Wasiuk" userId="69944dc6-cb03-4ce3-93dd-6933aab180a2" providerId="ADAL" clId="{58A88BEA-959C-4833-A749-AF76CC0C791A}" dt="2019-06-18T20:44:50.070" v="1632" actId="20577"/>
          <ac:spMkLst>
            <pc:docMk/>
            <pc:sldMk cId="1282624847" sldId="319"/>
            <ac:spMk id="23627" creationId="{585B1608-4E3F-424E-AC3D-0DE5613855B6}"/>
          </ac:spMkLst>
        </pc:spChg>
        <pc:spChg chg="del">
          <ac:chgData name="Tomasz Wasiuk" userId="69944dc6-cb03-4ce3-93dd-6933aab180a2" providerId="ADAL" clId="{58A88BEA-959C-4833-A749-AF76CC0C791A}" dt="2019-06-18T20:44:24.932" v="1608" actId="478"/>
          <ac:spMkLst>
            <pc:docMk/>
            <pc:sldMk cId="1282624847" sldId="319"/>
            <ac:spMk id="23635" creationId="{D7B94236-F466-46B5-81A7-EED173AA3982}"/>
          </ac:spMkLst>
        </pc:spChg>
        <pc:spChg chg="del">
          <ac:chgData name="Tomasz Wasiuk" userId="69944dc6-cb03-4ce3-93dd-6933aab180a2" providerId="ADAL" clId="{58A88BEA-959C-4833-A749-AF76CC0C791A}" dt="2019-06-18T20:44:21.236" v="1606" actId="478"/>
          <ac:spMkLst>
            <pc:docMk/>
            <pc:sldMk cId="1282624847" sldId="319"/>
            <ac:spMk id="23637" creationId="{F9E4AFAD-2186-4A7E-89F6-E65E3528229B}"/>
          </ac:spMkLst>
        </pc:spChg>
        <pc:spChg chg="del">
          <ac:chgData name="Tomasz Wasiuk" userId="69944dc6-cb03-4ce3-93dd-6933aab180a2" providerId="ADAL" clId="{58A88BEA-959C-4833-A749-AF76CC0C791A}" dt="2019-06-18T20:44:17.795" v="1604" actId="478"/>
          <ac:spMkLst>
            <pc:docMk/>
            <pc:sldMk cId="1282624847" sldId="319"/>
            <ac:spMk id="23639" creationId="{8F495D10-CCAD-4539-8C5D-2702141EB6D0}"/>
          </ac:spMkLst>
        </pc:spChg>
        <pc:spChg chg="mod">
          <ac:chgData name="Tomasz Wasiuk" userId="69944dc6-cb03-4ce3-93dd-6933aab180a2" providerId="ADAL" clId="{58A88BEA-959C-4833-A749-AF76CC0C791A}" dt="2019-06-18T20:55:44.117" v="2146" actId="20577"/>
          <ac:spMkLst>
            <pc:docMk/>
            <pc:sldMk cId="1282624847" sldId="319"/>
            <ac:spMk id="23641" creationId="{3204F4CC-BB1D-46A4-B0DC-EB04722AD40C}"/>
          </ac:spMkLst>
        </pc:spChg>
        <pc:spChg chg="mod">
          <ac:chgData name="Tomasz Wasiuk" userId="69944dc6-cb03-4ce3-93dd-6933aab180a2" providerId="ADAL" clId="{58A88BEA-959C-4833-A749-AF76CC0C791A}" dt="2019-06-18T20:57:04.578" v="2174" actId="1035"/>
          <ac:spMkLst>
            <pc:docMk/>
            <pc:sldMk cId="1282624847" sldId="319"/>
            <ac:spMk id="23645" creationId="{48AEDAA2-19EC-4693-A722-1E64D553357C}"/>
          </ac:spMkLst>
        </pc:spChg>
        <pc:spChg chg="del">
          <ac:chgData name="Tomasz Wasiuk" userId="69944dc6-cb03-4ce3-93dd-6933aab180a2" providerId="ADAL" clId="{58A88BEA-959C-4833-A749-AF76CC0C791A}" dt="2019-06-18T20:50:08.552" v="1843" actId="478"/>
          <ac:spMkLst>
            <pc:docMk/>
            <pc:sldMk cId="1282624847" sldId="319"/>
            <ac:spMk id="23657" creationId="{84C7EDBD-598F-451F-8AC2-7FAF81F48938}"/>
          </ac:spMkLst>
        </pc:spChg>
        <pc:spChg chg="del">
          <ac:chgData name="Tomasz Wasiuk" userId="69944dc6-cb03-4ce3-93dd-6933aab180a2" providerId="ADAL" clId="{58A88BEA-959C-4833-A749-AF76CC0C791A}" dt="2019-06-18T20:49:50.601" v="1838" actId="478"/>
          <ac:spMkLst>
            <pc:docMk/>
            <pc:sldMk cId="1282624847" sldId="319"/>
            <ac:spMk id="23666" creationId="{657E73B6-B048-4FF8-9328-C1EE489534A5}"/>
          </ac:spMkLst>
        </pc:spChg>
        <pc:spChg chg="del">
          <ac:chgData name="Tomasz Wasiuk" userId="69944dc6-cb03-4ce3-93dd-6933aab180a2" providerId="ADAL" clId="{58A88BEA-959C-4833-A749-AF76CC0C791A}" dt="2019-06-18T20:50:20.932" v="1846" actId="478"/>
          <ac:spMkLst>
            <pc:docMk/>
            <pc:sldMk cId="1282624847" sldId="319"/>
            <ac:spMk id="23684" creationId="{F2E8A575-45F3-4AB9-831D-014D97DA34F4}"/>
          </ac:spMkLst>
        </pc:spChg>
        <pc:spChg chg="del mod">
          <ac:chgData name="Tomasz Wasiuk" userId="69944dc6-cb03-4ce3-93dd-6933aab180a2" providerId="ADAL" clId="{58A88BEA-959C-4833-A749-AF76CC0C791A}" dt="2019-06-18T20:51:37.848" v="1859" actId="478"/>
          <ac:spMkLst>
            <pc:docMk/>
            <pc:sldMk cId="1282624847" sldId="319"/>
            <ac:spMk id="23702" creationId="{4B17583E-F5F9-47ED-9F32-A3A05D7EBA85}"/>
          </ac:spMkLst>
        </pc:spChg>
        <pc:grpChg chg="add del mod">
          <ac:chgData name="Tomasz Wasiuk" userId="69944dc6-cb03-4ce3-93dd-6933aab180a2" providerId="ADAL" clId="{58A88BEA-959C-4833-A749-AF76CC0C791A}" dt="2019-06-18T20:51:39.021" v="1860" actId="478"/>
          <ac:grpSpMkLst>
            <pc:docMk/>
            <pc:sldMk cId="1282624847" sldId="319"/>
            <ac:grpSpMk id="23564" creationId="{1DEDD34A-EA1F-4103-913C-AA348C879DD3}"/>
          </ac:grpSpMkLst>
        </pc:grpChg>
        <pc:grpChg chg="mod">
          <ac:chgData name="Tomasz Wasiuk" userId="69944dc6-cb03-4ce3-93dd-6933aab180a2" providerId="ADAL" clId="{58A88BEA-959C-4833-A749-AF76CC0C791A}" dt="2019-06-18T20:50:20.932" v="1846" actId="478"/>
          <ac:grpSpMkLst>
            <pc:docMk/>
            <pc:sldMk cId="1282624847" sldId="319"/>
            <ac:grpSpMk id="23566" creationId="{626F67D6-6F22-4942-BA06-607A1DFB7776}"/>
          </ac:grpSpMkLst>
        </pc:grpChg>
        <pc:grpChg chg="mod">
          <ac:chgData name="Tomasz Wasiuk" userId="69944dc6-cb03-4ce3-93dd-6933aab180a2" providerId="ADAL" clId="{58A88BEA-959C-4833-A749-AF76CC0C791A}" dt="2019-06-18T20:57:04.578" v="2174" actId="1035"/>
          <ac:grpSpMkLst>
            <pc:docMk/>
            <pc:sldMk cId="1282624847" sldId="319"/>
            <ac:grpSpMk id="23567" creationId="{40D56B95-DB49-4116-8BF0-9915C98B5CAA}"/>
          </ac:grpSpMkLst>
        </pc:grpChg>
        <pc:grpChg chg="mod">
          <ac:chgData name="Tomasz Wasiuk" userId="69944dc6-cb03-4ce3-93dd-6933aab180a2" providerId="ADAL" clId="{58A88BEA-959C-4833-A749-AF76CC0C791A}" dt="2019-06-18T20:48:11.867" v="1747" actId="478"/>
          <ac:grpSpMkLst>
            <pc:docMk/>
            <pc:sldMk cId="1282624847" sldId="319"/>
            <ac:grpSpMk id="23571" creationId="{9B05F6CA-8175-4719-9333-7C65332B24AE}"/>
          </ac:grpSpMkLst>
        </pc:grpChg>
        <pc:grpChg chg="del">
          <ac:chgData name="Tomasz Wasiuk" userId="69944dc6-cb03-4ce3-93dd-6933aab180a2" providerId="ADAL" clId="{58A88BEA-959C-4833-A749-AF76CC0C791A}" dt="2019-06-18T20:47:48.546" v="1716" actId="478"/>
          <ac:grpSpMkLst>
            <pc:docMk/>
            <pc:sldMk cId="1282624847" sldId="319"/>
            <ac:grpSpMk id="23605" creationId="{C3DB38B5-2E95-4C27-8548-B8C3ED5AAC79}"/>
          </ac:grpSpMkLst>
        </pc:grpChg>
        <pc:grpChg chg="add del mod">
          <ac:chgData name="Tomasz Wasiuk" userId="69944dc6-cb03-4ce3-93dd-6933aab180a2" providerId="ADAL" clId="{58A88BEA-959C-4833-A749-AF76CC0C791A}" dt="2019-06-18T20:48:06.545" v="1744" actId="478"/>
          <ac:grpSpMkLst>
            <pc:docMk/>
            <pc:sldMk cId="1282624847" sldId="319"/>
            <ac:grpSpMk id="23606" creationId="{D4B5811A-8CD4-48A2-A41F-9290907B10E7}"/>
          </ac:grpSpMkLst>
        </pc:grpChg>
        <pc:grpChg chg="del">
          <ac:chgData name="Tomasz Wasiuk" userId="69944dc6-cb03-4ce3-93dd-6933aab180a2" providerId="ADAL" clId="{58A88BEA-959C-4833-A749-AF76CC0C791A}" dt="2019-06-18T20:48:10.409" v="1746" actId="478"/>
          <ac:grpSpMkLst>
            <pc:docMk/>
            <pc:sldMk cId="1282624847" sldId="319"/>
            <ac:grpSpMk id="23607" creationId="{AFC307BE-10C1-48A9-81F8-025AF5A6461F}"/>
          </ac:grpSpMkLst>
        </pc:grpChg>
        <pc:grpChg chg="mod">
          <ac:chgData name="Tomasz Wasiuk" userId="69944dc6-cb03-4ce3-93dd-6933aab180a2" providerId="ADAL" clId="{58A88BEA-959C-4833-A749-AF76CC0C791A}" dt="2019-06-18T20:57:04.578" v="2174" actId="1035"/>
          <ac:grpSpMkLst>
            <pc:docMk/>
            <pc:sldMk cId="1282624847" sldId="319"/>
            <ac:grpSpMk id="23628" creationId="{9359FE52-E91E-4249-9509-A4A446F35369}"/>
          </ac:grpSpMkLst>
        </pc:grpChg>
        <pc:grpChg chg="mod">
          <ac:chgData name="Tomasz Wasiuk" userId="69944dc6-cb03-4ce3-93dd-6933aab180a2" providerId="ADAL" clId="{58A88BEA-959C-4833-A749-AF76CC0C791A}" dt="2019-06-18T20:56:56.952" v="2166" actId="1035"/>
          <ac:grpSpMkLst>
            <pc:docMk/>
            <pc:sldMk cId="1282624847" sldId="319"/>
            <ac:grpSpMk id="23629" creationId="{CD62494C-AEC5-45E0-8C5E-91C7A8E17C54}"/>
          </ac:grpSpMkLst>
        </pc:grpChg>
        <pc:grpChg chg="mod">
          <ac:chgData name="Tomasz Wasiuk" userId="69944dc6-cb03-4ce3-93dd-6933aab180a2" providerId="ADAL" clId="{58A88BEA-959C-4833-A749-AF76CC0C791A}" dt="2019-06-18T20:56:54.113" v="2165" actId="14100"/>
          <ac:grpSpMkLst>
            <pc:docMk/>
            <pc:sldMk cId="1282624847" sldId="319"/>
            <ac:grpSpMk id="23630" creationId="{C1C154D5-9D52-4F28-9B6A-FB9F02BB0F7A}"/>
          </ac:grpSpMkLst>
        </pc:grpChg>
        <pc:grpChg chg="del mod">
          <ac:chgData name="Tomasz Wasiuk" userId="69944dc6-cb03-4ce3-93dd-6933aab180a2" providerId="ADAL" clId="{58A88BEA-959C-4833-A749-AF76CC0C791A}" dt="2019-06-18T20:44:17.795" v="1604" actId="478"/>
          <ac:grpSpMkLst>
            <pc:docMk/>
            <pc:sldMk cId="1282624847" sldId="319"/>
            <ac:grpSpMk id="23631" creationId="{281771B3-A662-491B-B352-1EA86AD9BB77}"/>
          </ac:grpSpMkLst>
        </pc:grpChg>
        <pc:grpChg chg="del mod">
          <ac:chgData name="Tomasz Wasiuk" userId="69944dc6-cb03-4ce3-93dd-6933aab180a2" providerId="ADAL" clId="{58A88BEA-959C-4833-A749-AF76CC0C791A}" dt="2019-06-18T20:44:21.236" v="1606" actId="478"/>
          <ac:grpSpMkLst>
            <pc:docMk/>
            <pc:sldMk cId="1282624847" sldId="319"/>
            <ac:grpSpMk id="23632" creationId="{5CAF8D38-D1DA-4C0F-9E97-E9DD7D958EFE}"/>
          </ac:grpSpMkLst>
        </pc:grpChg>
        <pc:grpChg chg="del mod">
          <ac:chgData name="Tomasz Wasiuk" userId="69944dc6-cb03-4ce3-93dd-6933aab180a2" providerId="ADAL" clId="{58A88BEA-959C-4833-A749-AF76CC0C791A}" dt="2019-06-18T20:44:24.932" v="1608" actId="478"/>
          <ac:grpSpMkLst>
            <pc:docMk/>
            <pc:sldMk cId="1282624847" sldId="319"/>
            <ac:grpSpMk id="23633" creationId="{1AF3DF0A-ECFF-489B-9FE3-06CB0EF7AFD5}"/>
          </ac:grpSpMkLst>
        </pc:grpChg>
        <pc:grpChg chg="mod">
          <ac:chgData name="Tomasz Wasiuk" userId="69944dc6-cb03-4ce3-93dd-6933aab180a2" providerId="ADAL" clId="{58A88BEA-959C-4833-A749-AF76CC0C791A}" dt="2019-06-18T20:50:20.932" v="1846" actId="478"/>
          <ac:grpSpMkLst>
            <pc:docMk/>
            <pc:sldMk cId="1282624847" sldId="319"/>
            <ac:grpSpMk id="23646" creationId="{AE884452-94A0-4015-8A80-4D04E37526CE}"/>
          </ac:grpSpMkLst>
        </pc:grpChg>
        <pc:grpChg chg="mod">
          <ac:chgData name="Tomasz Wasiuk" userId="69944dc6-cb03-4ce3-93dd-6933aab180a2" providerId="ADAL" clId="{58A88BEA-959C-4833-A749-AF76CC0C791A}" dt="2019-06-18T20:50:08.552" v="1843" actId="478"/>
          <ac:grpSpMkLst>
            <pc:docMk/>
            <pc:sldMk cId="1282624847" sldId="319"/>
            <ac:grpSpMk id="23647" creationId="{8BE032CF-2234-4C4C-9036-1747677DF341}"/>
          </ac:grpSpMkLst>
        </pc:grpChg>
        <pc:grpChg chg="mod">
          <ac:chgData name="Tomasz Wasiuk" userId="69944dc6-cb03-4ce3-93dd-6933aab180a2" providerId="ADAL" clId="{58A88BEA-959C-4833-A749-AF76CC0C791A}" dt="2019-06-18T20:50:08.552" v="1843" actId="478"/>
          <ac:grpSpMkLst>
            <pc:docMk/>
            <pc:sldMk cId="1282624847" sldId="319"/>
            <ac:grpSpMk id="23648" creationId="{A2463764-5D7A-4BD8-BBA0-44D71DC896A1}"/>
          </ac:grpSpMkLst>
        </pc:grpChg>
        <pc:grpChg chg="del mod">
          <ac:chgData name="Tomasz Wasiuk" userId="69944dc6-cb03-4ce3-93dd-6933aab180a2" providerId="ADAL" clId="{58A88BEA-959C-4833-A749-AF76CC0C791A}" dt="2019-06-18T20:50:08.552" v="1843" actId="478"/>
          <ac:grpSpMkLst>
            <pc:docMk/>
            <pc:sldMk cId="1282624847" sldId="319"/>
            <ac:grpSpMk id="23649" creationId="{3D7066BC-7040-4880-B88B-590B28BA0CAE}"/>
          </ac:grpSpMkLst>
        </pc:grpChg>
        <pc:grpChg chg="del">
          <ac:chgData name="Tomasz Wasiuk" userId="69944dc6-cb03-4ce3-93dd-6933aab180a2" providerId="ADAL" clId="{58A88BEA-959C-4833-A749-AF76CC0C791A}" dt="2019-06-18T20:49:28.996" v="1834" actId="478"/>
          <ac:grpSpMkLst>
            <pc:docMk/>
            <pc:sldMk cId="1282624847" sldId="319"/>
            <ac:grpSpMk id="23650" creationId="{720C3FF1-5BDA-4D46-A8BA-EE69DFB421D6}"/>
          </ac:grpSpMkLst>
        </pc:grpChg>
        <pc:grpChg chg="mod">
          <ac:chgData name="Tomasz Wasiuk" userId="69944dc6-cb03-4ce3-93dd-6933aab180a2" providerId="ADAL" clId="{58A88BEA-959C-4833-A749-AF76CC0C791A}" dt="2019-06-18T20:50:08.552" v="1843" actId="478"/>
          <ac:grpSpMkLst>
            <pc:docMk/>
            <pc:sldMk cId="1282624847" sldId="319"/>
            <ac:grpSpMk id="23651" creationId="{E5A76294-D825-42C2-ADD7-2FE089DDA646}"/>
          </ac:grpSpMkLst>
        </pc:grpChg>
        <pc:grpChg chg="mod">
          <ac:chgData name="Tomasz Wasiuk" userId="69944dc6-cb03-4ce3-93dd-6933aab180a2" providerId="ADAL" clId="{58A88BEA-959C-4833-A749-AF76CC0C791A}" dt="2019-06-18T20:50:08.552" v="1843" actId="478"/>
          <ac:grpSpMkLst>
            <pc:docMk/>
            <pc:sldMk cId="1282624847" sldId="319"/>
            <ac:grpSpMk id="23652" creationId="{648B9294-6647-4BB2-81CB-FECD2F9DA139}"/>
          </ac:grpSpMkLst>
        </pc:grpChg>
        <pc:grpChg chg="del">
          <ac:chgData name="Tomasz Wasiuk" userId="69944dc6-cb03-4ce3-93dd-6933aab180a2" providerId="ADAL" clId="{58A88BEA-959C-4833-A749-AF76CC0C791A}" dt="2019-06-18T20:49:26.443" v="1833" actId="478"/>
          <ac:grpSpMkLst>
            <pc:docMk/>
            <pc:sldMk cId="1282624847" sldId="319"/>
            <ac:grpSpMk id="23658" creationId="{090D9327-F3CB-4F08-B2EC-8EF3BCD50A93}"/>
          </ac:grpSpMkLst>
        </pc:grpChg>
        <pc:grpChg chg="mod">
          <ac:chgData name="Tomasz Wasiuk" userId="69944dc6-cb03-4ce3-93dd-6933aab180a2" providerId="ADAL" clId="{58A88BEA-959C-4833-A749-AF76CC0C791A}" dt="2019-06-18T20:50:08.552" v="1843" actId="478"/>
          <ac:grpSpMkLst>
            <pc:docMk/>
            <pc:sldMk cId="1282624847" sldId="319"/>
            <ac:grpSpMk id="23659" creationId="{C54C0CAD-27AB-454A-A1A5-171A97605465}"/>
          </ac:grpSpMkLst>
        </pc:grpChg>
        <pc:grpChg chg="mod">
          <ac:chgData name="Tomasz Wasiuk" userId="69944dc6-cb03-4ce3-93dd-6933aab180a2" providerId="ADAL" clId="{58A88BEA-959C-4833-A749-AF76CC0C791A}" dt="2019-06-18T20:50:08.552" v="1843" actId="478"/>
          <ac:grpSpMkLst>
            <pc:docMk/>
            <pc:sldMk cId="1282624847" sldId="319"/>
            <ac:grpSpMk id="23661" creationId="{AFF15533-A812-4596-97E9-F9C7DBC7F16F}"/>
          </ac:grpSpMkLst>
        </pc:grpChg>
        <pc:grpChg chg="del">
          <ac:chgData name="Tomasz Wasiuk" userId="69944dc6-cb03-4ce3-93dd-6933aab180a2" providerId="ADAL" clId="{58A88BEA-959C-4833-A749-AF76CC0C791A}" dt="2019-06-18T20:49:23.861" v="1832" actId="478"/>
          <ac:grpSpMkLst>
            <pc:docMk/>
            <pc:sldMk cId="1282624847" sldId="319"/>
            <ac:grpSpMk id="23667" creationId="{DD58CBBE-2ABD-4127-8201-507540740865}"/>
          </ac:grpSpMkLst>
        </pc:grpChg>
        <pc:grpChg chg="mod">
          <ac:chgData name="Tomasz Wasiuk" userId="69944dc6-cb03-4ce3-93dd-6933aab180a2" providerId="ADAL" clId="{58A88BEA-959C-4833-A749-AF76CC0C791A}" dt="2019-06-18T20:50:08.552" v="1843" actId="478"/>
          <ac:grpSpMkLst>
            <pc:docMk/>
            <pc:sldMk cId="1282624847" sldId="319"/>
            <ac:grpSpMk id="23669" creationId="{98DCE4EC-B349-4406-AFBF-EA0946AE1236}"/>
          </ac:grpSpMkLst>
        </pc:grpChg>
        <pc:grpChg chg="mod">
          <ac:chgData name="Tomasz Wasiuk" userId="69944dc6-cb03-4ce3-93dd-6933aab180a2" providerId="ADAL" clId="{58A88BEA-959C-4833-A749-AF76CC0C791A}" dt="2019-06-18T20:50:08.552" v="1843" actId="478"/>
          <ac:grpSpMkLst>
            <pc:docMk/>
            <pc:sldMk cId="1282624847" sldId="319"/>
            <ac:grpSpMk id="23670" creationId="{63DCA597-529A-4B2E-B81D-4E4DC6487E36}"/>
          </ac:grpSpMkLst>
        </pc:grpChg>
        <pc:grpChg chg="del">
          <ac:chgData name="Tomasz Wasiuk" userId="69944dc6-cb03-4ce3-93dd-6933aab180a2" providerId="ADAL" clId="{58A88BEA-959C-4833-A749-AF76CC0C791A}" dt="2019-06-18T20:48:29.112" v="1769" actId="478"/>
          <ac:grpSpMkLst>
            <pc:docMk/>
            <pc:sldMk cId="1282624847" sldId="319"/>
            <ac:grpSpMk id="23677" creationId="{AEC7A1FB-A33D-43A2-A930-A01E9492EA40}"/>
          </ac:grpSpMkLst>
        </pc:grpChg>
        <pc:grpChg chg="mod">
          <ac:chgData name="Tomasz Wasiuk" userId="69944dc6-cb03-4ce3-93dd-6933aab180a2" providerId="ADAL" clId="{58A88BEA-959C-4833-A749-AF76CC0C791A}" dt="2019-06-18T20:50:08.552" v="1843" actId="478"/>
          <ac:grpSpMkLst>
            <pc:docMk/>
            <pc:sldMk cId="1282624847" sldId="319"/>
            <ac:grpSpMk id="23678" creationId="{87FD82A7-A963-4E24-BC8A-DABFA2CACAC4}"/>
          </ac:grpSpMkLst>
        </pc:grpChg>
        <pc:grpChg chg="mod">
          <ac:chgData name="Tomasz Wasiuk" userId="69944dc6-cb03-4ce3-93dd-6933aab180a2" providerId="ADAL" clId="{58A88BEA-959C-4833-A749-AF76CC0C791A}" dt="2019-06-18T20:50:08.552" v="1843" actId="478"/>
          <ac:grpSpMkLst>
            <pc:docMk/>
            <pc:sldMk cId="1282624847" sldId="319"/>
            <ac:grpSpMk id="23679" creationId="{B0EC61B7-22F8-4C80-8125-9C1497497F05}"/>
          </ac:grpSpMkLst>
        </pc:grpChg>
        <pc:grpChg chg="del mod">
          <ac:chgData name="Tomasz Wasiuk" userId="69944dc6-cb03-4ce3-93dd-6933aab180a2" providerId="ADAL" clId="{58A88BEA-959C-4833-A749-AF76CC0C791A}" dt="2019-06-18T20:51:24.688" v="1855" actId="478"/>
          <ac:grpSpMkLst>
            <pc:docMk/>
            <pc:sldMk cId="1282624847" sldId="319"/>
            <ac:grpSpMk id="23687" creationId="{274C26C4-45FB-4748-A503-54B8BE0E9145}"/>
          </ac:grpSpMkLst>
        </pc:grpChg>
        <pc:grpChg chg="del mod">
          <ac:chgData name="Tomasz Wasiuk" userId="69944dc6-cb03-4ce3-93dd-6933aab180a2" providerId="ADAL" clId="{58A88BEA-959C-4833-A749-AF76CC0C791A}" dt="2019-06-18T20:51:37.848" v="1859" actId="478"/>
          <ac:grpSpMkLst>
            <pc:docMk/>
            <pc:sldMk cId="1282624847" sldId="319"/>
            <ac:grpSpMk id="23688" creationId="{D16B476C-182B-4376-B13B-4FE6CF936A43}"/>
          </ac:grpSpMkLst>
        </pc:grpChg>
        <pc:grpChg chg="mod">
          <ac:chgData name="Tomasz Wasiuk" userId="69944dc6-cb03-4ce3-93dd-6933aab180a2" providerId="ADAL" clId="{58A88BEA-959C-4833-A749-AF76CC0C791A}" dt="2019-06-18T20:51:37.848" v="1859" actId="478"/>
          <ac:grpSpMkLst>
            <pc:docMk/>
            <pc:sldMk cId="1282624847" sldId="319"/>
            <ac:grpSpMk id="23689" creationId="{2AC9734E-B7FA-4777-934D-68AC0DC78F39}"/>
          </ac:grpSpMkLst>
        </pc:grpChg>
        <pc:grpChg chg="mod">
          <ac:chgData name="Tomasz Wasiuk" userId="69944dc6-cb03-4ce3-93dd-6933aab180a2" providerId="ADAL" clId="{58A88BEA-959C-4833-A749-AF76CC0C791A}" dt="2019-06-18T20:45:47.240" v="1681" actId="1076"/>
          <ac:grpSpMkLst>
            <pc:docMk/>
            <pc:sldMk cId="1282624847" sldId="319"/>
            <ac:grpSpMk id="23692" creationId="{D822EDD2-41B1-4A37-A485-EE9D11245947}"/>
          </ac:grpSpMkLst>
        </pc:grpChg>
      </pc:sldChg>
      <pc:sldChg chg="addSp delSp modSp add">
        <pc:chgData name="Tomasz Wasiuk" userId="69944dc6-cb03-4ce3-93dd-6933aab180a2" providerId="ADAL" clId="{58A88BEA-959C-4833-A749-AF76CC0C791A}" dt="2019-06-18T21:14:57.167" v="2519" actId="1035"/>
        <pc:sldMkLst>
          <pc:docMk/>
          <pc:sldMk cId="363152219" sldId="320"/>
        </pc:sldMkLst>
        <pc:spChg chg="mod">
          <ac:chgData name="Tomasz Wasiuk" userId="69944dc6-cb03-4ce3-93dd-6933aab180a2" providerId="ADAL" clId="{58A88BEA-959C-4833-A749-AF76CC0C791A}" dt="2019-06-18T21:14:57.167" v="2519" actId="1035"/>
          <ac:spMkLst>
            <pc:docMk/>
            <pc:sldMk cId="363152219" sldId="320"/>
            <ac:spMk id="36" creationId="{B8EF0843-E1F5-4BE5-9B37-2D9474867D9C}"/>
          </ac:spMkLst>
        </pc:spChg>
        <pc:spChg chg="add del mod">
          <ac:chgData name="Tomasz Wasiuk" userId="69944dc6-cb03-4ce3-93dd-6933aab180a2" providerId="ADAL" clId="{58A88BEA-959C-4833-A749-AF76CC0C791A}" dt="2019-06-18T21:14:27.105" v="2479" actId="1076"/>
          <ac:spMkLst>
            <pc:docMk/>
            <pc:sldMk cId="363152219" sldId="320"/>
            <ac:spMk id="40" creationId="{66CB1652-620F-4194-B1D2-24B90F735A72}"/>
          </ac:spMkLst>
        </pc:spChg>
        <pc:spChg chg="mod">
          <ac:chgData name="Tomasz Wasiuk" userId="69944dc6-cb03-4ce3-93dd-6933aab180a2" providerId="ADAL" clId="{58A88BEA-959C-4833-A749-AF76CC0C791A}" dt="2019-06-18T21:14:30.604" v="2480" actId="113"/>
          <ac:spMkLst>
            <pc:docMk/>
            <pc:sldMk cId="363152219" sldId="320"/>
            <ac:spMk id="47" creationId="{4A99C1C8-47D6-4D6C-BD07-12FB66F70459}"/>
          </ac:spMkLst>
        </pc:spChg>
        <pc:spChg chg="add mod">
          <ac:chgData name="Tomasz Wasiuk" userId="69944dc6-cb03-4ce3-93dd-6933aab180a2" providerId="ADAL" clId="{58A88BEA-959C-4833-A749-AF76CC0C791A}" dt="2019-06-18T21:14:15.400" v="2475" actId="14100"/>
          <ac:spMkLst>
            <pc:docMk/>
            <pc:sldMk cId="363152219" sldId="320"/>
            <ac:spMk id="56" creationId="{288B5D53-6C5F-45BC-BFFC-E2FF2C8BEDEE}"/>
          </ac:spMkLst>
        </pc:spChg>
        <pc:spChg chg="mod">
          <ac:chgData name="Tomasz Wasiuk" userId="69944dc6-cb03-4ce3-93dd-6933aab180a2" providerId="ADAL" clId="{58A88BEA-959C-4833-A749-AF76CC0C791A}" dt="2019-06-18T21:14:35.121" v="2481" actId="113"/>
          <ac:spMkLst>
            <pc:docMk/>
            <pc:sldMk cId="363152219" sldId="320"/>
            <ac:spMk id="62" creationId="{123BC442-D75C-4829-A8A8-93ED3CF5945B}"/>
          </ac:spMkLst>
        </pc:spChg>
        <pc:spChg chg="mod">
          <ac:chgData name="Tomasz Wasiuk" userId="69944dc6-cb03-4ce3-93dd-6933aab180a2" providerId="ADAL" clId="{58A88BEA-959C-4833-A749-AF76CC0C791A}" dt="2019-06-18T20:53:10.693" v="1930" actId="20577"/>
          <ac:spMkLst>
            <pc:docMk/>
            <pc:sldMk cId="363152219" sldId="320"/>
            <ac:spMk id="22568" creationId="{6AA55FC8-7A4C-47BB-AD5E-FC110B79A317}"/>
          </ac:spMkLst>
        </pc:spChg>
        <pc:spChg chg="mod">
          <ac:chgData name="Tomasz Wasiuk" userId="69944dc6-cb03-4ce3-93dd-6933aab180a2" providerId="ADAL" clId="{58A88BEA-959C-4833-A749-AF76CC0C791A}" dt="2019-06-18T20:59:26.463" v="2226" actId="20577"/>
          <ac:spMkLst>
            <pc:docMk/>
            <pc:sldMk cId="363152219" sldId="320"/>
            <ac:spMk id="22576" creationId="{B55A4588-6710-4A61-9F7C-2DBD246E8707}"/>
          </ac:spMkLst>
        </pc:spChg>
        <pc:graphicFrameChg chg="modGraphic">
          <ac:chgData name="Tomasz Wasiuk" userId="69944dc6-cb03-4ce3-93dd-6933aab180a2" providerId="ADAL" clId="{58A88BEA-959C-4833-A749-AF76CC0C791A}" dt="2019-06-18T20:54:43.087" v="2126" actId="20577"/>
          <ac:graphicFrameMkLst>
            <pc:docMk/>
            <pc:sldMk cId="363152219" sldId="320"/>
            <ac:graphicFrameMk id="2" creationId="{953FBF67-91E6-4390-8B82-6AA2EB5E44C7}"/>
          </ac:graphicFrameMkLst>
        </pc:graphicFrameChg>
      </pc:sldChg>
      <pc:sldChg chg="add del">
        <pc:chgData name="Tomasz Wasiuk" userId="69944dc6-cb03-4ce3-93dd-6933aab180a2" providerId="ADAL" clId="{58A88BEA-959C-4833-A749-AF76CC0C791A}" dt="2019-06-18T21:20:17.712" v="2574"/>
        <pc:sldMkLst>
          <pc:docMk/>
          <pc:sldMk cId="75406677" sldId="321"/>
        </pc:sldMkLst>
      </pc:sldChg>
      <pc:sldChg chg="add del">
        <pc:chgData name="Tomasz Wasiuk" userId="69944dc6-cb03-4ce3-93dd-6933aab180a2" providerId="ADAL" clId="{58A88BEA-959C-4833-A749-AF76CC0C791A}" dt="2019-06-18T21:20:07.386" v="2572"/>
        <pc:sldMkLst>
          <pc:docMk/>
          <pc:sldMk cId="1497492344" sldId="321"/>
        </pc:sldMkLst>
      </pc:sldChg>
      <pc:sldChg chg="modSp add">
        <pc:chgData name="Tomasz Wasiuk" userId="69944dc6-cb03-4ce3-93dd-6933aab180a2" providerId="ADAL" clId="{58A88BEA-959C-4833-A749-AF76CC0C791A}" dt="2019-06-18T21:26:15.012" v="2694" actId="20577"/>
        <pc:sldMkLst>
          <pc:docMk/>
          <pc:sldMk cId="2879604433" sldId="321"/>
        </pc:sldMkLst>
        <pc:spChg chg="mod">
          <ac:chgData name="Tomasz Wasiuk" userId="69944dc6-cb03-4ce3-93dd-6933aab180a2" providerId="ADAL" clId="{58A88BEA-959C-4833-A749-AF76CC0C791A}" dt="2019-06-18T21:24:19.974" v="2625" actId="20577"/>
          <ac:spMkLst>
            <pc:docMk/>
            <pc:sldMk cId="2879604433" sldId="321"/>
            <ac:spMk id="230" creationId="{A4C5CDA3-0E86-45CE-B490-AF7309759E55}"/>
          </ac:spMkLst>
        </pc:spChg>
        <pc:spChg chg="mod">
          <ac:chgData name="Tomasz Wasiuk" userId="69944dc6-cb03-4ce3-93dd-6933aab180a2" providerId="ADAL" clId="{58A88BEA-959C-4833-A749-AF76CC0C791A}" dt="2019-06-18T21:24:47.379" v="2675" actId="20577"/>
          <ac:spMkLst>
            <pc:docMk/>
            <pc:sldMk cId="2879604433" sldId="321"/>
            <ac:spMk id="235" creationId="{007179AB-1022-4C63-9171-3CFD145FE12A}"/>
          </ac:spMkLst>
        </pc:spChg>
        <pc:spChg chg="mod">
          <ac:chgData name="Tomasz Wasiuk" userId="69944dc6-cb03-4ce3-93dd-6933aab180a2" providerId="ADAL" clId="{58A88BEA-959C-4833-A749-AF76CC0C791A}" dt="2019-06-18T21:24:35.729" v="2660" actId="20577"/>
          <ac:spMkLst>
            <pc:docMk/>
            <pc:sldMk cId="2879604433" sldId="321"/>
            <ac:spMk id="236" creationId="{EBF80829-03AB-4779-9BCF-A6FFC73DE591}"/>
          </ac:spMkLst>
        </pc:spChg>
        <pc:spChg chg="mod">
          <ac:chgData name="Tomasz Wasiuk" userId="69944dc6-cb03-4ce3-93dd-6933aab180a2" providerId="ADAL" clId="{58A88BEA-959C-4833-A749-AF76CC0C791A}" dt="2019-06-18T21:24:27.914" v="2642" actId="20577"/>
          <ac:spMkLst>
            <pc:docMk/>
            <pc:sldMk cId="2879604433" sldId="321"/>
            <ac:spMk id="781" creationId="{E1F57DBD-4CBC-46AA-8E1F-4020053E6BE7}"/>
          </ac:spMkLst>
        </pc:spChg>
        <pc:spChg chg="mod">
          <ac:chgData name="Tomasz Wasiuk" userId="69944dc6-cb03-4ce3-93dd-6933aab180a2" providerId="ADAL" clId="{58A88BEA-959C-4833-A749-AF76CC0C791A}" dt="2019-06-18T21:26:15.012" v="2694" actId="20577"/>
          <ac:spMkLst>
            <pc:docMk/>
            <pc:sldMk cId="2879604433" sldId="321"/>
            <ac:spMk id="20520" creationId="{3815A970-D493-43D6-8B09-886145BD14AC}"/>
          </ac:spMkLst>
        </pc:spChg>
      </pc:sldChg>
    </pc:docChg>
  </pc:docChgLst>
  <pc:docChgLst>
    <pc:chgData name="Tomasz Wasiuk" userId="69944dc6-cb03-4ce3-93dd-6933aab180a2" providerId="ADAL" clId="{5C097691-A7AB-4C55-B69D-B464FEBE9A64}"/>
    <pc:docChg chg="undo custSel addSld delSld modSld sldOrd">
      <pc:chgData name="Tomasz Wasiuk" userId="69944dc6-cb03-4ce3-93dd-6933aab180a2" providerId="ADAL" clId="{5C097691-A7AB-4C55-B69D-B464FEBE9A64}" dt="2019-09-15T17:18:54.761" v="8554" actId="108"/>
      <pc:docMkLst>
        <pc:docMk/>
      </pc:docMkLst>
      <pc:sldChg chg="modSp">
        <pc:chgData name="Tomasz Wasiuk" userId="69944dc6-cb03-4ce3-93dd-6933aab180a2" providerId="ADAL" clId="{5C097691-A7AB-4C55-B69D-B464FEBE9A64}" dt="2019-09-15T13:36:10.045" v="4565"/>
        <pc:sldMkLst>
          <pc:docMk/>
          <pc:sldMk cId="0" sldId="259"/>
        </pc:sldMkLst>
        <pc:graphicFrameChg chg="mod modGraphic">
          <ac:chgData name="Tomasz Wasiuk" userId="69944dc6-cb03-4ce3-93dd-6933aab180a2" providerId="ADAL" clId="{5C097691-A7AB-4C55-B69D-B464FEBE9A64}" dt="2019-09-15T13:36:10.045" v="4565"/>
          <ac:graphicFrameMkLst>
            <pc:docMk/>
            <pc:sldMk cId="0" sldId="259"/>
            <ac:graphicFrameMk id="2" creationId="{27883488-9837-4C1D-82C5-BA57C578EF90}"/>
          </ac:graphicFrameMkLst>
        </pc:graphicFrameChg>
      </pc:sldChg>
      <pc:sldChg chg="delSp modSp delAnim">
        <pc:chgData name="Tomasz Wasiuk" userId="69944dc6-cb03-4ce3-93dd-6933aab180a2" providerId="ADAL" clId="{5C097691-A7AB-4C55-B69D-B464FEBE9A64}" dt="2019-09-15T15:56:19.816" v="7142" actId="20577"/>
        <pc:sldMkLst>
          <pc:docMk/>
          <pc:sldMk cId="0" sldId="260"/>
        </pc:sldMkLst>
        <pc:spChg chg="mod">
          <ac:chgData name="Tomasz Wasiuk" userId="69944dc6-cb03-4ce3-93dd-6933aab180a2" providerId="ADAL" clId="{5C097691-A7AB-4C55-B69D-B464FEBE9A64}" dt="2019-09-15T15:56:19.816" v="7142" actId="20577"/>
          <ac:spMkLst>
            <pc:docMk/>
            <pc:sldMk cId="0" sldId="260"/>
            <ac:spMk id="39" creationId="{98F15F06-9C2C-4DA7-B6E2-2CEA2A082961}"/>
          </ac:spMkLst>
        </pc:spChg>
        <pc:spChg chg="mod">
          <ac:chgData name="Tomasz Wasiuk" userId="69944dc6-cb03-4ce3-93dd-6933aab180a2" providerId="ADAL" clId="{5C097691-A7AB-4C55-B69D-B464FEBE9A64}" dt="2019-09-15T15:27:25.963" v="5937" actId="1076"/>
          <ac:spMkLst>
            <pc:docMk/>
            <pc:sldMk cId="0" sldId="260"/>
            <ac:spMk id="174" creationId="{CE9B9A16-A5BA-4207-A87B-A5C4A1445434}"/>
          </ac:spMkLst>
        </pc:spChg>
        <pc:spChg chg="del">
          <ac:chgData name="Tomasz Wasiuk" userId="69944dc6-cb03-4ce3-93dd-6933aab180a2" providerId="ADAL" clId="{5C097691-A7AB-4C55-B69D-B464FEBE9A64}" dt="2019-09-15T14:57:37.969" v="5027" actId="478"/>
          <ac:spMkLst>
            <pc:docMk/>
            <pc:sldMk cId="0" sldId="260"/>
            <ac:spMk id="177" creationId="{0F181C19-3E3E-4185-91B2-01E8EC1CCDAD}"/>
          </ac:spMkLst>
        </pc:spChg>
        <pc:spChg chg="mod">
          <ac:chgData name="Tomasz Wasiuk" userId="69944dc6-cb03-4ce3-93dd-6933aab180a2" providerId="ADAL" clId="{5C097691-A7AB-4C55-B69D-B464FEBE9A64}" dt="2019-09-15T14:57:48.557" v="5052" actId="14100"/>
          <ac:spMkLst>
            <pc:docMk/>
            <pc:sldMk cId="0" sldId="260"/>
            <ac:spMk id="703" creationId="{B4F8600B-7DE3-4292-9EB9-CE347299FA16}"/>
          </ac:spMkLst>
        </pc:spChg>
        <pc:spChg chg="mod">
          <ac:chgData name="Tomasz Wasiuk" userId="69944dc6-cb03-4ce3-93dd-6933aab180a2" providerId="ADAL" clId="{5C097691-A7AB-4C55-B69D-B464FEBE9A64}" dt="2019-09-15T15:27:18.546" v="5936" actId="20577"/>
          <ac:spMkLst>
            <pc:docMk/>
            <pc:sldMk cId="0" sldId="260"/>
            <ac:spMk id="709" creationId="{F0263AE4-865B-42FE-AC43-DFE81013F827}"/>
          </ac:spMkLst>
        </pc:spChg>
        <pc:spChg chg="mod">
          <ac:chgData name="Tomasz Wasiuk" userId="69944dc6-cb03-4ce3-93dd-6933aab180a2" providerId="ADAL" clId="{5C097691-A7AB-4C55-B69D-B464FEBE9A64}" dt="2019-09-15T15:54:25.563" v="7049" actId="20577"/>
          <ac:spMkLst>
            <pc:docMk/>
            <pc:sldMk cId="0" sldId="260"/>
            <ac:spMk id="20485" creationId="{D80C1563-8EBB-4FFA-9DDB-4C33CC7421D5}"/>
          </ac:spMkLst>
        </pc:spChg>
        <pc:spChg chg="mod">
          <ac:chgData name="Tomasz Wasiuk" userId="69944dc6-cb03-4ce3-93dd-6933aab180a2" providerId="ADAL" clId="{5C097691-A7AB-4C55-B69D-B464FEBE9A64}" dt="2019-09-15T14:58:00.448" v="5067" actId="20577"/>
          <ac:spMkLst>
            <pc:docMk/>
            <pc:sldMk cId="0" sldId="260"/>
            <ac:spMk id="20489" creationId="{428AC183-ECB7-4FD1-A654-DAF173CA1E5C}"/>
          </ac:spMkLst>
        </pc:spChg>
      </pc:sldChg>
      <pc:sldChg chg="modSp">
        <pc:chgData name="Tomasz Wasiuk" userId="69944dc6-cb03-4ce3-93dd-6933aab180a2" providerId="ADAL" clId="{5C097691-A7AB-4C55-B69D-B464FEBE9A64}" dt="2019-09-15T16:36:16.186" v="7698" actId="20577"/>
        <pc:sldMkLst>
          <pc:docMk/>
          <pc:sldMk cId="0" sldId="262"/>
        </pc:sldMkLst>
        <pc:spChg chg="mod">
          <ac:chgData name="Tomasz Wasiuk" userId="69944dc6-cb03-4ce3-93dd-6933aab180a2" providerId="ADAL" clId="{5C097691-A7AB-4C55-B69D-B464FEBE9A64}" dt="2019-09-15T16:36:16.186" v="7698" actId="20577"/>
          <ac:spMkLst>
            <pc:docMk/>
            <pc:sldMk cId="0" sldId="262"/>
            <ac:spMk id="709" creationId="{D2338DDE-4C62-4B9F-892F-F04BE0FB691D}"/>
          </ac:spMkLst>
        </pc:spChg>
      </pc:sldChg>
      <pc:sldChg chg="modSp">
        <pc:chgData name="Tomasz Wasiuk" userId="69944dc6-cb03-4ce3-93dd-6933aab180a2" providerId="ADAL" clId="{5C097691-A7AB-4C55-B69D-B464FEBE9A64}" dt="2019-09-15T16:12:07.267" v="7249" actId="20577"/>
        <pc:sldMkLst>
          <pc:docMk/>
          <pc:sldMk cId="0" sldId="264"/>
        </pc:sldMkLst>
        <pc:spChg chg="mod">
          <ac:chgData name="Tomasz Wasiuk" userId="69944dc6-cb03-4ce3-93dd-6933aab180a2" providerId="ADAL" clId="{5C097691-A7AB-4C55-B69D-B464FEBE9A64}" dt="2019-09-15T16:12:07.267" v="7249" actId="20577"/>
          <ac:spMkLst>
            <pc:docMk/>
            <pc:sldMk cId="0" sldId="264"/>
            <ac:spMk id="200" creationId="{16F2B58B-CBBA-4E1B-A115-A491E61DF49B}"/>
          </ac:spMkLst>
        </pc:spChg>
        <pc:spChg chg="mod">
          <ac:chgData name="Tomasz Wasiuk" userId="69944dc6-cb03-4ce3-93dd-6933aab180a2" providerId="ADAL" clId="{5C097691-A7AB-4C55-B69D-B464FEBE9A64}" dt="2019-09-15T16:11:39.199" v="7186" actId="108"/>
          <ac:spMkLst>
            <pc:docMk/>
            <pc:sldMk cId="0" sldId="264"/>
            <ac:spMk id="202" creationId="{3DB1BAA5-4222-494A-A9D7-4B7270C09762}"/>
          </ac:spMkLst>
        </pc:spChg>
        <pc:spChg chg="mod">
          <ac:chgData name="Tomasz Wasiuk" userId="69944dc6-cb03-4ce3-93dd-6933aab180a2" providerId="ADAL" clId="{5C097691-A7AB-4C55-B69D-B464FEBE9A64}" dt="2019-09-15T16:11:49.807" v="7213" actId="14100"/>
          <ac:spMkLst>
            <pc:docMk/>
            <pc:sldMk cId="0" sldId="264"/>
            <ac:spMk id="25633" creationId="{825F6468-F1CD-483C-B96B-4D9D009269BF}"/>
          </ac:spMkLst>
        </pc:spChg>
        <pc:spChg chg="mod">
          <ac:chgData name="Tomasz Wasiuk" userId="69944dc6-cb03-4ce3-93dd-6933aab180a2" providerId="ADAL" clId="{5C097691-A7AB-4C55-B69D-B464FEBE9A64}" dt="2019-09-15T16:11:20.849" v="7171" actId="20577"/>
          <ac:spMkLst>
            <pc:docMk/>
            <pc:sldMk cId="0" sldId="264"/>
            <ac:spMk id="25635" creationId="{FF638509-CD30-4AAB-83E6-DF13BBE3DF17}"/>
          </ac:spMkLst>
        </pc:spChg>
        <pc:grpChg chg="mod">
          <ac:chgData name="Tomasz Wasiuk" userId="69944dc6-cb03-4ce3-93dd-6933aab180a2" providerId="ADAL" clId="{5C097691-A7AB-4C55-B69D-B464FEBE9A64}" dt="2019-09-15T16:11:49.807" v="7213" actId="14100"/>
          <ac:grpSpMkLst>
            <pc:docMk/>
            <pc:sldMk cId="0" sldId="264"/>
            <ac:grpSpMk id="25617" creationId="{A174ACA9-9F4B-4D14-B166-D901824FF113}"/>
          </ac:grpSpMkLst>
        </pc:grpChg>
        <pc:grpChg chg="mod">
          <ac:chgData name="Tomasz Wasiuk" userId="69944dc6-cb03-4ce3-93dd-6933aab180a2" providerId="ADAL" clId="{5C097691-A7AB-4C55-B69D-B464FEBE9A64}" dt="2019-09-15T16:11:49.807" v="7213" actId="14100"/>
          <ac:grpSpMkLst>
            <pc:docMk/>
            <pc:sldMk cId="0" sldId="264"/>
            <ac:grpSpMk id="25631" creationId="{D7A6AF3A-75B6-4662-AFC9-E398011BD749}"/>
          </ac:grpSpMkLst>
        </pc:grpChg>
      </pc:sldChg>
      <pc:sldChg chg="addSp delSp modSp delAnim modAnim">
        <pc:chgData name="Tomasz Wasiuk" userId="69944dc6-cb03-4ce3-93dd-6933aab180a2" providerId="ADAL" clId="{5C097691-A7AB-4C55-B69D-B464FEBE9A64}" dt="2019-09-15T12:54:54.097" v="3468" actId="478"/>
        <pc:sldMkLst>
          <pc:docMk/>
          <pc:sldMk cId="0" sldId="267"/>
        </pc:sldMkLst>
        <pc:spChg chg="add mod">
          <ac:chgData name="Tomasz Wasiuk" userId="69944dc6-cb03-4ce3-93dd-6933aab180a2" providerId="ADAL" clId="{5C097691-A7AB-4C55-B69D-B464FEBE9A64}" dt="2019-09-15T10:14:25.258" v="829" actId="1038"/>
          <ac:spMkLst>
            <pc:docMk/>
            <pc:sldMk cId="0" sldId="267"/>
            <ac:spMk id="126" creationId="{90888723-2A78-4109-9A76-52211D000B50}"/>
          </ac:spMkLst>
        </pc:spChg>
        <pc:spChg chg="add del mod">
          <ac:chgData name="Tomasz Wasiuk" userId="69944dc6-cb03-4ce3-93dd-6933aab180a2" providerId="ADAL" clId="{5C097691-A7AB-4C55-B69D-B464FEBE9A64}" dt="2019-09-15T11:20:45.509" v="2392" actId="478"/>
          <ac:spMkLst>
            <pc:docMk/>
            <pc:sldMk cId="0" sldId="267"/>
            <ac:spMk id="130" creationId="{BA7A2008-6A54-4F45-A090-DBF938A83852}"/>
          </ac:spMkLst>
        </pc:spChg>
        <pc:spChg chg="add mod">
          <ac:chgData name="Tomasz Wasiuk" userId="69944dc6-cb03-4ce3-93dd-6933aab180a2" providerId="ADAL" clId="{5C097691-A7AB-4C55-B69D-B464FEBE9A64}" dt="2019-09-15T10:12:48.936" v="785" actId="1076"/>
          <ac:spMkLst>
            <pc:docMk/>
            <pc:sldMk cId="0" sldId="267"/>
            <ac:spMk id="131" creationId="{3182A214-6BB2-4CEB-B04B-1E8C8540AB0C}"/>
          </ac:spMkLst>
        </pc:spChg>
        <pc:spChg chg="add del mod">
          <ac:chgData name="Tomasz Wasiuk" userId="69944dc6-cb03-4ce3-93dd-6933aab180a2" providerId="ADAL" clId="{5C097691-A7AB-4C55-B69D-B464FEBE9A64}" dt="2019-09-15T12:54:28.154" v="3462" actId="478"/>
          <ac:spMkLst>
            <pc:docMk/>
            <pc:sldMk cId="0" sldId="267"/>
            <ac:spMk id="132" creationId="{30618659-237F-40DF-8DBD-7AE7F66C0155}"/>
          </ac:spMkLst>
        </pc:spChg>
        <pc:spChg chg="add mod">
          <ac:chgData name="Tomasz Wasiuk" userId="69944dc6-cb03-4ce3-93dd-6933aab180a2" providerId="ADAL" clId="{5C097691-A7AB-4C55-B69D-B464FEBE9A64}" dt="2019-09-15T10:13:41.170" v="819" actId="20577"/>
          <ac:spMkLst>
            <pc:docMk/>
            <pc:sldMk cId="0" sldId="267"/>
            <ac:spMk id="133" creationId="{D6FCF03E-449C-4E40-B172-B1469492C2C8}"/>
          </ac:spMkLst>
        </pc:spChg>
        <pc:spChg chg="add del mod">
          <ac:chgData name="Tomasz Wasiuk" userId="69944dc6-cb03-4ce3-93dd-6933aab180a2" providerId="ADAL" clId="{5C097691-A7AB-4C55-B69D-B464FEBE9A64}" dt="2019-09-15T11:20:22.476" v="2362" actId="478"/>
          <ac:spMkLst>
            <pc:docMk/>
            <pc:sldMk cId="0" sldId="267"/>
            <ac:spMk id="134" creationId="{40CF8423-7D7D-43E3-B5A2-7D51DE8A4B57}"/>
          </ac:spMkLst>
        </pc:spChg>
        <pc:spChg chg="add mod">
          <ac:chgData name="Tomasz Wasiuk" userId="69944dc6-cb03-4ce3-93dd-6933aab180a2" providerId="ADAL" clId="{5C097691-A7AB-4C55-B69D-B464FEBE9A64}" dt="2019-09-15T11:21:18.858" v="2396" actId="1036"/>
          <ac:spMkLst>
            <pc:docMk/>
            <pc:sldMk cId="0" sldId="267"/>
            <ac:spMk id="135" creationId="{DE3BB086-1781-4E5C-BA1B-7E5D8A1046EF}"/>
          </ac:spMkLst>
        </pc:spChg>
        <pc:spChg chg="add mod">
          <ac:chgData name="Tomasz Wasiuk" userId="69944dc6-cb03-4ce3-93dd-6933aab180a2" providerId="ADAL" clId="{5C097691-A7AB-4C55-B69D-B464FEBE9A64}" dt="2019-09-15T11:49:05.583" v="3389" actId="14100"/>
          <ac:spMkLst>
            <pc:docMk/>
            <pc:sldMk cId="0" sldId="267"/>
            <ac:spMk id="136" creationId="{32A2511F-B96E-4BB6-A0B6-79D698250523}"/>
          </ac:spMkLst>
        </pc:spChg>
        <pc:spChg chg="add del mod">
          <ac:chgData name="Tomasz Wasiuk" userId="69944dc6-cb03-4ce3-93dd-6933aab180a2" providerId="ADAL" clId="{5C097691-A7AB-4C55-B69D-B464FEBE9A64}" dt="2019-09-15T12:54:43.199" v="3465" actId="478"/>
          <ac:spMkLst>
            <pc:docMk/>
            <pc:sldMk cId="0" sldId="267"/>
            <ac:spMk id="137" creationId="{79844F70-E3C0-4AC7-B347-C2FFABC7213D}"/>
          </ac:spMkLst>
        </pc:spChg>
        <pc:spChg chg="add mod">
          <ac:chgData name="Tomasz Wasiuk" userId="69944dc6-cb03-4ce3-93dd-6933aab180a2" providerId="ADAL" clId="{5C097691-A7AB-4C55-B69D-B464FEBE9A64}" dt="2019-09-15T11:24:16.448" v="2582" actId="20577"/>
          <ac:spMkLst>
            <pc:docMk/>
            <pc:sldMk cId="0" sldId="267"/>
            <ac:spMk id="138" creationId="{D8A13F5B-DA31-47DD-84FE-E8ECD40FEC37}"/>
          </ac:spMkLst>
        </pc:spChg>
        <pc:spChg chg="add mod">
          <ac:chgData name="Tomasz Wasiuk" userId="69944dc6-cb03-4ce3-93dd-6933aab180a2" providerId="ADAL" clId="{5C097691-A7AB-4C55-B69D-B464FEBE9A64}" dt="2019-09-15T11:24:39.544" v="2606" actId="20577"/>
          <ac:spMkLst>
            <pc:docMk/>
            <pc:sldMk cId="0" sldId="267"/>
            <ac:spMk id="139" creationId="{9A6E0DC7-A4E9-459B-BBED-0A86AD97E1ED}"/>
          </ac:spMkLst>
        </pc:spChg>
        <pc:spChg chg="add del mod">
          <ac:chgData name="Tomasz Wasiuk" userId="69944dc6-cb03-4ce3-93dd-6933aab180a2" providerId="ADAL" clId="{5C097691-A7AB-4C55-B69D-B464FEBE9A64}" dt="2019-09-15T12:54:38.812" v="3463" actId="478"/>
          <ac:spMkLst>
            <pc:docMk/>
            <pc:sldMk cId="0" sldId="267"/>
            <ac:spMk id="140" creationId="{3B030766-A629-4E63-B88B-ECC3F392C7C7}"/>
          </ac:spMkLst>
        </pc:spChg>
        <pc:spChg chg="add mod">
          <ac:chgData name="Tomasz Wasiuk" userId="69944dc6-cb03-4ce3-93dd-6933aab180a2" providerId="ADAL" clId="{5C097691-A7AB-4C55-B69D-B464FEBE9A64}" dt="2019-09-15T11:49:21.116" v="3409" actId="1038"/>
          <ac:spMkLst>
            <pc:docMk/>
            <pc:sldMk cId="0" sldId="267"/>
            <ac:spMk id="141" creationId="{60AE396A-EF1A-4616-9F44-A3B24F3A1B14}"/>
          </ac:spMkLst>
        </pc:spChg>
        <pc:spChg chg="add mod">
          <ac:chgData name="Tomasz Wasiuk" userId="69944dc6-cb03-4ce3-93dd-6933aab180a2" providerId="ADAL" clId="{5C097691-A7AB-4C55-B69D-B464FEBE9A64}" dt="2019-09-15T11:49:15.551" v="3400" actId="1037"/>
          <ac:spMkLst>
            <pc:docMk/>
            <pc:sldMk cId="0" sldId="267"/>
            <ac:spMk id="142" creationId="{D073FFD8-A559-47FE-A52B-AF90AE72732F}"/>
          </ac:spMkLst>
        </pc:spChg>
        <pc:spChg chg="add del mod">
          <ac:chgData name="Tomasz Wasiuk" userId="69944dc6-cb03-4ce3-93dd-6933aab180a2" providerId="ADAL" clId="{5C097691-A7AB-4C55-B69D-B464FEBE9A64}" dt="2019-09-15T12:54:54.097" v="3468" actId="478"/>
          <ac:spMkLst>
            <pc:docMk/>
            <pc:sldMk cId="0" sldId="267"/>
            <ac:spMk id="143" creationId="{D7C09F98-030F-49EA-A3C3-565AD1B856EA}"/>
          </ac:spMkLst>
        </pc:spChg>
        <pc:spChg chg="mod">
          <ac:chgData name="Tomasz Wasiuk" userId="69944dc6-cb03-4ce3-93dd-6933aab180a2" providerId="ADAL" clId="{5C097691-A7AB-4C55-B69D-B464FEBE9A64}" dt="2019-09-15T10:14:03.648" v="820" actId="1076"/>
          <ac:spMkLst>
            <pc:docMk/>
            <pc:sldMk cId="0" sldId="267"/>
            <ac:spMk id="171" creationId="{ECEAA128-E17A-4EAB-8250-E02C97454439}"/>
          </ac:spMkLst>
        </pc:spChg>
        <pc:spChg chg="mod">
          <ac:chgData name="Tomasz Wasiuk" userId="69944dc6-cb03-4ce3-93dd-6933aab180a2" providerId="ADAL" clId="{5C097691-A7AB-4C55-B69D-B464FEBE9A64}" dt="2019-09-15T11:22:04.294" v="2448" actId="20577"/>
          <ac:spMkLst>
            <pc:docMk/>
            <pc:sldMk cId="0" sldId="267"/>
            <ac:spMk id="178" creationId="{C6FAEB2B-8605-4B60-BD2D-B33BEDECF7A2}"/>
          </ac:spMkLst>
        </pc:spChg>
        <pc:spChg chg="mod">
          <ac:chgData name="Tomasz Wasiuk" userId="69944dc6-cb03-4ce3-93dd-6933aab180a2" providerId="ADAL" clId="{5C097691-A7AB-4C55-B69D-B464FEBE9A64}" dt="2019-09-15T11:22:44.464" v="2510" actId="20577"/>
          <ac:spMkLst>
            <pc:docMk/>
            <pc:sldMk cId="0" sldId="267"/>
            <ac:spMk id="255" creationId="{7CCD7D05-FB1F-47F4-B380-4463D89449CA}"/>
          </ac:spMkLst>
        </pc:spChg>
        <pc:spChg chg="mod">
          <ac:chgData name="Tomasz Wasiuk" userId="69944dc6-cb03-4ce3-93dd-6933aab180a2" providerId="ADAL" clId="{5C097691-A7AB-4C55-B69D-B464FEBE9A64}" dt="2019-09-15T11:46:52.208" v="3180" actId="20577"/>
          <ac:spMkLst>
            <pc:docMk/>
            <pc:sldMk cId="0" sldId="267"/>
            <ac:spMk id="287" creationId="{EDFDB9FB-779B-45BE-BE03-C0395C21852F}"/>
          </ac:spMkLst>
        </pc:spChg>
        <pc:spChg chg="del">
          <ac:chgData name="Tomasz Wasiuk" userId="69944dc6-cb03-4ce3-93dd-6933aab180a2" providerId="ADAL" clId="{5C097691-A7AB-4C55-B69D-B464FEBE9A64}" dt="2019-09-15T11:22:53.441" v="2511" actId="478"/>
          <ac:spMkLst>
            <pc:docMk/>
            <pc:sldMk cId="0" sldId="267"/>
            <ac:spMk id="304" creationId="{26E44218-9CDB-4D81-BE3C-0CC5025DFC89}"/>
          </ac:spMkLst>
        </pc:spChg>
        <pc:spChg chg="del mod">
          <ac:chgData name="Tomasz Wasiuk" userId="69944dc6-cb03-4ce3-93dd-6933aab180a2" providerId="ADAL" clId="{5C097691-A7AB-4C55-B69D-B464FEBE9A64}" dt="2019-09-15T11:22:59.104" v="2514" actId="478"/>
          <ac:spMkLst>
            <pc:docMk/>
            <pc:sldMk cId="0" sldId="267"/>
            <ac:spMk id="319" creationId="{67EA17AC-DF87-449E-ACE9-340A236C4F9C}"/>
          </ac:spMkLst>
        </pc:spChg>
        <pc:spChg chg="mod">
          <ac:chgData name="Tomasz Wasiuk" userId="69944dc6-cb03-4ce3-93dd-6933aab180a2" providerId="ADAL" clId="{5C097691-A7AB-4C55-B69D-B464FEBE9A64}" dt="2019-09-15T11:48:32.613" v="3338" actId="20577"/>
          <ac:spMkLst>
            <pc:docMk/>
            <pc:sldMk cId="0" sldId="267"/>
            <ac:spMk id="10303" creationId="{EEBF0E7C-18F3-4064-BBD5-019EDE6F6EE2}"/>
          </ac:spMkLst>
        </pc:spChg>
        <pc:spChg chg="del">
          <ac:chgData name="Tomasz Wasiuk" userId="69944dc6-cb03-4ce3-93dd-6933aab180a2" providerId="ADAL" clId="{5C097691-A7AB-4C55-B69D-B464FEBE9A64}" dt="2019-09-15T11:22:56.615" v="2513" actId="478"/>
          <ac:spMkLst>
            <pc:docMk/>
            <pc:sldMk cId="0" sldId="267"/>
            <ac:spMk id="10308" creationId="{FB7C1875-8FC6-4482-ADEB-E4526EFFAAA6}"/>
          </ac:spMkLst>
        </pc:spChg>
        <pc:spChg chg="del">
          <ac:chgData name="Tomasz Wasiuk" userId="69944dc6-cb03-4ce3-93dd-6933aab180a2" providerId="ADAL" clId="{5C097691-A7AB-4C55-B69D-B464FEBE9A64}" dt="2019-09-15T11:22:54.934" v="2512" actId="478"/>
          <ac:spMkLst>
            <pc:docMk/>
            <pc:sldMk cId="0" sldId="267"/>
            <ac:spMk id="10322" creationId="{DE17A216-A817-4694-B891-7023077ED5DB}"/>
          </ac:spMkLst>
        </pc:spChg>
        <pc:spChg chg="mod">
          <ac:chgData name="Tomasz Wasiuk" userId="69944dc6-cb03-4ce3-93dd-6933aab180a2" providerId="ADAL" clId="{5C097691-A7AB-4C55-B69D-B464FEBE9A64}" dt="2019-09-15T11:22:36.776" v="2500" actId="20577"/>
          <ac:spMkLst>
            <pc:docMk/>
            <pc:sldMk cId="0" sldId="267"/>
            <ac:spMk id="10338" creationId="{4DA7BBDA-9D8F-4F2B-892C-8D8770F8C07E}"/>
          </ac:spMkLst>
        </pc:spChg>
        <pc:spChg chg="mod">
          <ac:chgData name="Tomasz Wasiuk" userId="69944dc6-cb03-4ce3-93dd-6933aab180a2" providerId="ADAL" clId="{5C097691-A7AB-4C55-B69D-B464FEBE9A64}" dt="2019-09-15T11:21:51.613" v="2432" actId="20577"/>
          <ac:spMkLst>
            <pc:docMk/>
            <pc:sldMk cId="0" sldId="267"/>
            <ac:spMk id="10352" creationId="{6473FA53-B493-4FE6-A993-3C26D52CFD77}"/>
          </ac:spMkLst>
        </pc:spChg>
        <pc:grpChg chg="add del mod">
          <ac:chgData name="Tomasz Wasiuk" userId="69944dc6-cb03-4ce3-93dd-6933aab180a2" providerId="ADAL" clId="{5C097691-A7AB-4C55-B69D-B464FEBE9A64}" dt="2019-09-15T10:12:32.099" v="766" actId="478"/>
          <ac:grpSpMkLst>
            <pc:docMk/>
            <pc:sldMk cId="0" sldId="267"/>
            <ac:grpSpMk id="127" creationId="{239C5090-5373-4752-8DE1-1185DC663BDC}"/>
          </ac:grpSpMkLst>
        </pc:grpChg>
        <pc:grpChg chg="del mod">
          <ac:chgData name="Tomasz Wasiuk" userId="69944dc6-cb03-4ce3-93dd-6933aab180a2" providerId="ADAL" clId="{5C097691-A7AB-4C55-B69D-B464FEBE9A64}" dt="2019-09-15T11:47:27.918" v="3181" actId="478"/>
          <ac:grpSpMkLst>
            <pc:docMk/>
            <pc:sldMk cId="0" sldId="267"/>
            <ac:grpSpMk id="10269" creationId="{AABAA51C-898A-4ECC-B537-41B38F4ECF0E}"/>
          </ac:grpSpMkLst>
        </pc:grpChg>
        <pc:grpChg chg="mod">
          <ac:chgData name="Tomasz Wasiuk" userId="69944dc6-cb03-4ce3-93dd-6933aab180a2" providerId="ADAL" clId="{5C097691-A7AB-4C55-B69D-B464FEBE9A64}" dt="2019-09-15T11:47:47.814" v="3309" actId="1036"/>
          <ac:grpSpMkLst>
            <pc:docMk/>
            <pc:sldMk cId="0" sldId="267"/>
            <ac:grpSpMk id="10270" creationId="{F9560F1D-08B0-49DC-9A17-3D8F663C6232}"/>
          </ac:grpSpMkLst>
        </pc:grpChg>
        <pc:grpChg chg="mod">
          <ac:chgData name="Tomasz Wasiuk" userId="69944dc6-cb03-4ce3-93dd-6933aab180a2" providerId="ADAL" clId="{5C097691-A7AB-4C55-B69D-B464FEBE9A64}" dt="2019-09-15T09:57:54.488" v="599" actId="14100"/>
          <ac:grpSpMkLst>
            <pc:docMk/>
            <pc:sldMk cId="0" sldId="267"/>
            <ac:grpSpMk id="10282" creationId="{3DC9998B-1D00-45C6-91D5-39D583F25676}"/>
          </ac:grpSpMkLst>
        </pc:grpChg>
        <pc:grpChg chg="mod">
          <ac:chgData name="Tomasz Wasiuk" userId="69944dc6-cb03-4ce3-93dd-6933aab180a2" providerId="ADAL" clId="{5C097691-A7AB-4C55-B69D-B464FEBE9A64}" dt="2019-09-15T09:57:54.488" v="599" actId="14100"/>
          <ac:grpSpMkLst>
            <pc:docMk/>
            <pc:sldMk cId="0" sldId="267"/>
            <ac:grpSpMk id="10286" creationId="{F4A9EB7A-8F63-4636-A466-0D631D4C6DEB}"/>
          </ac:grpSpMkLst>
        </pc:grpChg>
        <pc:grpChg chg="mod">
          <ac:chgData name="Tomasz Wasiuk" userId="69944dc6-cb03-4ce3-93dd-6933aab180a2" providerId="ADAL" clId="{5C097691-A7AB-4C55-B69D-B464FEBE9A64}" dt="2019-09-15T11:47:47.814" v="3309" actId="1036"/>
          <ac:grpSpMkLst>
            <pc:docMk/>
            <pc:sldMk cId="0" sldId="267"/>
            <ac:grpSpMk id="10300" creationId="{58C4E9C2-D1C9-447C-98DF-D0AEFAFAD119}"/>
          </ac:grpSpMkLst>
        </pc:grpChg>
        <pc:grpChg chg="mod">
          <ac:chgData name="Tomasz Wasiuk" userId="69944dc6-cb03-4ce3-93dd-6933aab180a2" providerId="ADAL" clId="{5C097691-A7AB-4C55-B69D-B464FEBE9A64}" dt="2019-09-15T11:47:47.814" v="3309" actId="1036"/>
          <ac:grpSpMkLst>
            <pc:docMk/>
            <pc:sldMk cId="0" sldId="267"/>
            <ac:grpSpMk id="10301" creationId="{96D747EF-95CE-4727-82F4-2B7219CDDDD3}"/>
          </ac:grpSpMkLst>
        </pc:grpChg>
        <pc:grpChg chg="del mod">
          <ac:chgData name="Tomasz Wasiuk" userId="69944dc6-cb03-4ce3-93dd-6933aab180a2" providerId="ADAL" clId="{5C097691-A7AB-4C55-B69D-B464FEBE9A64}" dt="2019-09-15T11:22:56.615" v="2513" actId="478"/>
          <ac:grpSpMkLst>
            <pc:docMk/>
            <pc:sldMk cId="0" sldId="267"/>
            <ac:grpSpMk id="10302" creationId="{726019E4-FB96-40A4-9E95-9ECE7380A90A}"/>
          </ac:grpSpMkLst>
        </pc:grpChg>
        <pc:grpChg chg="del">
          <ac:chgData name="Tomasz Wasiuk" userId="69944dc6-cb03-4ce3-93dd-6933aab180a2" providerId="ADAL" clId="{5C097691-A7AB-4C55-B69D-B464FEBE9A64}" dt="2019-09-15T11:22:53.441" v="2511" actId="478"/>
          <ac:grpSpMkLst>
            <pc:docMk/>
            <pc:sldMk cId="0" sldId="267"/>
            <ac:grpSpMk id="10316" creationId="{13AE6B1B-7E2D-455E-93AD-FAC1F1C74F25}"/>
          </ac:grpSpMkLst>
        </pc:grpChg>
      </pc:sldChg>
      <pc:sldChg chg="addSp delSp modSp">
        <pc:chgData name="Tomasz Wasiuk" userId="69944dc6-cb03-4ce3-93dd-6933aab180a2" providerId="ADAL" clId="{5C097691-A7AB-4C55-B69D-B464FEBE9A64}" dt="2019-09-15T13:41:53.967" v="4661" actId="1035"/>
        <pc:sldMkLst>
          <pc:docMk/>
          <pc:sldMk cId="0" sldId="269"/>
        </pc:sldMkLst>
        <pc:spChg chg="mod">
          <ac:chgData name="Tomasz Wasiuk" userId="69944dc6-cb03-4ce3-93dd-6933aab180a2" providerId="ADAL" clId="{5C097691-A7AB-4C55-B69D-B464FEBE9A64}" dt="2019-09-15T13:41:53.967" v="4661" actId="1035"/>
          <ac:spMkLst>
            <pc:docMk/>
            <pc:sldMk cId="0" sldId="269"/>
            <ac:spMk id="17" creationId="{B995745E-7609-4CE7-8FB8-25BCCDBEB6AB}"/>
          </ac:spMkLst>
        </pc:spChg>
        <pc:spChg chg="mod">
          <ac:chgData name="Tomasz Wasiuk" userId="69944dc6-cb03-4ce3-93dd-6933aab180a2" providerId="ADAL" clId="{5C097691-A7AB-4C55-B69D-B464FEBE9A64}" dt="2019-09-15T13:33:32.794" v="4495" actId="20577"/>
          <ac:spMkLst>
            <pc:docMk/>
            <pc:sldMk cId="0" sldId="269"/>
            <ac:spMk id="109" creationId="{40847B7C-9894-4679-8ED0-27877A024696}"/>
          </ac:spMkLst>
        </pc:spChg>
        <pc:spChg chg="mod">
          <ac:chgData name="Tomasz Wasiuk" userId="69944dc6-cb03-4ce3-93dd-6933aab180a2" providerId="ADAL" clId="{5C097691-A7AB-4C55-B69D-B464FEBE9A64}" dt="2019-09-15T13:33:24.483" v="4489" actId="20577"/>
          <ac:spMkLst>
            <pc:docMk/>
            <pc:sldMk cId="0" sldId="269"/>
            <ac:spMk id="110" creationId="{A048D0F0-6090-4CEF-B218-02D20DE6C927}"/>
          </ac:spMkLst>
        </pc:spChg>
        <pc:spChg chg="mod">
          <ac:chgData name="Tomasz Wasiuk" userId="69944dc6-cb03-4ce3-93dd-6933aab180a2" providerId="ADAL" clId="{5C097691-A7AB-4C55-B69D-B464FEBE9A64}" dt="2019-09-15T13:33:19.012" v="4474" actId="20577"/>
          <ac:spMkLst>
            <pc:docMk/>
            <pc:sldMk cId="0" sldId="269"/>
            <ac:spMk id="116" creationId="{406778BC-7DE2-4B04-B642-14BEBA9E7230}"/>
          </ac:spMkLst>
        </pc:spChg>
        <pc:spChg chg="add mod">
          <ac:chgData name="Tomasz Wasiuk" userId="69944dc6-cb03-4ce3-93dd-6933aab180a2" providerId="ADAL" clId="{5C097691-A7AB-4C55-B69D-B464FEBE9A64}" dt="2019-09-15T13:40:09.732" v="4653" actId="1036"/>
          <ac:spMkLst>
            <pc:docMk/>
            <pc:sldMk cId="0" sldId="269"/>
            <ac:spMk id="117" creationId="{44D34640-5D2E-4DA5-A179-7B815C4E14ED}"/>
          </ac:spMkLst>
        </pc:spChg>
        <pc:spChg chg="add mod">
          <ac:chgData name="Tomasz Wasiuk" userId="69944dc6-cb03-4ce3-93dd-6933aab180a2" providerId="ADAL" clId="{5C097691-A7AB-4C55-B69D-B464FEBE9A64}" dt="2019-09-15T13:40:47.198" v="4657" actId="207"/>
          <ac:spMkLst>
            <pc:docMk/>
            <pc:sldMk cId="0" sldId="269"/>
            <ac:spMk id="118" creationId="{512F1682-21E8-4A74-B342-B68915AF40F6}"/>
          </ac:spMkLst>
        </pc:spChg>
        <pc:spChg chg="mod">
          <ac:chgData name="Tomasz Wasiuk" userId="69944dc6-cb03-4ce3-93dd-6933aab180a2" providerId="ADAL" clId="{5C097691-A7AB-4C55-B69D-B464FEBE9A64}" dt="2019-09-15T13:40:17.519" v="4655" actId="1035"/>
          <ac:spMkLst>
            <pc:docMk/>
            <pc:sldMk cId="0" sldId="269"/>
            <ac:spMk id="210" creationId="{3BB9F594-6610-4383-9F9E-AAD21FB0E4A5}"/>
          </ac:spMkLst>
        </pc:spChg>
        <pc:spChg chg="mod">
          <ac:chgData name="Tomasz Wasiuk" userId="69944dc6-cb03-4ce3-93dd-6933aab180a2" providerId="ADAL" clId="{5C097691-A7AB-4C55-B69D-B464FEBE9A64}" dt="2019-09-15T13:32:21.837" v="4435" actId="14100"/>
          <ac:spMkLst>
            <pc:docMk/>
            <pc:sldMk cId="0" sldId="269"/>
            <ac:spMk id="328" creationId="{F46C0498-5667-4184-B967-2564CFD78D61}"/>
          </ac:spMkLst>
        </pc:spChg>
        <pc:spChg chg="mod">
          <ac:chgData name="Tomasz Wasiuk" userId="69944dc6-cb03-4ce3-93dd-6933aab180a2" providerId="ADAL" clId="{5C097691-A7AB-4C55-B69D-B464FEBE9A64}" dt="2019-09-15T13:39:56.545" v="4649" actId="1035"/>
          <ac:spMkLst>
            <pc:docMk/>
            <pc:sldMk cId="0" sldId="269"/>
            <ac:spMk id="712" creationId="{8C5A86DC-B184-4D05-B7EE-AB37C60896DE}"/>
          </ac:spMkLst>
        </pc:spChg>
        <pc:grpChg chg="add mod">
          <ac:chgData name="Tomasz Wasiuk" userId="69944dc6-cb03-4ce3-93dd-6933aab180a2" providerId="ADAL" clId="{5C097691-A7AB-4C55-B69D-B464FEBE9A64}" dt="2019-09-15T13:33:40.182" v="4506" actId="1036"/>
          <ac:grpSpMkLst>
            <pc:docMk/>
            <pc:sldMk cId="0" sldId="269"/>
            <ac:grpSpMk id="103" creationId="{248CC751-ECF1-4FDA-92EC-D6B2CCD9F04E}"/>
          </ac:grpSpMkLst>
        </pc:grpChg>
        <pc:grpChg chg="mod">
          <ac:chgData name="Tomasz Wasiuk" userId="69944dc6-cb03-4ce3-93dd-6933aab180a2" providerId="ADAL" clId="{5C097691-A7AB-4C55-B69D-B464FEBE9A64}" dt="2019-09-15T13:33:40.182" v="4506" actId="1036"/>
          <ac:grpSpMkLst>
            <pc:docMk/>
            <pc:sldMk cId="0" sldId="269"/>
            <ac:grpSpMk id="106" creationId="{3212FD10-8A3E-4ACD-9930-01A00FD673BA}"/>
          </ac:grpSpMkLst>
        </pc:grpChg>
        <pc:grpChg chg="add mod">
          <ac:chgData name="Tomasz Wasiuk" userId="69944dc6-cb03-4ce3-93dd-6933aab180a2" providerId="ADAL" clId="{5C097691-A7AB-4C55-B69D-B464FEBE9A64}" dt="2019-09-15T13:33:40.182" v="4506" actId="1036"/>
          <ac:grpSpMkLst>
            <pc:docMk/>
            <pc:sldMk cId="0" sldId="269"/>
            <ac:grpSpMk id="111" creationId="{A078C577-34B7-4F9F-8866-57B68F45AB5B}"/>
          </ac:grpSpMkLst>
        </pc:grpChg>
        <pc:grpChg chg="mod">
          <ac:chgData name="Tomasz Wasiuk" userId="69944dc6-cb03-4ce3-93dd-6933aab180a2" providerId="ADAL" clId="{5C097691-A7AB-4C55-B69D-B464FEBE9A64}" dt="2019-09-15T13:33:40.182" v="4506" actId="1036"/>
          <ac:grpSpMkLst>
            <pc:docMk/>
            <pc:sldMk cId="0" sldId="269"/>
            <ac:grpSpMk id="112" creationId="{9CA4965E-9F42-4314-94A0-4BCE0CCEE48D}"/>
          </ac:grpSpMkLst>
        </pc:grpChg>
        <pc:grpChg chg="del">
          <ac:chgData name="Tomasz Wasiuk" userId="69944dc6-cb03-4ce3-93dd-6933aab180a2" providerId="ADAL" clId="{5C097691-A7AB-4C55-B69D-B464FEBE9A64}" dt="2019-09-15T13:32:39.734" v="4436" actId="478"/>
          <ac:grpSpMkLst>
            <pc:docMk/>
            <pc:sldMk cId="0" sldId="269"/>
            <ac:grpSpMk id="331" creationId="{93A21D64-49A0-4AEE-A060-7B8FAB16CC52}"/>
          </ac:grpSpMkLst>
        </pc:grpChg>
      </pc:sldChg>
      <pc:sldChg chg="modSp">
        <pc:chgData name="Tomasz Wasiuk" userId="69944dc6-cb03-4ce3-93dd-6933aab180a2" providerId="ADAL" clId="{5C097691-A7AB-4C55-B69D-B464FEBE9A64}" dt="2019-09-15T10:34:01.926" v="962" actId="20577"/>
        <pc:sldMkLst>
          <pc:docMk/>
          <pc:sldMk cId="0" sldId="271"/>
        </pc:sldMkLst>
        <pc:spChg chg="mod">
          <ac:chgData name="Tomasz Wasiuk" userId="69944dc6-cb03-4ce3-93dd-6933aab180a2" providerId="ADAL" clId="{5C097691-A7AB-4C55-B69D-B464FEBE9A64}" dt="2019-09-15T10:34:01.926" v="962" actId="20577"/>
          <ac:spMkLst>
            <pc:docMk/>
            <pc:sldMk cId="0" sldId="271"/>
            <ac:spMk id="3077" creationId="{0F6E7874-6D94-4FE6-AB60-2A992933C803}"/>
          </ac:spMkLst>
        </pc:spChg>
      </pc:sldChg>
      <pc:sldChg chg="modSp">
        <pc:chgData name="Tomasz Wasiuk" userId="69944dc6-cb03-4ce3-93dd-6933aab180a2" providerId="ADAL" clId="{5C097691-A7AB-4C55-B69D-B464FEBE9A64}" dt="2019-09-15T17:07:20.903" v="8518" actId="20577"/>
        <pc:sldMkLst>
          <pc:docMk/>
          <pc:sldMk cId="0" sldId="272"/>
        </pc:sldMkLst>
        <pc:spChg chg="mod">
          <ac:chgData name="Tomasz Wasiuk" userId="69944dc6-cb03-4ce3-93dd-6933aab180a2" providerId="ADAL" clId="{5C097691-A7AB-4C55-B69D-B464FEBE9A64}" dt="2019-09-15T15:19:21.091" v="5891" actId="1076"/>
          <ac:spMkLst>
            <pc:docMk/>
            <pc:sldMk cId="0" sldId="272"/>
            <ac:spMk id="2" creationId="{2F6DACF9-E8C2-4464-9D24-4A682A3D912F}"/>
          </ac:spMkLst>
        </pc:spChg>
        <pc:spChg chg="mod">
          <ac:chgData name="Tomasz Wasiuk" userId="69944dc6-cb03-4ce3-93dd-6933aab180a2" providerId="ADAL" clId="{5C097691-A7AB-4C55-B69D-B464FEBE9A64}" dt="2019-09-15T17:07:20.903" v="8518" actId="20577"/>
          <ac:spMkLst>
            <pc:docMk/>
            <pc:sldMk cId="0" sldId="272"/>
            <ac:spMk id="7" creationId="{CE71E790-857D-418F-A677-21C24D10CDC7}"/>
          </ac:spMkLst>
        </pc:spChg>
        <pc:spChg chg="mod">
          <ac:chgData name="Tomasz Wasiuk" userId="69944dc6-cb03-4ce3-93dd-6933aab180a2" providerId="ADAL" clId="{5C097691-A7AB-4C55-B69D-B464FEBE9A64}" dt="2019-09-15T15:51:43.146" v="6844" actId="20577"/>
          <ac:spMkLst>
            <pc:docMk/>
            <pc:sldMk cId="0" sldId="272"/>
            <ac:spMk id="16388" creationId="{4D50EF0D-79D2-4442-B1AA-F274BF6DD02C}"/>
          </ac:spMkLst>
        </pc:spChg>
      </pc:sldChg>
      <pc:sldChg chg="addSp delSp modSp">
        <pc:chgData name="Tomasz Wasiuk" userId="69944dc6-cb03-4ce3-93dd-6933aab180a2" providerId="ADAL" clId="{5C097691-A7AB-4C55-B69D-B464FEBE9A64}" dt="2019-09-15T13:07:50.560" v="4334" actId="1036"/>
        <pc:sldMkLst>
          <pc:docMk/>
          <pc:sldMk cId="0" sldId="274"/>
        </pc:sldMkLst>
        <pc:spChg chg="mod">
          <ac:chgData name="Tomasz Wasiuk" userId="69944dc6-cb03-4ce3-93dd-6933aab180a2" providerId="ADAL" clId="{5C097691-A7AB-4C55-B69D-B464FEBE9A64}" dt="2019-09-15T13:07:41.835" v="4305" actId="1036"/>
          <ac:spMkLst>
            <pc:docMk/>
            <pc:sldMk cId="0" sldId="274"/>
            <ac:spMk id="82" creationId="{4DFE6CF3-6C69-45C2-922E-97D78C9F085F}"/>
          </ac:spMkLst>
        </pc:spChg>
        <pc:spChg chg="mod">
          <ac:chgData name="Tomasz Wasiuk" userId="69944dc6-cb03-4ce3-93dd-6933aab180a2" providerId="ADAL" clId="{5C097691-A7AB-4C55-B69D-B464FEBE9A64}" dt="2019-09-15T13:07:50.560" v="4334" actId="1036"/>
          <ac:spMkLst>
            <pc:docMk/>
            <pc:sldMk cId="0" sldId="274"/>
            <ac:spMk id="160" creationId="{1E34AB15-94C6-4B12-B62C-5518FF1228C7}"/>
          </ac:spMkLst>
        </pc:spChg>
        <pc:grpChg chg="add del mod">
          <ac:chgData name="Tomasz Wasiuk" userId="69944dc6-cb03-4ce3-93dd-6933aab180a2" providerId="ADAL" clId="{5C097691-A7AB-4C55-B69D-B464FEBE9A64}" dt="2019-09-15T13:07:43.034" v="4307"/>
          <ac:grpSpMkLst>
            <pc:docMk/>
            <pc:sldMk cId="0" sldId="274"/>
            <ac:grpSpMk id="80" creationId="{6C3CFFAB-29BB-4083-A939-6798D65C25BF}"/>
          </ac:grpSpMkLst>
        </pc:grpChg>
        <pc:grpChg chg="mod">
          <ac:chgData name="Tomasz Wasiuk" userId="69944dc6-cb03-4ce3-93dd-6933aab180a2" providerId="ADAL" clId="{5C097691-A7AB-4C55-B69D-B464FEBE9A64}" dt="2019-09-15T13:07:41.835" v="4305" actId="1036"/>
          <ac:grpSpMkLst>
            <pc:docMk/>
            <pc:sldMk cId="0" sldId="274"/>
            <ac:grpSpMk id="81" creationId="{D50666E9-CCAF-4445-9F08-EEF09778DA7A}"/>
          </ac:grpSpMkLst>
        </pc:grpChg>
      </pc:sldChg>
      <pc:sldChg chg="addSp delSp modSp">
        <pc:chgData name="Tomasz Wasiuk" userId="69944dc6-cb03-4ce3-93dd-6933aab180a2" providerId="ADAL" clId="{5C097691-A7AB-4C55-B69D-B464FEBE9A64}" dt="2019-09-15T13:40:40.991" v="4656" actId="207"/>
        <pc:sldMkLst>
          <pc:docMk/>
          <pc:sldMk cId="0" sldId="275"/>
        </pc:sldMkLst>
        <pc:spChg chg="add mod">
          <ac:chgData name="Tomasz Wasiuk" userId="69944dc6-cb03-4ce3-93dd-6933aab180a2" providerId="ADAL" clId="{5C097691-A7AB-4C55-B69D-B464FEBE9A64}" dt="2019-09-15T13:38:17.547" v="4642" actId="20577"/>
          <ac:spMkLst>
            <pc:docMk/>
            <pc:sldMk cId="0" sldId="275"/>
            <ac:spMk id="173" creationId="{BD697CDE-132D-470C-8338-1DB220AA378A}"/>
          </ac:spMkLst>
        </pc:spChg>
        <pc:spChg chg="add mod">
          <ac:chgData name="Tomasz Wasiuk" userId="69944dc6-cb03-4ce3-93dd-6933aab180a2" providerId="ADAL" clId="{5C097691-A7AB-4C55-B69D-B464FEBE9A64}" dt="2019-09-15T13:40:40.991" v="4656" actId="207"/>
          <ac:spMkLst>
            <pc:docMk/>
            <pc:sldMk cId="0" sldId="275"/>
            <ac:spMk id="175" creationId="{887602FD-2F3B-47AF-AE32-F4EDF4DF45EF}"/>
          </ac:spMkLst>
        </pc:spChg>
        <pc:spChg chg="mod">
          <ac:chgData name="Tomasz Wasiuk" userId="69944dc6-cb03-4ce3-93dd-6933aab180a2" providerId="ADAL" clId="{5C097691-A7AB-4C55-B69D-B464FEBE9A64}" dt="2019-09-15T13:38:01.650" v="4628" actId="1035"/>
          <ac:spMkLst>
            <pc:docMk/>
            <pc:sldMk cId="0" sldId="275"/>
            <ac:spMk id="210" creationId="{E87FFA51-B359-44A8-A8A3-23CA0232A60E}"/>
          </ac:spMkLst>
        </pc:spChg>
        <pc:spChg chg="del mod">
          <ac:chgData name="Tomasz Wasiuk" userId="69944dc6-cb03-4ce3-93dd-6933aab180a2" providerId="ADAL" clId="{5C097691-A7AB-4C55-B69D-B464FEBE9A64}" dt="2019-09-15T13:37:09.888" v="4622" actId="478"/>
          <ac:spMkLst>
            <pc:docMk/>
            <pc:sldMk cId="0" sldId="275"/>
            <ac:spMk id="304" creationId="{26E44218-9CDB-4D81-BE3C-0CC5025DFC89}"/>
          </ac:spMkLst>
        </pc:spChg>
        <pc:spChg chg="del">
          <ac:chgData name="Tomasz Wasiuk" userId="69944dc6-cb03-4ce3-93dd-6933aab180a2" providerId="ADAL" clId="{5C097691-A7AB-4C55-B69D-B464FEBE9A64}" dt="2019-09-15T13:37:14.676" v="4623" actId="478"/>
          <ac:spMkLst>
            <pc:docMk/>
            <pc:sldMk cId="0" sldId="275"/>
            <ac:spMk id="319" creationId="{67EA17AC-DF87-449E-ACE9-340A236C4F9C}"/>
          </ac:spMkLst>
        </pc:spChg>
        <pc:spChg chg="del">
          <ac:chgData name="Tomasz Wasiuk" userId="69944dc6-cb03-4ce3-93dd-6933aab180a2" providerId="ADAL" clId="{5C097691-A7AB-4C55-B69D-B464FEBE9A64}" dt="2019-09-15T13:37:16.464" v="4624" actId="478"/>
          <ac:spMkLst>
            <pc:docMk/>
            <pc:sldMk cId="0" sldId="275"/>
            <ac:spMk id="17484" creationId="{5FF992AB-0B8B-4408-B6F9-A7B326CFEE53}"/>
          </ac:spMkLst>
        </pc:spChg>
        <pc:spChg chg="del">
          <ac:chgData name="Tomasz Wasiuk" userId="69944dc6-cb03-4ce3-93dd-6933aab180a2" providerId="ADAL" clId="{5C097691-A7AB-4C55-B69D-B464FEBE9A64}" dt="2019-09-15T13:37:07.781" v="4621" actId="478"/>
          <ac:spMkLst>
            <pc:docMk/>
            <pc:sldMk cId="0" sldId="275"/>
            <ac:spMk id="17498" creationId="{10103320-2264-453D-A72E-81F5EFE8EC1E}"/>
          </ac:spMkLst>
        </pc:spChg>
        <pc:spChg chg="mod">
          <ac:chgData name="Tomasz Wasiuk" userId="69944dc6-cb03-4ce3-93dd-6933aab180a2" providerId="ADAL" clId="{5C097691-A7AB-4C55-B69D-B464FEBE9A64}" dt="2019-09-15T13:37:04.376" v="4620" actId="20577"/>
          <ac:spMkLst>
            <pc:docMk/>
            <pc:sldMk cId="0" sldId="275"/>
            <ac:spMk id="17514" creationId="{6DC175D8-9C33-458F-9D45-63FEE2C2CC80}"/>
          </ac:spMkLst>
        </pc:spChg>
        <pc:spChg chg="mod">
          <ac:chgData name="Tomasz Wasiuk" userId="69944dc6-cb03-4ce3-93dd-6933aab180a2" providerId="ADAL" clId="{5C097691-A7AB-4C55-B69D-B464FEBE9A64}" dt="2019-09-15T13:36:56.802" v="4609" actId="20577"/>
          <ac:spMkLst>
            <pc:docMk/>
            <pc:sldMk cId="0" sldId="275"/>
            <ac:spMk id="17528" creationId="{E3045DE1-8C80-49BE-9C42-63D1B16F9BC9}"/>
          </ac:spMkLst>
        </pc:spChg>
        <pc:spChg chg="mod">
          <ac:chgData name="Tomasz Wasiuk" userId="69944dc6-cb03-4ce3-93dd-6933aab180a2" providerId="ADAL" clId="{5C097691-A7AB-4C55-B69D-B464FEBE9A64}" dt="2019-09-15T13:36:49.541" v="4605" actId="20577"/>
          <ac:spMkLst>
            <pc:docMk/>
            <pc:sldMk cId="0" sldId="275"/>
            <ac:spMk id="17542" creationId="{2F30CACA-ECAB-4A72-967D-A76D0482DAB7}"/>
          </ac:spMkLst>
        </pc:spChg>
        <pc:grpChg chg="mod">
          <ac:chgData name="Tomasz Wasiuk" userId="69944dc6-cb03-4ce3-93dd-6933aab180a2" providerId="ADAL" clId="{5C097691-A7AB-4C55-B69D-B464FEBE9A64}" dt="2019-09-15T13:37:07.781" v="4621" actId="478"/>
          <ac:grpSpMkLst>
            <pc:docMk/>
            <pc:sldMk cId="0" sldId="275"/>
            <ac:grpSpMk id="17438" creationId="{E4CBC289-9CC2-48C2-9EC2-5BF54C0F870B}"/>
          </ac:grpSpMkLst>
        </pc:grpChg>
        <pc:grpChg chg="mod">
          <ac:chgData name="Tomasz Wasiuk" userId="69944dc6-cb03-4ce3-93dd-6933aab180a2" providerId="ADAL" clId="{5C097691-A7AB-4C55-B69D-B464FEBE9A64}" dt="2019-09-15T13:37:16.464" v="4624" actId="478"/>
          <ac:grpSpMkLst>
            <pc:docMk/>
            <pc:sldMk cId="0" sldId="275"/>
            <ac:grpSpMk id="17439" creationId="{2C641D02-C151-4CB5-A5D6-9C21D1F7B71B}"/>
          </ac:grpSpMkLst>
        </pc:grpChg>
        <pc:grpChg chg="del">
          <ac:chgData name="Tomasz Wasiuk" userId="69944dc6-cb03-4ce3-93dd-6933aab180a2" providerId="ADAL" clId="{5C097691-A7AB-4C55-B69D-B464FEBE9A64}" dt="2019-09-15T13:37:14.676" v="4623" actId="478"/>
          <ac:grpSpMkLst>
            <pc:docMk/>
            <pc:sldMk cId="0" sldId="275"/>
            <ac:grpSpMk id="17478" creationId="{E29EA7E2-72E7-4E35-99AC-3C4F5D35B3E4}"/>
          </ac:grpSpMkLst>
        </pc:grpChg>
        <pc:grpChg chg="del mod">
          <ac:chgData name="Tomasz Wasiuk" userId="69944dc6-cb03-4ce3-93dd-6933aab180a2" providerId="ADAL" clId="{5C097691-A7AB-4C55-B69D-B464FEBE9A64}" dt="2019-09-15T13:37:07.781" v="4621" actId="478"/>
          <ac:grpSpMkLst>
            <pc:docMk/>
            <pc:sldMk cId="0" sldId="275"/>
            <ac:grpSpMk id="17492" creationId="{9FFFF82E-DC22-4BC2-AB6B-4A4A8A6EE6AA}"/>
          </ac:grpSpMkLst>
        </pc:grpChg>
        <pc:cxnChg chg="mod">
          <ac:chgData name="Tomasz Wasiuk" userId="69944dc6-cb03-4ce3-93dd-6933aab180a2" providerId="ADAL" clId="{5C097691-A7AB-4C55-B69D-B464FEBE9A64}" dt="2019-09-15T13:37:22.402" v="4625" actId="14100"/>
          <ac:cxnSpMkLst>
            <pc:docMk/>
            <pc:sldMk cId="0" sldId="275"/>
            <ac:cxnSpMk id="318" creationId="{69373C19-0C60-420A-AAEF-0B246B096A19}"/>
          </ac:cxnSpMkLst>
        </pc:cxnChg>
      </pc:sldChg>
      <pc:sldChg chg="addSp modSp">
        <pc:chgData name="Tomasz Wasiuk" userId="69944dc6-cb03-4ce3-93dd-6933aab180a2" providerId="ADAL" clId="{5C097691-A7AB-4C55-B69D-B464FEBE9A64}" dt="2019-09-15T13:21:34.603" v="4387" actId="20577"/>
        <pc:sldMkLst>
          <pc:docMk/>
          <pc:sldMk cId="0" sldId="276"/>
        </pc:sldMkLst>
        <pc:spChg chg="add mod">
          <ac:chgData name="Tomasz Wasiuk" userId="69944dc6-cb03-4ce3-93dd-6933aab180a2" providerId="ADAL" clId="{5C097691-A7AB-4C55-B69D-B464FEBE9A64}" dt="2019-09-15T13:09:23.382" v="4339" actId="20577"/>
          <ac:spMkLst>
            <pc:docMk/>
            <pc:sldMk cId="0" sldId="276"/>
            <ac:spMk id="7" creationId="{DF6860FB-4ACF-475D-8AF6-5B5DEFCCB7A5}"/>
          </ac:spMkLst>
        </pc:spChg>
        <pc:spChg chg="mod">
          <ac:chgData name="Tomasz Wasiuk" userId="69944dc6-cb03-4ce3-93dd-6933aab180a2" providerId="ADAL" clId="{5C097691-A7AB-4C55-B69D-B464FEBE9A64}" dt="2019-09-15T13:21:34.603" v="4387" actId="20577"/>
          <ac:spMkLst>
            <pc:docMk/>
            <pc:sldMk cId="0" sldId="276"/>
            <ac:spMk id="5124" creationId="{A582BB27-7CAD-4BCA-ACF1-55D77836900A}"/>
          </ac:spMkLst>
        </pc:spChg>
      </pc:sldChg>
      <pc:sldChg chg="addSp delSp">
        <pc:chgData name="Tomasz Wasiuk" userId="69944dc6-cb03-4ce3-93dd-6933aab180a2" providerId="ADAL" clId="{5C097691-A7AB-4C55-B69D-B464FEBE9A64}" dt="2019-09-15T10:07:42.205" v="669"/>
        <pc:sldMkLst>
          <pc:docMk/>
          <pc:sldMk cId="0" sldId="277"/>
        </pc:sldMkLst>
        <pc:spChg chg="add del">
          <ac:chgData name="Tomasz Wasiuk" userId="69944dc6-cb03-4ce3-93dd-6933aab180a2" providerId="ADAL" clId="{5C097691-A7AB-4C55-B69D-B464FEBE9A64}" dt="2019-09-15T10:05:13.667" v="614"/>
          <ac:spMkLst>
            <pc:docMk/>
            <pc:sldMk cId="0" sldId="277"/>
            <ac:spMk id="33" creationId="{B6F9E2D0-0263-4A56-AAED-A3730F938F0E}"/>
          </ac:spMkLst>
        </pc:spChg>
        <pc:spChg chg="add del">
          <ac:chgData name="Tomasz Wasiuk" userId="69944dc6-cb03-4ce3-93dd-6933aab180a2" providerId="ADAL" clId="{5C097691-A7AB-4C55-B69D-B464FEBE9A64}" dt="2019-09-15T10:06:59.690" v="641"/>
          <ac:spMkLst>
            <pc:docMk/>
            <pc:sldMk cId="0" sldId="277"/>
            <ac:spMk id="34" creationId="{E145B7A5-357C-47A4-B0C0-D9F04C766948}"/>
          </ac:spMkLst>
        </pc:spChg>
        <pc:spChg chg="add">
          <ac:chgData name="Tomasz Wasiuk" userId="69944dc6-cb03-4ce3-93dd-6933aab180a2" providerId="ADAL" clId="{5C097691-A7AB-4C55-B69D-B464FEBE9A64}" dt="2019-09-15T10:07:42.205" v="669"/>
          <ac:spMkLst>
            <pc:docMk/>
            <pc:sldMk cId="0" sldId="277"/>
            <ac:spMk id="35" creationId="{2ACE5C63-04B2-4EE2-8ADE-D9E3BC9AC620}"/>
          </ac:spMkLst>
        </pc:spChg>
        <pc:spChg chg="del">
          <ac:chgData name="Tomasz Wasiuk" userId="69944dc6-cb03-4ce3-93dd-6933aab180a2" providerId="ADAL" clId="{5C097691-A7AB-4C55-B69D-B464FEBE9A64}" dt="2019-09-15T09:46:03.288" v="433" actId="478"/>
          <ac:spMkLst>
            <pc:docMk/>
            <pc:sldMk cId="0" sldId="277"/>
            <ac:spMk id="85" creationId="{01B4AD77-B04D-45AB-A68E-B91243AD3B7B}"/>
          </ac:spMkLst>
        </pc:spChg>
      </pc:sldChg>
      <pc:sldChg chg="addSp delSp modSp">
        <pc:chgData name="Tomasz Wasiuk" userId="69944dc6-cb03-4ce3-93dd-6933aab180a2" providerId="ADAL" clId="{5C097691-A7AB-4C55-B69D-B464FEBE9A64}" dt="2019-09-15T12:56:54.159" v="3517" actId="14100"/>
        <pc:sldMkLst>
          <pc:docMk/>
          <pc:sldMk cId="0" sldId="278"/>
        </pc:sldMkLst>
        <pc:spChg chg="mod">
          <ac:chgData name="Tomasz Wasiuk" userId="69944dc6-cb03-4ce3-93dd-6933aab180a2" providerId="ADAL" clId="{5C097691-A7AB-4C55-B69D-B464FEBE9A64}" dt="2019-09-15T12:53:12.313" v="3434" actId="14100"/>
          <ac:spMkLst>
            <pc:docMk/>
            <pc:sldMk cId="0" sldId="278"/>
            <ac:spMk id="47" creationId="{59F52594-CC64-42E0-B425-9843DAF650FE}"/>
          </ac:spMkLst>
        </pc:spChg>
        <pc:spChg chg="add del">
          <ac:chgData name="Tomasz Wasiuk" userId="69944dc6-cb03-4ce3-93dd-6933aab180a2" providerId="ADAL" clId="{5C097691-A7AB-4C55-B69D-B464FEBE9A64}" dt="2019-09-15T10:06:58.866" v="640"/>
          <ac:spMkLst>
            <pc:docMk/>
            <pc:sldMk cId="0" sldId="278"/>
            <ac:spMk id="145" creationId="{308B7E5B-4EBC-4587-847B-748A6EF3AA54}"/>
          </ac:spMkLst>
        </pc:spChg>
        <pc:spChg chg="add">
          <ac:chgData name="Tomasz Wasiuk" userId="69944dc6-cb03-4ce3-93dd-6933aab180a2" providerId="ADAL" clId="{5C097691-A7AB-4C55-B69D-B464FEBE9A64}" dt="2019-09-15T10:07:44.497" v="670"/>
          <ac:spMkLst>
            <pc:docMk/>
            <pc:sldMk cId="0" sldId="278"/>
            <ac:spMk id="146" creationId="{DC692E6C-CB90-4ACF-BFA6-966ABE90E9F0}"/>
          </ac:spMkLst>
        </pc:spChg>
        <pc:spChg chg="add mod">
          <ac:chgData name="Tomasz Wasiuk" userId="69944dc6-cb03-4ce3-93dd-6933aab180a2" providerId="ADAL" clId="{5C097691-A7AB-4C55-B69D-B464FEBE9A64}" dt="2019-09-15T12:54:07.595" v="3461" actId="1076"/>
          <ac:spMkLst>
            <pc:docMk/>
            <pc:sldMk cId="0" sldId="278"/>
            <ac:spMk id="147" creationId="{2EF39F13-9AC2-42B7-AE92-FA1EF798BD51}"/>
          </ac:spMkLst>
        </pc:spChg>
        <pc:spChg chg="add mod">
          <ac:chgData name="Tomasz Wasiuk" userId="69944dc6-cb03-4ce3-93dd-6933aab180a2" providerId="ADAL" clId="{5C097691-A7AB-4C55-B69D-B464FEBE9A64}" dt="2019-09-15T12:54:07.173" v="3460" actId="1076"/>
          <ac:spMkLst>
            <pc:docMk/>
            <pc:sldMk cId="0" sldId="278"/>
            <ac:spMk id="148" creationId="{B19C94D7-C223-4D9D-ACB8-99EDAA11CD2D}"/>
          </ac:spMkLst>
        </pc:spChg>
        <pc:spChg chg="add mod">
          <ac:chgData name="Tomasz Wasiuk" userId="69944dc6-cb03-4ce3-93dd-6933aab180a2" providerId="ADAL" clId="{5C097691-A7AB-4C55-B69D-B464FEBE9A64}" dt="2019-09-15T12:55:17.091" v="3492" actId="20577"/>
          <ac:spMkLst>
            <pc:docMk/>
            <pc:sldMk cId="0" sldId="278"/>
            <ac:spMk id="149" creationId="{192B335C-CAE3-4780-AAB6-133D94E53B73}"/>
          </ac:spMkLst>
        </pc:spChg>
        <pc:spChg chg="add mod">
          <ac:chgData name="Tomasz Wasiuk" userId="69944dc6-cb03-4ce3-93dd-6933aab180a2" providerId="ADAL" clId="{5C097691-A7AB-4C55-B69D-B464FEBE9A64}" dt="2019-09-15T12:56:37.325" v="3512" actId="20577"/>
          <ac:spMkLst>
            <pc:docMk/>
            <pc:sldMk cId="0" sldId="278"/>
            <ac:spMk id="150" creationId="{8A20DFC8-3E53-4395-831C-3215EA233441}"/>
          </ac:spMkLst>
        </pc:spChg>
        <pc:spChg chg="add mod">
          <ac:chgData name="Tomasz Wasiuk" userId="69944dc6-cb03-4ce3-93dd-6933aab180a2" providerId="ADAL" clId="{5C097691-A7AB-4C55-B69D-B464FEBE9A64}" dt="2019-09-15T12:56:08.606" v="3501" actId="20577"/>
          <ac:spMkLst>
            <pc:docMk/>
            <pc:sldMk cId="0" sldId="278"/>
            <ac:spMk id="151" creationId="{FBA2C402-4813-4B8D-99EF-BA28B59342FF}"/>
          </ac:spMkLst>
        </pc:spChg>
        <pc:spChg chg="add mod">
          <ac:chgData name="Tomasz Wasiuk" userId="69944dc6-cb03-4ce3-93dd-6933aab180a2" providerId="ADAL" clId="{5C097691-A7AB-4C55-B69D-B464FEBE9A64}" dt="2019-09-15T12:56:43.615" v="3514" actId="1076"/>
          <ac:spMkLst>
            <pc:docMk/>
            <pc:sldMk cId="0" sldId="278"/>
            <ac:spMk id="152" creationId="{51FED990-7FF0-444C-8B06-728752C794BD}"/>
          </ac:spMkLst>
        </pc:spChg>
        <pc:spChg chg="mod">
          <ac:chgData name="Tomasz Wasiuk" userId="69944dc6-cb03-4ce3-93dd-6933aab180a2" providerId="ADAL" clId="{5C097691-A7AB-4C55-B69D-B464FEBE9A64}" dt="2019-09-15T12:56:54.159" v="3517" actId="14100"/>
          <ac:spMkLst>
            <pc:docMk/>
            <pc:sldMk cId="0" sldId="278"/>
            <ac:spMk id="184" creationId="{CDE2AFA6-8891-4412-9B24-4B1CCC30DCE1}"/>
          </ac:spMkLst>
        </pc:spChg>
        <pc:spChg chg="del">
          <ac:chgData name="Tomasz Wasiuk" userId="69944dc6-cb03-4ce3-93dd-6933aab180a2" providerId="ADAL" clId="{5C097691-A7AB-4C55-B69D-B464FEBE9A64}" dt="2019-09-15T12:51:58.864" v="3418" actId="478"/>
          <ac:spMkLst>
            <pc:docMk/>
            <pc:sldMk cId="0" sldId="278"/>
            <ac:spMk id="854" creationId="{546C061C-B9D9-4BD1-8E2C-9CE66D7A6F64}"/>
          </ac:spMkLst>
        </pc:spChg>
        <pc:spChg chg="mod">
          <ac:chgData name="Tomasz Wasiuk" userId="69944dc6-cb03-4ce3-93dd-6933aab180a2" providerId="ADAL" clId="{5C097691-A7AB-4C55-B69D-B464FEBE9A64}" dt="2019-09-15T12:51:52.112" v="3417" actId="20577"/>
          <ac:spMkLst>
            <pc:docMk/>
            <pc:sldMk cId="0" sldId="278"/>
            <ac:spMk id="14421" creationId="{D2FE3F26-FAD6-434D-A3BB-0667808E7D62}"/>
          </ac:spMkLst>
        </pc:spChg>
        <pc:grpChg chg="add del mod">
          <ac:chgData name="Tomasz Wasiuk" userId="69944dc6-cb03-4ce3-93dd-6933aab180a2" providerId="ADAL" clId="{5C097691-A7AB-4C55-B69D-B464FEBE9A64}" dt="2019-09-15T12:53:08.271" v="3433" actId="14100"/>
          <ac:grpSpMkLst>
            <pc:docMk/>
            <pc:sldMk cId="0" sldId="278"/>
            <ac:grpSpMk id="14349" creationId="{3D081666-1B82-4B59-A92D-C26361535210}"/>
          </ac:grpSpMkLst>
        </pc:grpChg>
        <pc:grpChg chg="del">
          <ac:chgData name="Tomasz Wasiuk" userId="69944dc6-cb03-4ce3-93dd-6933aab180a2" providerId="ADAL" clId="{5C097691-A7AB-4C55-B69D-B464FEBE9A64}" dt="2019-09-15T12:52:00.134" v="3419" actId="478"/>
          <ac:grpSpMkLst>
            <pc:docMk/>
            <pc:sldMk cId="0" sldId="278"/>
            <ac:grpSpMk id="14352" creationId="{3864EFCC-AA1F-4398-A303-371B02F0368C}"/>
          </ac:grpSpMkLst>
        </pc:grpChg>
        <pc:grpChg chg="del">
          <ac:chgData name="Tomasz Wasiuk" userId="69944dc6-cb03-4ce3-93dd-6933aab180a2" providerId="ADAL" clId="{5C097691-A7AB-4C55-B69D-B464FEBE9A64}" dt="2019-09-15T12:51:58.864" v="3418" actId="478"/>
          <ac:grpSpMkLst>
            <pc:docMk/>
            <pc:sldMk cId="0" sldId="278"/>
            <ac:grpSpMk id="14405" creationId="{755B2766-6A9E-4BD5-933C-D8ED82BE6907}"/>
          </ac:grpSpMkLst>
        </pc:grpChg>
        <pc:grpChg chg="mod">
          <ac:chgData name="Tomasz Wasiuk" userId="69944dc6-cb03-4ce3-93dd-6933aab180a2" providerId="ADAL" clId="{5C097691-A7AB-4C55-B69D-B464FEBE9A64}" dt="2019-09-15T12:53:08.271" v="3433" actId="14100"/>
          <ac:grpSpMkLst>
            <pc:docMk/>
            <pc:sldMk cId="0" sldId="278"/>
            <ac:grpSpMk id="14463" creationId="{2EE1DD0C-8832-4BCC-8E00-2255355298AA}"/>
          </ac:grpSpMkLst>
        </pc:grpChg>
        <pc:grpChg chg="mod">
          <ac:chgData name="Tomasz Wasiuk" userId="69944dc6-cb03-4ce3-93dd-6933aab180a2" providerId="ADAL" clId="{5C097691-A7AB-4C55-B69D-B464FEBE9A64}" dt="2019-09-15T12:53:08.271" v="3433" actId="14100"/>
          <ac:grpSpMkLst>
            <pc:docMk/>
            <pc:sldMk cId="0" sldId="278"/>
            <ac:grpSpMk id="14464" creationId="{1DD631AD-BB11-4AC2-9135-F7543AC3972B}"/>
          </ac:grpSpMkLst>
        </pc:grpChg>
        <pc:grpChg chg="mod">
          <ac:chgData name="Tomasz Wasiuk" userId="69944dc6-cb03-4ce3-93dd-6933aab180a2" providerId="ADAL" clId="{5C097691-A7AB-4C55-B69D-B464FEBE9A64}" dt="2019-09-15T12:53:08.271" v="3433" actId="14100"/>
          <ac:grpSpMkLst>
            <pc:docMk/>
            <pc:sldMk cId="0" sldId="278"/>
            <ac:grpSpMk id="14465" creationId="{C5DE8BC7-0B73-4C51-940C-DC63E6F28A98}"/>
          </ac:grpSpMkLst>
        </pc:grpChg>
        <pc:grpChg chg="mod">
          <ac:chgData name="Tomasz Wasiuk" userId="69944dc6-cb03-4ce3-93dd-6933aab180a2" providerId="ADAL" clId="{5C097691-A7AB-4C55-B69D-B464FEBE9A64}" dt="2019-09-15T12:53:08.271" v="3433" actId="14100"/>
          <ac:grpSpMkLst>
            <pc:docMk/>
            <pc:sldMk cId="0" sldId="278"/>
            <ac:grpSpMk id="14466" creationId="{29452FEE-FEE7-4E07-950E-99D7B4532BD7}"/>
          </ac:grpSpMkLst>
        </pc:grpChg>
        <pc:grpChg chg="mod">
          <ac:chgData name="Tomasz Wasiuk" userId="69944dc6-cb03-4ce3-93dd-6933aab180a2" providerId="ADAL" clId="{5C097691-A7AB-4C55-B69D-B464FEBE9A64}" dt="2019-09-15T12:53:08.271" v="3433" actId="14100"/>
          <ac:grpSpMkLst>
            <pc:docMk/>
            <pc:sldMk cId="0" sldId="278"/>
            <ac:grpSpMk id="14467" creationId="{63441598-16CD-482E-94A7-5D9740601846}"/>
          </ac:grpSpMkLst>
        </pc:grpChg>
        <pc:grpChg chg="mod">
          <ac:chgData name="Tomasz Wasiuk" userId="69944dc6-cb03-4ce3-93dd-6933aab180a2" providerId="ADAL" clId="{5C097691-A7AB-4C55-B69D-B464FEBE9A64}" dt="2019-09-15T12:53:08.271" v="3433" actId="14100"/>
          <ac:grpSpMkLst>
            <pc:docMk/>
            <pc:sldMk cId="0" sldId="278"/>
            <ac:grpSpMk id="14468" creationId="{189CC1A7-8C71-403A-82FE-00B6B1EAC515}"/>
          </ac:grpSpMkLst>
        </pc:grpChg>
      </pc:sldChg>
      <pc:sldChg chg="addSp delSp modSp">
        <pc:chgData name="Tomasz Wasiuk" userId="69944dc6-cb03-4ce3-93dd-6933aab180a2" providerId="ADAL" clId="{5C097691-A7AB-4C55-B69D-B464FEBE9A64}" dt="2019-09-15T10:14:43.223" v="832" actId="1037"/>
        <pc:sldMkLst>
          <pc:docMk/>
          <pc:sldMk cId="0" sldId="280"/>
        </pc:sldMkLst>
        <pc:spChg chg="add del">
          <ac:chgData name="Tomasz Wasiuk" userId="69944dc6-cb03-4ce3-93dd-6933aab180a2" providerId="ADAL" clId="{5C097691-A7AB-4C55-B69D-B464FEBE9A64}" dt="2019-09-15T10:05:16.737" v="615"/>
          <ac:spMkLst>
            <pc:docMk/>
            <pc:sldMk cId="0" sldId="280"/>
            <ac:spMk id="46" creationId="{64C12C02-CB1F-429B-9258-A39B0B9783B2}"/>
          </ac:spMkLst>
        </pc:spChg>
        <pc:spChg chg="add del">
          <ac:chgData name="Tomasz Wasiuk" userId="69944dc6-cb03-4ce3-93dd-6933aab180a2" providerId="ADAL" clId="{5C097691-A7AB-4C55-B69D-B464FEBE9A64}" dt="2019-09-15T10:07:00.833" v="642"/>
          <ac:spMkLst>
            <pc:docMk/>
            <pc:sldMk cId="0" sldId="280"/>
            <ac:spMk id="47" creationId="{323CD498-A6D9-44B4-A134-371ED8843FFA}"/>
          </ac:spMkLst>
        </pc:spChg>
        <pc:spChg chg="add mod">
          <ac:chgData name="Tomasz Wasiuk" userId="69944dc6-cb03-4ce3-93dd-6933aab180a2" providerId="ADAL" clId="{5C097691-A7AB-4C55-B69D-B464FEBE9A64}" dt="2019-09-15T10:14:43.223" v="832" actId="1037"/>
          <ac:spMkLst>
            <pc:docMk/>
            <pc:sldMk cId="0" sldId="280"/>
            <ac:spMk id="48" creationId="{054D7383-142F-427D-9239-62F446A3638C}"/>
          </ac:spMkLst>
        </pc:spChg>
      </pc:sldChg>
      <pc:sldChg chg="addSp delSp">
        <pc:chgData name="Tomasz Wasiuk" userId="69944dc6-cb03-4ce3-93dd-6933aab180a2" providerId="ADAL" clId="{5C097691-A7AB-4C55-B69D-B464FEBE9A64}" dt="2019-09-15T10:07:01.432" v="643"/>
        <pc:sldMkLst>
          <pc:docMk/>
          <pc:sldMk cId="0" sldId="281"/>
        </pc:sldMkLst>
        <pc:spChg chg="add del">
          <ac:chgData name="Tomasz Wasiuk" userId="69944dc6-cb03-4ce3-93dd-6933aab180a2" providerId="ADAL" clId="{5C097691-A7AB-4C55-B69D-B464FEBE9A64}" dt="2019-09-15T10:05:19.316" v="616"/>
          <ac:spMkLst>
            <pc:docMk/>
            <pc:sldMk cId="0" sldId="281"/>
            <ac:spMk id="57" creationId="{0D24FE0A-E26D-4020-8B7E-5CE305BD8A0B}"/>
          </ac:spMkLst>
        </pc:spChg>
        <pc:spChg chg="add del">
          <ac:chgData name="Tomasz Wasiuk" userId="69944dc6-cb03-4ce3-93dd-6933aab180a2" providerId="ADAL" clId="{5C097691-A7AB-4C55-B69D-B464FEBE9A64}" dt="2019-09-15T10:07:01.432" v="643"/>
          <ac:spMkLst>
            <pc:docMk/>
            <pc:sldMk cId="0" sldId="281"/>
            <ac:spMk id="58" creationId="{F8BB0B55-103C-491F-906A-51633B965AB7}"/>
          </ac:spMkLst>
        </pc:spChg>
      </pc:sldChg>
      <pc:sldChg chg="addSp modSp">
        <pc:chgData name="Tomasz Wasiuk" userId="69944dc6-cb03-4ce3-93dd-6933aab180a2" providerId="ADAL" clId="{5C097691-A7AB-4C55-B69D-B464FEBE9A64}" dt="2019-09-15T16:17:58.494" v="7345" actId="1076"/>
        <pc:sldMkLst>
          <pc:docMk/>
          <pc:sldMk cId="0" sldId="299"/>
        </pc:sldMkLst>
        <pc:spChg chg="mod">
          <ac:chgData name="Tomasz Wasiuk" userId="69944dc6-cb03-4ce3-93dd-6933aab180a2" providerId="ADAL" clId="{5C097691-A7AB-4C55-B69D-B464FEBE9A64}" dt="2019-09-15T16:16:20.224" v="7264" actId="1037"/>
          <ac:spMkLst>
            <pc:docMk/>
            <pc:sldMk cId="0" sldId="299"/>
            <ac:spMk id="26" creationId="{43D8579C-CA96-462B-BB6B-C9283F8D8F27}"/>
          </ac:spMkLst>
        </pc:spChg>
        <pc:spChg chg="mod">
          <ac:chgData name="Tomasz Wasiuk" userId="69944dc6-cb03-4ce3-93dd-6933aab180a2" providerId="ADAL" clId="{5C097691-A7AB-4C55-B69D-B464FEBE9A64}" dt="2019-09-15T16:17:12.230" v="7311" actId="14100"/>
          <ac:spMkLst>
            <pc:docMk/>
            <pc:sldMk cId="0" sldId="299"/>
            <ac:spMk id="27" creationId="{92528B72-D816-41BC-9793-5D85FA2C9038}"/>
          </ac:spMkLst>
        </pc:spChg>
        <pc:spChg chg="mod">
          <ac:chgData name="Tomasz Wasiuk" userId="69944dc6-cb03-4ce3-93dd-6933aab180a2" providerId="ADAL" clId="{5C097691-A7AB-4C55-B69D-B464FEBE9A64}" dt="2019-09-15T16:17:47.696" v="7342" actId="14100"/>
          <ac:spMkLst>
            <pc:docMk/>
            <pc:sldMk cId="0" sldId="299"/>
            <ac:spMk id="28" creationId="{F4F3616A-49B0-42A7-AAC6-719D102B4936}"/>
          </ac:spMkLst>
        </pc:spChg>
        <pc:spChg chg="mod">
          <ac:chgData name="Tomasz Wasiuk" userId="69944dc6-cb03-4ce3-93dd-6933aab180a2" providerId="ADAL" clId="{5C097691-A7AB-4C55-B69D-B464FEBE9A64}" dt="2019-09-15T16:17:50.486" v="7343" actId="1076"/>
          <ac:spMkLst>
            <pc:docMk/>
            <pc:sldMk cId="0" sldId="299"/>
            <ac:spMk id="29" creationId="{7464C65B-D9B4-4B6D-A1D9-B1C2D0BBF680}"/>
          </ac:spMkLst>
        </pc:spChg>
        <pc:spChg chg="mod">
          <ac:chgData name="Tomasz Wasiuk" userId="69944dc6-cb03-4ce3-93dd-6933aab180a2" providerId="ADAL" clId="{5C097691-A7AB-4C55-B69D-B464FEBE9A64}" dt="2019-09-15T16:17:16.070" v="7312" actId="1076"/>
          <ac:spMkLst>
            <pc:docMk/>
            <pc:sldMk cId="0" sldId="299"/>
            <ac:spMk id="45" creationId="{6E8D1C60-2ACD-49E7-B9F5-EC7C0D49A38C}"/>
          </ac:spMkLst>
        </pc:spChg>
        <pc:spChg chg="mod">
          <ac:chgData name="Tomasz Wasiuk" userId="69944dc6-cb03-4ce3-93dd-6933aab180a2" providerId="ADAL" clId="{5C097691-A7AB-4C55-B69D-B464FEBE9A64}" dt="2019-09-15T16:17:19.653" v="7313" actId="1076"/>
          <ac:spMkLst>
            <pc:docMk/>
            <pc:sldMk cId="0" sldId="299"/>
            <ac:spMk id="48" creationId="{F0ADA674-AEAD-4E7E-9BBD-5E109B215B32}"/>
          </ac:spMkLst>
        </pc:spChg>
        <pc:spChg chg="add mod">
          <ac:chgData name="Tomasz Wasiuk" userId="69944dc6-cb03-4ce3-93dd-6933aab180a2" providerId="ADAL" clId="{5C097691-A7AB-4C55-B69D-B464FEBE9A64}" dt="2019-09-15T16:17:58.494" v="7345" actId="1076"/>
          <ac:spMkLst>
            <pc:docMk/>
            <pc:sldMk cId="0" sldId="299"/>
            <ac:spMk id="52" creationId="{A5C48780-2D04-4689-A6AA-5ECB8699253B}"/>
          </ac:spMkLst>
        </pc:spChg>
        <pc:spChg chg="mod">
          <ac:chgData name="Tomasz Wasiuk" userId="69944dc6-cb03-4ce3-93dd-6933aab180a2" providerId="ADAL" clId="{5C097691-A7AB-4C55-B69D-B464FEBE9A64}" dt="2019-09-15T16:17:54.054" v="7344" actId="1076"/>
          <ac:spMkLst>
            <pc:docMk/>
            <pc:sldMk cId="0" sldId="299"/>
            <ac:spMk id="123" creationId="{5AFA8091-65D3-4843-BC1E-2B07D3328A33}"/>
          </ac:spMkLst>
        </pc:spChg>
      </pc:sldChg>
      <pc:sldChg chg="delSp modSp">
        <pc:chgData name="Tomasz Wasiuk" userId="69944dc6-cb03-4ce3-93dd-6933aab180a2" providerId="ADAL" clId="{5C097691-A7AB-4C55-B69D-B464FEBE9A64}" dt="2019-09-15T09:54:50.178" v="597" actId="1038"/>
        <pc:sldMkLst>
          <pc:docMk/>
          <pc:sldMk cId="0" sldId="300"/>
        </pc:sldMkLst>
        <pc:spChg chg="mod">
          <ac:chgData name="Tomasz Wasiuk" userId="69944dc6-cb03-4ce3-93dd-6933aab180a2" providerId="ADAL" clId="{5C097691-A7AB-4C55-B69D-B464FEBE9A64}" dt="2019-09-15T09:54:38.907" v="592" actId="1076"/>
          <ac:spMkLst>
            <pc:docMk/>
            <pc:sldMk cId="0" sldId="300"/>
            <ac:spMk id="4" creationId="{6CD51662-5FCB-4AE3-96C6-CF950113209D}"/>
          </ac:spMkLst>
        </pc:spChg>
        <pc:spChg chg="mod">
          <ac:chgData name="Tomasz Wasiuk" userId="69944dc6-cb03-4ce3-93dd-6933aab180a2" providerId="ADAL" clId="{5C097691-A7AB-4C55-B69D-B464FEBE9A64}" dt="2019-09-15T09:54:50.178" v="597" actId="1038"/>
          <ac:spMkLst>
            <pc:docMk/>
            <pc:sldMk cId="0" sldId="300"/>
            <ac:spMk id="17" creationId="{4C8C127E-1CA0-43A4-9A3E-8F38BF343C14}"/>
          </ac:spMkLst>
        </pc:spChg>
        <pc:spChg chg="mod">
          <ac:chgData name="Tomasz Wasiuk" userId="69944dc6-cb03-4ce3-93dd-6933aab180a2" providerId="ADAL" clId="{5C097691-A7AB-4C55-B69D-B464FEBE9A64}" dt="2019-09-15T09:54:22.564" v="590" actId="1076"/>
          <ac:spMkLst>
            <pc:docMk/>
            <pc:sldMk cId="0" sldId="300"/>
            <ac:spMk id="44" creationId="{D1F1F770-6E03-4148-AF90-D1F124DE8C1F}"/>
          </ac:spMkLst>
        </pc:spChg>
        <pc:spChg chg="mod">
          <ac:chgData name="Tomasz Wasiuk" userId="69944dc6-cb03-4ce3-93dd-6933aab180a2" providerId="ADAL" clId="{5C097691-A7AB-4C55-B69D-B464FEBE9A64}" dt="2019-09-15T09:54:11.611" v="587" actId="20577"/>
          <ac:spMkLst>
            <pc:docMk/>
            <pc:sldMk cId="0" sldId="300"/>
            <ac:spMk id="160" creationId="{1E34AB15-94C6-4B12-B62C-5518FF1228C7}"/>
          </ac:spMkLst>
        </pc:spChg>
        <pc:spChg chg="mod">
          <ac:chgData name="Tomasz Wasiuk" userId="69944dc6-cb03-4ce3-93dd-6933aab180a2" providerId="ADAL" clId="{5C097691-A7AB-4C55-B69D-B464FEBE9A64}" dt="2019-09-15T09:54:21.581" v="589" actId="113"/>
          <ac:spMkLst>
            <pc:docMk/>
            <pc:sldMk cId="0" sldId="300"/>
            <ac:spMk id="166" creationId="{D59C76B4-6897-458F-AF56-2386B2126F32}"/>
          </ac:spMkLst>
        </pc:spChg>
        <pc:spChg chg="mod">
          <ac:chgData name="Tomasz Wasiuk" userId="69944dc6-cb03-4ce3-93dd-6933aab180a2" providerId="ADAL" clId="{5C097691-A7AB-4C55-B69D-B464FEBE9A64}" dt="2019-09-15T09:53:08.727" v="464" actId="20577"/>
          <ac:spMkLst>
            <pc:docMk/>
            <pc:sldMk cId="0" sldId="300"/>
            <ac:spMk id="9220" creationId="{4F723E26-A415-4451-807E-4F8677B17D91}"/>
          </ac:spMkLst>
        </pc:spChg>
        <pc:spChg chg="mod">
          <ac:chgData name="Tomasz Wasiuk" userId="69944dc6-cb03-4ce3-93dd-6933aab180a2" providerId="ADAL" clId="{5C097691-A7AB-4C55-B69D-B464FEBE9A64}" dt="2019-09-15T09:54:06.550" v="581" actId="20577"/>
          <ac:spMkLst>
            <pc:docMk/>
            <pc:sldMk cId="0" sldId="300"/>
            <ac:spMk id="9238" creationId="{4880F234-7BDB-4036-918C-C8A5CA7C60BC}"/>
          </ac:spMkLst>
        </pc:spChg>
        <pc:spChg chg="mod">
          <ac:chgData name="Tomasz Wasiuk" userId="69944dc6-cb03-4ce3-93dd-6933aab180a2" providerId="ADAL" clId="{5C097691-A7AB-4C55-B69D-B464FEBE9A64}" dt="2019-09-15T09:53:53.845" v="548" actId="20577"/>
          <ac:spMkLst>
            <pc:docMk/>
            <pc:sldMk cId="0" sldId="300"/>
            <ac:spMk id="9240" creationId="{B17FA2CF-97B0-412A-8F3D-C9220ABB27B7}"/>
          </ac:spMkLst>
        </pc:spChg>
        <pc:spChg chg="mod">
          <ac:chgData name="Tomasz Wasiuk" userId="69944dc6-cb03-4ce3-93dd-6933aab180a2" providerId="ADAL" clId="{5C097691-A7AB-4C55-B69D-B464FEBE9A64}" dt="2019-09-15T09:53:58.582" v="560" actId="20577"/>
          <ac:spMkLst>
            <pc:docMk/>
            <pc:sldMk cId="0" sldId="300"/>
            <ac:spMk id="9242" creationId="{42C5D731-12F2-4C6D-8CF1-904AA442D8E3}"/>
          </ac:spMkLst>
        </pc:spChg>
        <pc:grpChg chg="del">
          <ac:chgData name="Tomasz Wasiuk" userId="69944dc6-cb03-4ce3-93dd-6933aab180a2" providerId="ADAL" clId="{5C097691-A7AB-4C55-B69D-B464FEBE9A64}" dt="2019-09-15T09:54:24.847" v="591" actId="478"/>
          <ac:grpSpMkLst>
            <pc:docMk/>
            <pc:sldMk cId="0" sldId="300"/>
            <ac:grpSpMk id="37" creationId="{B00DD2FA-4921-43A0-ACFA-488F6E333E63}"/>
          </ac:grpSpMkLst>
        </pc:grpChg>
      </pc:sldChg>
      <pc:sldChg chg="ord">
        <pc:chgData name="Tomasz Wasiuk" userId="69944dc6-cb03-4ce3-93dd-6933aab180a2" providerId="ADAL" clId="{5C097691-A7AB-4C55-B69D-B464FEBE9A64}" dt="2019-09-15T13:09:37.819" v="4340"/>
        <pc:sldMkLst>
          <pc:docMk/>
          <pc:sldMk cId="2079206842" sldId="302"/>
        </pc:sldMkLst>
      </pc:sldChg>
      <pc:sldChg chg="addSp delSp">
        <pc:chgData name="Tomasz Wasiuk" userId="69944dc6-cb03-4ce3-93dd-6933aab180a2" providerId="ADAL" clId="{5C097691-A7AB-4C55-B69D-B464FEBE9A64}" dt="2019-09-15T10:07:46.773" v="671"/>
        <pc:sldMkLst>
          <pc:docMk/>
          <pc:sldMk cId="3865346197" sldId="303"/>
        </pc:sldMkLst>
        <pc:spChg chg="add del">
          <ac:chgData name="Tomasz Wasiuk" userId="69944dc6-cb03-4ce3-93dd-6933aab180a2" providerId="ADAL" clId="{5C097691-A7AB-4C55-B69D-B464FEBE9A64}" dt="2019-09-15T10:06:58.627" v="639"/>
          <ac:spMkLst>
            <pc:docMk/>
            <pc:sldMk cId="3865346197" sldId="303"/>
            <ac:spMk id="32" creationId="{F3795FF3-5C07-4EE4-8DA4-D2E1424613B7}"/>
          </ac:spMkLst>
        </pc:spChg>
        <pc:spChg chg="add">
          <ac:chgData name="Tomasz Wasiuk" userId="69944dc6-cb03-4ce3-93dd-6933aab180a2" providerId="ADAL" clId="{5C097691-A7AB-4C55-B69D-B464FEBE9A64}" dt="2019-09-15T10:07:46.773" v="671"/>
          <ac:spMkLst>
            <pc:docMk/>
            <pc:sldMk cId="3865346197" sldId="303"/>
            <ac:spMk id="35" creationId="{5066F767-18F7-4412-9E0A-BA78196B33C4}"/>
          </ac:spMkLst>
        </pc:spChg>
      </pc:sldChg>
      <pc:sldChg chg="addSp delSp">
        <pc:chgData name="Tomasz Wasiuk" userId="69944dc6-cb03-4ce3-93dd-6933aab180a2" providerId="ADAL" clId="{5C097691-A7AB-4C55-B69D-B464FEBE9A64}" dt="2019-09-15T10:07:50.033" v="672"/>
        <pc:sldMkLst>
          <pc:docMk/>
          <pc:sldMk cId="2650421947" sldId="304"/>
        </pc:sldMkLst>
        <pc:spChg chg="add del">
          <ac:chgData name="Tomasz Wasiuk" userId="69944dc6-cb03-4ce3-93dd-6933aab180a2" providerId="ADAL" clId="{5C097691-A7AB-4C55-B69D-B464FEBE9A64}" dt="2019-09-15T10:06:58.170" v="638"/>
          <ac:spMkLst>
            <pc:docMk/>
            <pc:sldMk cId="2650421947" sldId="304"/>
            <ac:spMk id="40" creationId="{C6676AFB-7282-4138-B5D3-DFC11CE593A8}"/>
          </ac:spMkLst>
        </pc:spChg>
        <pc:spChg chg="add">
          <ac:chgData name="Tomasz Wasiuk" userId="69944dc6-cb03-4ce3-93dd-6933aab180a2" providerId="ADAL" clId="{5C097691-A7AB-4C55-B69D-B464FEBE9A64}" dt="2019-09-15T10:07:50.033" v="672"/>
          <ac:spMkLst>
            <pc:docMk/>
            <pc:sldMk cId="2650421947" sldId="304"/>
            <ac:spMk id="41" creationId="{D93E5C1C-B982-419B-A696-F347B2965272}"/>
          </ac:spMkLst>
        </pc:spChg>
      </pc:sldChg>
      <pc:sldChg chg="delSp modSp delAnim">
        <pc:chgData name="Tomasz Wasiuk" userId="69944dc6-cb03-4ce3-93dd-6933aab180a2" providerId="ADAL" clId="{5C097691-A7AB-4C55-B69D-B464FEBE9A64}" dt="2019-09-15T15:36:30.069" v="6162" actId="20577"/>
        <pc:sldMkLst>
          <pc:docMk/>
          <pc:sldMk cId="648444826" sldId="313"/>
        </pc:sldMkLst>
        <pc:spChg chg="del">
          <ac:chgData name="Tomasz Wasiuk" userId="69944dc6-cb03-4ce3-93dd-6933aab180a2" providerId="ADAL" clId="{5C097691-A7AB-4C55-B69D-B464FEBE9A64}" dt="2019-09-15T14:58:19.756" v="5093" actId="478"/>
          <ac:spMkLst>
            <pc:docMk/>
            <pc:sldMk cId="648444826" sldId="313"/>
            <ac:spMk id="177" creationId="{0F181C19-3E3E-4185-91B2-01E8EC1CCDAD}"/>
          </ac:spMkLst>
        </pc:spChg>
        <pc:spChg chg="mod">
          <ac:chgData name="Tomasz Wasiuk" userId="69944dc6-cb03-4ce3-93dd-6933aab180a2" providerId="ADAL" clId="{5C097691-A7AB-4C55-B69D-B464FEBE9A64}" dt="2019-09-15T14:58:13.359" v="5090" actId="14100"/>
          <ac:spMkLst>
            <pc:docMk/>
            <pc:sldMk cId="648444826" sldId="313"/>
            <ac:spMk id="703" creationId="{B4F8600B-7DE3-4292-9EB9-CE347299FA16}"/>
          </ac:spMkLst>
        </pc:spChg>
        <pc:spChg chg="mod">
          <ac:chgData name="Tomasz Wasiuk" userId="69944dc6-cb03-4ce3-93dd-6933aab180a2" providerId="ADAL" clId="{5C097691-A7AB-4C55-B69D-B464FEBE9A64}" dt="2019-09-15T15:36:30.069" v="6162" actId="20577"/>
          <ac:spMkLst>
            <pc:docMk/>
            <pc:sldMk cId="648444826" sldId="313"/>
            <ac:spMk id="709" creationId="{F0263AE4-865B-42FE-AC43-DFE81013F827}"/>
          </ac:spMkLst>
        </pc:spChg>
        <pc:spChg chg="mod">
          <ac:chgData name="Tomasz Wasiuk" userId="69944dc6-cb03-4ce3-93dd-6933aab180a2" providerId="ADAL" clId="{5C097691-A7AB-4C55-B69D-B464FEBE9A64}" dt="2019-09-15T14:58:25.179" v="5107" actId="20577"/>
          <ac:spMkLst>
            <pc:docMk/>
            <pc:sldMk cId="648444826" sldId="313"/>
            <ac:spMk id="20489" creationId="{428AC183-ECB7-4FD1-A654-DAF173CA1E5C}"/>
          </ac:spMkLst>
        </pc:spChg>
      </pc:sldChg>
      <pc:sldChg chg="delSp modSp ord delAnim">
        <pc:chgData name="Tomasz Wasiuk" userId="69944dc6-cb03-4ce3-93dd-6933aab180a2" providerId="ADAL" clId="{5C097691-A7AB-4C55-B69D-B464FEBE9A64}" dt="2019-09-15T15:59:16.307" v="7160"/>
        <pc:sldMkLst>
          <pc:docMk/>
          <pc:sldMk cId="1456974635" sldId="314"/>
        </pc:sldMkLst>
        <pc:spChg chg="mod">
          <ac:chgData name="Tomasz Wasiuk" userId="69944dc6-cb03-4ce3-93dd-6933aab180a2" providerId="ADAL" clId="{5C097691-A7AB-4C55-B69D-B464FEBE9A64}" dt="2019-09-15T15:53:25.265" v="6977" actId="14100"/>
          <ac:spMkLst>
            <pc:docMk/>
            <pc:sldMk cId="1456974635" sldId="314"/>
            <ac:spMk id="39" creationId="{98F15F06-9C2C-4DA7-B6E2-2CEA2A082961}"/>
          </ac:spMkLst>
        </pc:spChg>
        <pc:spChg chg="del">
          <ac:chgData name="Tomasz Wasiuk" userId="69944dc6-cb03-4ce3-93dd-6933aab180a2" providerId="ADAL" clId="{5C097691-A7AB-4C55-B69D-B464FEBE9A64}" dt="2019-09-15T14:58:47.306" v="5131" actId="478"/>
          <ac:spMkLst>
            <pc:docMk/>
            <pc:sldMk cId="1456974635" sldId="314"/>
            <ac:spMk id="177" creationId="{0F181C19-3E3E-4185-91B2-01E8EC1CCDAD}"/>
          </ac:spMkLst>
        </pc:spChg>
        <pc:spChg chg="mod">
          <ac:chgData name="Tomasz Wasiuk" userId="69944dc6-cb03-4ce3-93dd-6933aab180a2" providerId="ADAL" clId="{5C097691-A7AB-4C55-B69D-B464FEBE9A64}" dt="2019-09-15T14:58:44.215" v="5130" actId="14100"/>
          <ac:spMkLst>
            <pc:docMk/>
            <pc:sldMk cId="1456974635" sldId="314"/>
            <ac:spMk id="703" creationId="{B4F8600B-7DE3-4292-9EB9-CE347299FA16}"/>
          </ac:spMkLst>
        </pc:spChg>
        <pc:spChg chg="mod">
          <ac:chgData name="Tomasz Wasiuk" userId="69944dc6-cb03-4ce3-93dd-6933aab180a2" providerId="ADAL" clId="{5C097691-A7AB-4C55-B69D-B464FEBE9A64}" dt="2019-09-15T15:36:40.557" v="6165" actId="20577"/>
          <ac:spMkLst>
            <pc:docMk/>
            <pc:sldMk cId="1456974635" sldId="314"/>
            <ac:spMk id="709" creationId="{F0263AE4-865B-42FE-AC43-DFE81013F827}"/>
          </ac:spMkLst>
        </pc:spChg>
        <pc:spChg chg="mod">
          <ac:chgData name="Tomasz Wasiuk" userId="69944dc6-cb03-4ce3-93dd-6933aab180a2" providerId="ADAL" clId="{5C097691-A7AB-4C55-B69D-B464FEBE9A64}" dt="2019-09-15T15:54:33.344" v="7070" actId="20577"/>
          <ac:spMkLst>
            <pc:docMk/>
            <pc:sldMk cId="1456974635" sldId="314"/>
            <ac:spMk id="20485" creationId="{D80C1563-8EBB-4FFA-9DDB-4C33CC7421D5}"/>
          </ac:spMkLst>
        </pc:spChg>
        <pc:spChg chg="mod">
          <ac:chgData name="Tomasz Wasiuk" userId="69944dc6-cb03-4ce3-93dd-6933aab180a2" providerId="ADAL" clId="{5C097691-A7AB-4C55-B69D-B464FEBE9A64}" dt="2019-09-15T14:58:52.010" v="5141" actId="20577"/>
          <ac:spMkLst>
            <pc:docMk/>
            <pc:sldMk cId="1456974635" sldId="314"/>
            <ac:spMk id="20489" creationId="{428AC183-ECB7-4FD1-A654-DAF173CA1E5C}"/>
          </ac:spMkLst>
        </pc:spChg>
      </pc:sldChg>
      <pc:sldChg chg="delSp modSp del delAnim">
        <pc:chgData name="Tomasz Wasiuk" userId="69944dc6-cb03-4ce3-93dd-6933aab180a2" providerId="ADAL" clId="{5C097691-A7AB-4C55-B69D-B464FEBE9A64}" dt="2019-09-15T15:35:35.087" v="6118" actId="2696"/>
        <pc:sldMkLst>
          <pc:docMk/>
          <pc:sldMk cId="3662006850" sldId="315"/>
        </pc:sldMkLst>
        <pc:spChg chg="del">
          <ac:chgData name="Tomasz Wasiuk" userId="69944dc6-cb03-4ce3-93dd-6933aab180a2" providerId="ADAL" clId="{5C097691-A7AB-4C55-B69D-B464FEBE9A64}" dt="2019-09-15T14:59:15.344" v="5163" actId="478"/>
          <ac:spMkLst>
            <pc:docMk/>
            <pc:sldMk cId="3662006850" sldId="315"/>
            <ac:spMk id="177" creationId="{0F181C19-3E3E-4185-91B2-01E8EC1CCDAD}"/>
          </ac:spMkLst>
        </pc:spChg>
        <pc:spChg chg="mod">
          <ac:chgData name="Tomasz Wasiuk" userId="69944dc6-cb03-4ce3-93dd-6933aab180a2" providerId="ADAL" clId="{5C097691-A7AB-4C55-B69D-B464FEBE9A64}" dt="2019-09-15T14:59:13.135" v="5162" actId="14100"/>
          <ac:spMkLst>
            <pc:docMk/>
            <pc:sldMk cId="3662006850" sldId="315"/>
            <ac:spMk id="703" creationId="{B4F8600B-7DE3-4292-9EB9-CE347299FA16}"/>
          </ac:spMkLst>
        </pc:spChg>
        <pc:spChg chg="mod">
          <ac:chgData name="Tomasz Wasiuk" userId="69944dc6-cb03-4ce3-93dd-6933aab180a2" providerId="ADAL" clId="{5C097691-A7AB-4C55-B69D-B464FEBE9A64}" dt="2019-09-15T14:59:21.702" v="5173" actId="20577"/>
          <ac:spMkLst>
            <pc:docMk/>
            <pc:sldMk cId="3662006850" sldId="315"/>
            <ac:spMk id="20489" creationId="{428AC183-ECB7-4FD1-A654-DAF173CA1E5C}"/>
          </ac:spMkLst>
        </pc:spChg>
      </pc:sldChg>
      <pc:sldChg chg="delSp modSp ord delAnim">
        <pc:chgData name="Tomasz Wasiuk" userId="69944dc6-cb03-4ce3-93dd-6933aab180a2" providerId="ADAL" clId="{5C097691-A7AB-4C55-B69D-B464FEBE9A64}" dt="2019-09-15T16:00:59.173" v="7164"/>
        <pc:sldMkLst>
          <pc:docMk/>
          <pc:sldMk cId="2879604433" sldId="321"/>
        </pc:sldMkLst>
        <pc:spChg chg="mod">
          <ac:chgData name="Tomasz Wasiuk" userId="69944dc6-cb03-4ce3-93dd-6933aab180a2" providerId="ADAL" clId="{5C097691-A7AB-4C55-B69D-B464FEBE9A64}" dt="2019-09-15T15:55:49.262" v="7114" actId="14100"/>
          <ac:spMkLst>
            <pc:docMk/>
            <pc:sldMk cId="2879604433" sldId="321"/>
            <ac:spMk id="39" creationId="{98F15F06-9C2C-4DA7-B6E2-2CEA2A082961}"/>
          </ac:spMkLst>
        </pc:spChg>
        <pc:spChg chg="del">
          <ac:chgData name="Tomasz Wasiuk" userId="69944dc6-cb03-4ce3-93dd-6933aab180a2" providerId="ADAL" clId="{5C097691-A7AB-4C55-B69D-B464FEBE9A64}" dt="2019-09-15T14:59:28.924" v="5174" actId="478"/>
          <ac:spMkLst>
            <pc:docMk/>
            <pc:sldMk cId="2879604433" sldId="321"/>
            <ac:spMk id="177" creationId="{0F181C19-3E3E-4185-91B2-01E8EC1CCDAD}"/>
          </ac:spMkLst>
        </pc:spChg>
        <pc:spChg chg="mod">
          <ac:chgData name="Tomasz Wasiuk" userId="69944dc6-cb03-4ce3-93dd-6933aab180a2" providerId="ADAL" clId="{5C097691-A7AB-4C55-B69D-B464FEBE9A64}" dt="2019-09-15T14:59:37.239" v="5195" actId="14100"/>
          <ac:spMkLst>
            <pc:docMk/>
            <pc:sldMk cId="2879604433" sldId="321"/>
            <ac:spMk id="703" creationId="{B4F8600B-7DE3-4292-9EB9-CE347299FA16}"/>
          </ac:spMkLst>
        </pc:spChg>
        <pc:spChg chg="mod">
          <ac:chgData name="Tomasz Wasiuk" userId="69944dc6-cb03-4ce3-93dd-6933aab180a2" providerId="ADAL" clId="{5C097691-A7AB-4C55-B69D-B464FEBE9A64}" dt="2019-09-15T15:36:46.236" v="6168" actId="20577"/>
          <ac:spMkLst>
            <pc:docMk/>
            <pc:sldMk cId="2879604433" sldId="321"/>
            <ac:spMk id="709" creationId="{F0263AE4-865B-42FE-AC43-DFE81013F827}"/>
          </ac:spMkLst>
        </pc:spChg>
        <pc:spChg chg="mod">
          <ac:chgData name="Tomasz Wasiuk" userId="69944dc6-cb03-4ce3-93dd-6933aab180a2" providerId="ADAL" clId="{5C097691-A7AB-4C55-B69D-B464FEBE9A64}" dt="2019-09-15T15:55:57.885" v="7141" actId="20577"/>
          <ac:spMkLst>
            <pc:docMk/>
            <pc:sldMk cId="2879604433" sldId="321"/>
            <ac:spMk id="20485" creationId="{D80C1563-8EBB-4FFA-9DDB-4C33CC7421D5}"/>
          </ac:spMkLst>
        </pc:spChg>
        <pc:spChg chg="mod">
          <ac:chgData name="Tomasz Wasiuk" userId="69944dc6-cb03-4ce3-93dd-6933aab180a2" providerId="ADAL" clId="{5C097691-A7AB-4C55-B69D-B464FEBE9A64}" dt="2019-09-15T14:59:42.178" v="5205" actId="20577"/>
          <ac:spMkLst>
            <pc:docMk/>
            <pc:sldMk cId="2879604433" sldId="321"/>
            <ac:spMk id="20489" creationId="{428AC183-ECB7-4FD1-A654-DAF173CA1E5C}"/>
          </ac:spMkLst>
        </pc:spChg>
      </pc:sldChg>
      <pc:sldChg chg="addSp delSp modSp add delAnim">
        <pc:chgData name="Tomasz Wasiuk" userId="69944dc6-cb03-4ce3-93dd-6933aab180a2" providerId="ADAL" clId="{5C097691-A7AB-4C55-B69D-B464FEBE9A64}" dt="2019-09-15T10:08:26.836" v="694" actId="20577"/>
        <pc:sldMkLst>
          <pc:docMk/>
          <pc:sldMk cId="575307400" sldId="322"/>
        </pc:sldMkLst>
        <pc:spChg chg="mod">
          <ac:chgData name="Tomasz Wasiuk" userId="69944dc6-cb03-4ce3-93dd-6933aab180a2" providerId="ADAL" clId="{5C097691-A7AB-4C55-B69D-B464FEBE9A64}" dt="2019-09-15T09:35:44.760" v="197" actId="1076"/>
          <ac:spMkLst>
            <pc:docMk/>
            <pc:sldMk cId="575307400" sldId="322"/>
            <ac:spMk id="17" creationId="{4C8C127E-1CA0-43A4-9A3E-8F38BF343C14}"/>
          </ac:spMkLst>
        </pc:spChg>
        <pc:spChg chg="mod">
          <ac:chgData name="Tomasz Wasiuk" userId="69944dc6-cb03-4ce3-93dd-6933aab180a2" providerId="ADAL" clId="{5C097691-A7AB-4C55-B69D-B464FEBE9A64}" dt="2019-09-15T09:33:34.822" v="43" actId="20577"/>
          <ac:spMkLst>
            <pc:docMk/>
            <pc:sldMk cId="575307400" sldId="322"/>
            <ac:spMk id="23" creationId="{76B36BBA-762F-48E3-B670-FABFB6E53C07}"/>
          </ac:spMkLst>
        </pc:spChg>
        <pc:spChg chg="mod">
          <ac:chgData name="Tomasz Wasiuk" userId="69944dc6-cb03-4ce3-93dd-6933aab180a2" providerId="ADAL" clId="{5C097691-A7AB-4C55-B69D-B464FEBE9A64}" dt="2019-09-15T09:33:27.997" v="37" actId="20577"/>
          <ac:spMkLst>
            <pc:docMk/>
            <pc:sldMk cId="575307400" sldId="322"/>
            <ac:spMk id="28" creationId="{CAC33A2D-16D0-4987-BC52-F8B58BE3F181}"/>
          </ac:spMkLst>
        </pc:spChg>
        <pc:spChg chg="mod">
          <ac:chgData name="Tomasz Wasiuk" userId="69944dc6-cb03-4ce3-93dd-6933aab180a2" providerId="ADAL" clId="{5C097691-A7AB-4C55-B69D-B464FEBE9A64}" dt="2019-09-15T09:33:38.365" v="50" actId="20577"/>
          <ac:spMkLst>
            <pc:docMk/>
            <pc:sldMk cId="575307400" sldId="322"/>
            <ac:spMk id="34" creationId="{D193AE6F-BCF5-4E71-ACCD-D2842DB00764}"/>
          </ac:spMkLst>
        </pc:spChg>
        <pc:spChg chg="mod">
          <ac:chgData name="Tomasz Wasiuk" userId="69944dc6-cb03-4ce3-93dd-6933aab180a2" providerId="ADAL" clId="{5C097691-A7AB-4C55-B69D-B464FEBE9A64}" dt="2019-09-15T09:33:43.339" v="56" actId="20577"/>
          <ac:spMkLst>
            <pc:docMk/>
            <pc:sldMk cId="575307400" sldId="322"/>
            <ac:spMk id="51" creationId="{368727E4-8B06-4FB2-9DC7-1788723DA764}"/>
          </ac:spMkLst>
        </pc:spChg>
        <pc:spChg chg="mod">
          <ac:chgData name="Tomasz Wasiuk" userId="69944dc6-cb03-4ce3-93dd-6933aab180a2" providerId="ADAL" clId="{5C097691-A7AB-4C55-B69D-B464FEBE9A64}" dt="2019-09-15T09:34:00.253" v="73" actId="20577"/>
          <ac:spMkLst>
            <pc:docMk/>
            <pc:sldMk cId="575307400" sldId="322"/>
            <ac:spMk id="56" creationId="{2DA9F313-A48E-41E4-9965-DCB0D693466A}"/>
          </ac:spMkLst>
        </pc:spChg>
        <pc:spChg chg="mod">
          <ac:chgData name="Tomasz Wasiuk" userId="69944dc6-cb03-4ce3-93dd-6933aab180a2" providerId="ADAL" clId="{5C097691-A7AB-4C55-B69D-B464FEBE9A64}" dt="2019-09-15T09:33:53.399" v="66" actId="20577"/>
          <ac:spMkLst>
            <pc:docMk/>
            <pc:sldMk cId="575307400" sldId="322"/>
            <ac:spMk id="78" creationId="{A78BF445-D066-4777-81A5-E2B098F07ECA}"/>
          </ac:spMkLst>
        </pc:spChg>
        <pc:spChg chg="mod">
          <ac:chgData name="Tomasz Wasiuk" userId="69944dc6-cb03-4ce3-93dd-6933aab180a2" providerId="ADAL" clId="{5C097691-A7AB-4C55-B69D-B464FEBE9A64}" dt="2019-09-15T09:37:24.948" v="401" actId="1076"/>
          <ac:spMkLst>
            <pc:docMk/>
            <pc:sldMk cId="575307400" sldId="322"/>
            <ac:spMk id="79" creationId="{7E2B2082-63A2-4D03-8199-C9406BA778E7}"/>
          </ac:spMkLst>
        </pc:spChg>
        <pc:spChg chg="del">
          <ac:chgData name="Tomasz Wasiuk" userId="69944dc6-cb03-4ce3-93dd-6933aab180a2" providerId="ADAL" clId="{5C097691-A7AB-4C55-B69D-B464FEBE9A64}" dt="2019-09-15T09:35:55.521" v="225" actId="478"/>
          <ac:spMkLst>
            <pc:docMk/>
            <pc:sldMk cId="575307400" sldId="322"/>
            <ac:spMk id="84" creationId="{D739DF78-8BED-4C3E-B209-B949A7DF9EAA}"/>
          </ac:spMkLst>
        </pc:spChg>
        <pc:spChg chg="mod">
          <ac:chgData name="Tomasz Wasiuk" userId="69944dc6-cb03-4ce3-93dd-6933aab180a2" providerId="ADAL" clId="{5C097691-A7AB-4C55-B69D-B464FEBE9A64}" dt="2019-09-15T09:34:10.334" v="99" actId="20577"/>
          <ac:spMkLst>
            <pc:docMk/>
            <pc:sldMk cId="575307400" sldId="322"/>
            <ac:spMk id="85" creationId="{FFEAA63B-01B4-4D3A-9C0B-FFE3F6E8709E}"/>
          </ac:spMkLst>
        </pc:spChg>
        <pc:spChg chg="mod">
          <ac:chgData name="Tomasz Wasiuk" userId="69944dc6-cb03-4ce3-93dd-6933aab180a2" providerId="ADAL" clId="{5C097691-A7AB-4C55-B69D-B464FEBE9A64}" dt="2019-09-15T09:36:18.275" v="393" actId="1036"/>
          <ac:spMkLst>
            <pc:docMk/>
            <pc:sldMk cId="575307400" sldId="322"/>
            <ac:spMk id="87" creationId="{B3D6DC4A-97C3-42D3-BAC8-958C7B74A580}"/>
          </ac:spMkLst>
        </pc:spChg>
        <pc:spChg chg="add del ord">
          <ac:chgData name="Tomasz Wasiuk" userId="69944dc6-cb03-4ce3-93dd-6933aab180a2" providerId="ADAL" clId="{5C097691-A7AB-4C55-B69D-B464FEBE9A64}" dt="2019-09-15T09:36:54.706" v="396" actId="478"/>
          <ac:spMkLst>
            <pc:docMk/>
            <pc:sldMk cId="575307400" sldId="322"/>
            <ac:spMk id="88" creationId="{73A555A3-1E9A-40E4-9095-3EDA9D440B59}"/>
          </ac:spMkLst>
        </pc:spChg>
        <pc:spChg chg="add del">
          <ac:chgData name="Tomasz Wasiuk" userId="69944dc6-cb03-4ce3-93dd-6933aab180a2" providerId="ADAL" clId="{5C097691-A7AB-4C55-B69D-B464FEBE9A64}" dt="2019-09-15T09:37:15.274" v="399" actId="478"/>
          <ac:spMkLst>
            <pc:docMk/>
            <pc:sldMk cId="575307400" sldId="322"/>
            <ac:spMk id="89" creationId="{FFB82CF6-6169-4CCF-804F-A423B77CBB3B}"/>
          </ac:spMkLst>
        </pc:spChg>
        <pc:spChg chg="add">
          <ac:chgData name="Tomasz Wasiuk" userId="69944dc6-cb03-4ce3-93dd-6933aab180a2" providerId="ADAL" clId="{5C097691-A7AB-4C55-B69D-B464FEBE9A64}" dt="2019-09-15T09:37:21.924" v="400"/>
          <ac:spMkLst>
            <pc:docMk/>
            <pc:sldMk cId="575307400" sldId="322"/>
            <ac:spMk id="90" creationId="{867E488D-3734-44A5-8938-292C5F0D9259}"/>
          </ac:spMkLst>
        </pc:spChg>
        <pc:spChg chg="add mod">
          <ac:chgData name="Tomasz Wasiuk" userId="69944dc6-cb03-4ce3-93dd-6933aab180a2" providerId="ADAL" clId="{5C097691-A7AB-4C55-B69D-B464FEBE9A64}" dt="2019-09-15T09:46:48.526" v="446" actId="1076"/>
          <ac:spMkLst>
            <pc:docMk/>
            <pc:sldMk cId="575307400" sldId="322"/>
            <ac:spMk id="91" creationId="{EFC9B2A8-06C2-4441-9282-AC43302E8612}"/>
          </ac:spMkLst>
        </pc:spChg>
        <pc:spChg chg="mod">
          <ac:chgData name="Tomasz Wasiuk" userId="69944dc6-cb03-4ce3-93dd-6933aab180a2" providerId="ADAL" clId="{5C097691-A7AB-4C55-B69D-B464FEBE9A64}" dt="2019-09-15T09:46:19.806" v="435" actId="113"/>
          <ac:spMkLst>
            <pc:docMk/>
            <pc:sldMk cId="575307400" sldId="322"/>
            <ac:spMk id="98" creationId="{1C8E6A35-DAAB-4896-A0AB-E5FE5B4FDEA7}"/>
          </ac:spMkLst>
        </pc:spChg>
        <pc:spChg chg="add del">
          <ac:chgData name="Tomasz Wasiuk" userId="69944dc6-cb03-4ce3-93dd-6933aab180a2" providerId="ADAL" clId="{5C097691-A7AB-4C55-B69D-B464FEBE9A64}" dt="2019-09-15T10:08:14.717" v="684" actId="478"/>
          <ac:spMkLst>
            <pc:docMk/>
            <pc:sldMk cId="575307400" sldId="322"/>
            <ac:spMk id="106" creationId="{67A0EEEE-7A4C-46EC-B3FF-09D1EFBFE7C7}"/>
          </ac:spMkLst>
        </pc:spChg>
        <pc:spChg chg="mod">
          <ac:chgData name="Tomasz Wasiuk" userId="69944dc6-cb03-4ce3-93dd-6933aab180a2" providerId="ADAL" clId="{5C097691-A7AB-4C55-B69D-B464FEBE9A64}" dt="2019-09-15T09:34:51.772" v="138" actId="20577"/>
          <ac:spMkLst>
            <pc:docMk/>
            <pc:sldMk cId="575307400" sldId="322"/>
            <ac:spMk id="126" creationId="{435E6193-0A4B-42D2-A5FA-8DD3054C4EF8}"/>
          </ac:spMkLst>
        </pc:spChg>
        <pc:spChg chg="mod">
          <ac:chgData name="Tomasz Wasiuk" userId="69944dc6-cb03-4ce3-93dd-6933aab180a2" providerId="ADAL" clId="{5C097691-A7AB-4C55-B69D-B464FEBE9A64}" dt="2019-09-15T09:34:36.807" v="113" actId="20577"/>
          <ac:spMkLst>
            <pc:docMk/>
            <pc:sldMk cId="575307400" sldId="322"/>
            <ac:spMk id="130" creationId="{C5659A67-30E1-4AED-82AD-53328522D48C}"/>
          </ac:spMkLst>
        </pc:spChg>
        <pc:spChg chg="mod">
          <ac:chgData name="Tomasz Wasiuk" userId="69944dc6-cb03-4ce3-93dd-6933aab180a2" providerId="ADAL" clId="{5C097691-A7AB-4C55-B69D-B464FEBE9A64}" dt="2019-09-15T09:47:04.173" v="447" actId="207"/>
          <ac:spMkLst>
            <pc:docMk/>
            <pc:sldMk cId="575307400" sldId="322"/>
            <ac:spMk id="160" creationId="{1E34AB15-94C6-4B12-B62C-5518FF1228C7}"/>
          </ac:spMkLst>
        </pc:spChg>
        <pc:spChg chg="del">
          <ac:chgData name="Tomasz Wasiuk" userId="69944dc6-cb03-4ce3-93dd-6933aab180a2" providerId="ADAL" clId="{5C097691-A7AB-4C55-B69D-B464FEBE9A64}" dt="2019-09-15T09:32:42.307" v="12" actId="478"/>
          <ac:spMkLst>
            <pc:docMk/>
            <pc:sldMk cId="575307400" sldId="322"/>
            <ac:spMk id="167" creationId="{BE51EF2C-1D0C-4BDC-8A16-5230D7A4BD81}"/>
          </ac:spMkLst>
        </pc:spChg>
        <pc:spChg chg="del">
          <ac:chgData name="Tomasz Wasiuk" userId="69944dc6-cb03-4ce3-93dd-6933aab180a2" providerId="ADAL" clId="{5C097691-A7AB-4C55-B69D-B464FEBE9A64}" dt="2019-09-15T09:32:44.058" v="13" actId="478"/>
          <ac:spMkLst>
            <pc:docMk/>
            <pc:sldMk cId="575307400" sldId="322"/>
            <ac:spMk id="169" creationId="{7B1FECD7-9DEB-4F12-93E4-4D4DE42D671E}"/>
          </ac:spMkLst>
        </pc:spChg>
        <pc:spChg chg="del">
          <ac:chgData name="Tomasz Wasiuk" userId="69944dc6-cb03-4ce3-93dd-6933aab180a2" providerId="ADAL" clId="{5C097691-A7AB-4C55-B69D-B464FEBE9A64}" dt="2019-09-15T09:32:39.840" v="11" actId="478"/>
          <ac:spMkLst>
            <pc:docMk/>
            <pc:sldMk cId="575307400" sldId="322"/>
            <ac:spMk id="171" creationId="{32A6FC55-9549-4D25-95EF-94ACD62FE668}"/>
          </ac:spMkLst>
        </pc:spChg>
        <pc:spChg chg="del">
          <ac:chgData name="Tomasz Wasiuk" userId="69944dc6-cb03-4ce3-93dd-6933aab180a2" providerId="ADAL" clId="{5C097691-A7AB-4C55-B69D-B464FEBE9A64}" dt="2019-09-15T09:33:00.468" v="21" actId="478"/>
          <ac:spMkLst>
            <pc:docMk/>
            <pc:sldMk cId="575307400" sldId="322"/>
            <ac:spMk id="172" creationId="{AC21E767-B18E-4C28-B99F-CCF3D561F232}"/>
          </ac:spMkLst>
        </pc:spChg>
        <pc:spChg chg="mod">
          <ac:chgData name="Tomasz Wasiuk" userId="69944dc6-cb03-4ce3-93dd-6933aab180a2" providerId="ADAL" clId="{5C097691-A7AB-4C55-B69D-B464FEBE9A64}" dt="2019-09-15T10:07:57.533" v="683" actId="20577"/>
          <ac:spMkLst>
            <pc:docMk/>
            <pc:sldMk cId="575307400" sldId="322"/>
            <ac:spMk id="6148" creationId="{2AFDC174-AD1E-41C1-9BC7-C5BCC26FF4B9}"/>
          </ac:spMkLst>
        </pc:spChg>
        <pc:spChg chg="del">
          <ac:chgData name="Tomasz Wasiuk" userId="69944dc6-cb03-4ce3-93dd-6933aab180a2" providerId="ADAL" clId="{5C097691-A7AB-4C55-B69D-B464FEBE9A64}" dt="2019-09-15T09:34:20.755" v="100" actId="478"/>
          <ac:spMkLst>
            <pc:docMk/>
            <pc:sldMk cId="575307400" sldId="322"/>
            <ac:spMk id="6151" creationId="{C9C2322A-7D90-4710-9930-59A577993857}"/>
          </ac:spMkLst>
        </pc:spChg>
        <pc:spChg chg="mod">
          <ac:chgData name="Tomasz Wasiuk" userId="69944dc6-cb03-4ce3-93dd-6933aab180a2" providerId="ADAL" clId="{5C097691-A7AB-4C55-B69D-B464FEBE9A64}" dt="2019-09-15T10:08:26.836" v="694" actId="20577"/>
          <ac:spMkLst>
            <pc:docMk/>
            <pc:sldMk cId="575307400" sldId="322"/>
            <ac:spMk id="6216" creationId="{74373209-A8B8-47D3-89BF-F350E501E635}"/>
          </ac:spMkLst>
        </pc:spChg>
        <pc:grpChg chg="add del">
          <ac:chgData name="Tomasz Wasiuk" userId="69944dc6-cb03-4ce3-93dd-6933aab180a2" providerId="ADAL" clId="{5C097691-A7AB-4C55-B69D-B464FEBE9A64}" dt="2019-09-15T09:35:46.837" v="198"/>
          <ac:grpSpMkLst>
            <pc:docMk/>
            <pc:sldMk cId="575307400" sldId="322"/>
            <ac:grpSpMk id="80" creationId="{163BBE1C-5497-4631-8860-07B2948A9B5B}"/>
          </ac:grpSpMkLst>
        </pc:grpChg>
        <pc:grpChg chg="add del mod">
          <ac:chgData name="Tomasz Wasiuk" userId="69944dc6-cb03-4ce3-93dd-6933aab180a2" providerId="ADAL" clId="{5C097691-A7AB-4C55-B69D-B464FEBE9A64}" dt="2019-09-15T09:35:55.521" v="225" actId="478"/>
          <ac:grpSpMkLst>
            <pc:docMk/>
            <pc:sldMk cId="575307400" sldId="322"/>
            <ac:grpSpMk id="83" creationId="{D2432DB3-80B8-483E-A868-45D28A76F227}"/>
          </ac:grpSpMkLst>
        </pc:grpChg>
        <pc:grpChg chg="add">
          <ac:chgData name="Tomasz Wasiuk" userId="69944dc6-cb03-4ce3-93dd-6933aab180a2" providerId="ADAL" clId="{5C097691-A7AB-4C55-B69D-B464FEBE9A64}" dt="2019-09-15T09:46:13.182" v="434"/>
          <ac:grpSpMkLst>
            <pc:docMk/>
            <pc:sldMk cId="575307400" sldId="322"/>
            <ac:grpSpMk id="92" creationId="{C2F3A071-AEB5-4E0F-BFFD-116D32639341}"/>
          </ac:grpSpMkLst>
        </pc:grpChg>
        <pc:grpChg chg="del">
          <ac:chgData name="Tomasz Wasiuk" userId="69944dc6-cb03-4ce3-93dd-6933aab180a2" providerId="ADAL" clId="{5C097691-A7AB-4C55-B69D-B464FEBE9A64}" dt="2019-09-15T09:33:03.915" v="22" actId="478"/>
          <ac:grpSpMkLst>
            <pc:docMk/>
            <pc:sldMk cId="575307400" sldId="322"/>
            <ac:grpSpMk id="6156" creationId="{5B25FDF9-429B-466E-83E2-2D508EF4584E}"/>
          </ac:grpSpMkLst>
        </pc:grpChg>
        <pc:grpChg chg="mod">
          <ac:chgData name="Tomasz Wasiuk" userId="69944dc6-cb03-4ce3-93dd-6933aab180a2" providerId="ADAL" clId="{5C097691-A7AB-4C55-B69D-B464FEBE9A64}" dt="2019-09-15T09:35:14.808" v="194" actId="1038"/>
          <ac:grpSpMkLst>
            <pc:docMk/>
            <pc:sldMk cId="575307400" sldId="322"/>
            <ac:grpSpMk id="6160" creationId="{CE2E79D8-6611-4DB7-89F2-FA25F7251321}"/>
          </ac:grpSpMkLst>
        </pc:grpChg>
        <pc:grpChg chg="del">
          <ac:chgData name="Tomasz Wasiuk" userId="69944dc6-cb03-4ce3-93dd-6933aab180a2" providerId="ADAL" clId="{5C097691-A7AB-4C55-B69D-B464FEBE9A64}" dt="2019-09-15T09:32:47.052" v="14" actId="478"/>
          <ac:grpSpMkLst>
            <pc:docMk/>
            <pc:sldMk cId="575307400" sldId="322"/>
            <ac:grpSpMk id="6163" creationId="{E93166A3-AA27-4B4D-9BD0-D75384FF9926}"/>
          </ac:grpSpMkLst>
        </pc:grpChg>
        <pc:grpChg chg="del">
          <ac:chgData name="Tomasz Wasiuk" userId="69944dc6-cb03-4ce3-93dd-6933aab180a2" providerId="ADAL" clId="{5C097691-A7AB-4C55-B69D-B464FEBE9A64}" dt="2019-09-15T09:37:12.475" v="397" actId="478"/>
          <ac:grpSpMkLst>
            <pc:docMk/>
            <pc:sldMk cId="575307400" sldId="322"/>
            <ac:grpSpMk id="6165" creationId="{14FB4105-F1AC-4B31-830D-4272F3223539}"/>
          </ac:grpSpMkLst>
        </pc:grpChg>
      </pc:sldChg>
      <pc:sldChg chg="addSp delSp modSp add ord delAnim">
        <pc:chgData name="Tomasz Wasiuk" userId="69944dc6-cb03-4ce3-93dd-6933aab180a2" providerId="ADAL" clId="{5C097691-A7AB-4C55-B69D-B464FEBE9A64}" dt="2019-09-15T10:51:46.579" v="2055" actId="14734"/>
        <pc:sldMkLst>
          <pc:docMk/>
          <pc:sldMk cId="653886808" sldId="323"/>
        </pc:sldMkLst>
        <pc:spChg chg="del">
          <ac:chgData name="Tomasz Wasiuk" userId="69944dc6-cb03-4ce3-93dd-6933aab180a2" providerId="ADAL" clId="{5C097691-A7AB-4C55-B69D-B464FEBE9A64}" dt="2019-09-15T10:32:23.813" v="940" actId="478"/>
          <ac:spMkLst>
            <pc:docMk/>
            <pc:sldMk cId="653886808" sldId="323"/>
            <ac:spMk id="4" creationId="{DE29801B-6408-4A82-A90B-329ADC3F9EA8}"/>
          </ac:spMkLst>
        </pc:spChg>
        <pc:spChg chg="mod modVis">
          <ac:chgData name="Tomasz Wasiuk" userId="69944dc6-cb03-4ce3-93dd-6933aab180a2" providerId="ADAL" clId="{5C097691-A7AB-4C55-B69D-B464FEBE9A64}" dt="2019-09-15T10:50:04.060" v="2038" actId="14100"/>
          <ac:spMkLst>
            <pc:docMk/>
            <pc:sldMk cId="653886808" sldId="323"/>
            <ac:spMk id="43" creationId="{EAECDC02-208D-43C9-B591-0BB907E2195C}"/>
          </ac:spMkLst>
        </pc:spChg>
        <pc:spChg chg="mod modVis">
          <ac:chgData name="Tomasz Wasiuk" userId="69944dc6-cb03-4ce3-93dd-6933aab180a2" providerId="ADAL" clId="{5C097691-A7AB-4C55-B69D-B464FEBE9A64}" dt="2019-09-15T10:51:19.724" v="2047" actId="14100"/>
          <ac:spMkLst>
            <pc:docMk/>
            <pc:sldMk cId="653886808" sldId="323"/>
            <ac:spMk id="45" creationId="{839F67E4-7050-4A6B-B239-296F2BBCBC31}"/>
          </ac:spMkLst>
        </pc:spChg>
        <pc:spChg chg="mod modVis">
          <ac:chgData name="Tomasz Wasiuk" userId="69944dc6-cb03-4ce3-93dd-6933aab180a2" providerId="ADAL" clId="{5C097691-A7AB-4C55-B69D-B464FEBE9A64}" dt="2019-09-15T10:41:44.613" v="1551"/>
          <ac:spMkLst>
            <pc:docMk/>
            <pc:sldMk cId="653886808" sldId="323"/>
            <ac:spMk id="46" creationId="{82C609A2-D662-4654-B65D-EA96D7F5BA16}"/>
          </ac:spMkLst>
        </pc:spChg>
        <pc:spChg chg="mod modVis">
          <ac:chgData name="Tomasz Wasiuk" userId="69944dc6-cb03-4ce3-93dd-6933aab180a2" providerId="ADAL" clId="{5C097691-A7AB-4C55-B69D-B464FEBE9A64}" dt="2019-09-15T10:41:44.614" v="1553"/>
          <ac:spMkLst>
            <pc:docMk/>
            <pc:sldMk cId="653886808" sldId="323"/>
            <ac:spMk id="47" creationId="{C5DC773B-2448-4D7E-89E8-19369886AD71}"/>
          </ac:spMkLst>
        </pc:spChg>
        <pc:spChg chg="mod modVis">
          <ac:chgData name="Tomasz Wasiuk" userId="69944dc6-cb03-4ce3-93dd-6933aab180a2" providerId="ADAL" clId="{5C097691-A7AB-4C55-B69D-B464FEBE9A64}" dt="2019-09-15T10:41:44.615" v="1555"/>
          <ac:spMkLst>
            <pc:docMk/>
            <pc:sldMk cId="653886808" sldId="323"/>
            <ac:spMk id="48" creationId="{6DEDCA1A-0DD0-4F1C-A06E-E4D4F70C7AB0}"/>
          </ac:spMkLst>
        </pc:spChg>
        <pc:spChg chg="add mod">
          <ac:chgData name="Tomasz Wasiuk" userId="69944dc6-cb03-4ce3-93dd-6933aab180a2" providerId="ADAL" clId="{5C097691-A7AB-4C55-B69D-B464FEBE9A64}" dt="2019-09-15T10:41:50.147" v="1561" actId="1037"/>
          <ac:spMkLst>
            <pc:docMk/>
            <pc:sldMk cId="653886808" sldId="323"/>
            <ac:spMk id="49" creationId="{6B6056E3-9404-49E1-9C2D-960B5C8CFE3B}"/>
          </ac:spMkLst>
        </pc:spChg>
        <pc:spChg chg="add del">
          <ac:chgData name="Tomasz Wasiuk" userId="69944dc6-cb03-4ce3-93dd-6933aab180a2" providerId="ADAL" clId="{5C097691-A7AB-4C55-B69D-B464FEBE9A64}" dt="2019-09-15T10:36:42.946" v="1142" actId="478"/>
          <ac:spMkLst>
            <pc:docMk/>
            <pc:sldMk cId="653886808" sldId="323"/>
            <ac:spMk id="50" creationId="{AFA7F28F-4409-426F-995B-E9EEA5CABF96}"/>
          </ac:spMkLst>
        </pc:spChg>
        <pc:spChg chg="add mod">
          <ac:chgData name="Tomasz Wasiuk" userId="69944dc6-cb03-4ce3-93dd-6933aab180a2" providerId="ADAL" clId="{5C097691-A7AB-4C55-B69D-B464FEBE9A64}" dt="2019-09-15T10:46:24.776" v="1792" actId="255"/>
          <ac:spMkLst>
            <pc:docMk/>
            <pc:sldMk cId="653886808" sldId="323"/>
            <ac:spMk id="51" creationId="{88104C84-37AD-4782-A208-EE91CD568F18}"/>
          </ac:spMkLst>
        </pc:spChg>
        <pc:spChg chg="add del">
          <ac:chgData name="Tomasz Wasiuk" userId="69944dc6-cb03-4ce3-93dd-6933aab180a2" providerId="ADAL" clId="{5C097691-A7AB-4C55-B69D-B464FEBE9A64}" dt="2019-09-15T10:38:13.924" v="1258" actId="478"/>
          <ac:spMkLst>
            <pc:docMk/>
            <pc:sldMk cId="653886808" sldId="323"/>
            <ac:spMk id="52" creationId="{11AD1DFE-D9CD-4CB3-B450-3C72157EB6B3}"/>
          </ac:spMkLst>
        </pc:spChg>
        <pc:spChg chg="add del mod">
          <ac:chgData name="Tomasz Wasiuk" userId="69944dc6-cb03-4ce3-93dd-6933aab180a2" providerId="ADAL" clId="{5C097691-A7AB-4C55-B69D-B464FEBE9A64}" dt="2019-09-15T10:41:07.421" v="1495" actId="478"/>
          <ac:spMkLst>
            <pc:docMk/>
            <pc:sldMk cId="653886808" sldId="323"/>
            <ac:spMk id="54" creationId="{DEE6F4CA-1D8A-4A2A-A225-175AAB47A985}"/>
          </ac:spMkLst>
        </pc:spChg>
        <pc:spChg chg="add del mod">
          <ac:chgData name="Tomasz Wasiuk" userId="69944dc6-cb03-4ce3-93dd-6933aab180a2" providerId="ADAL" clId="{5C097691-A7AB-4C55-B69D-B464FEBE9A64}" dt="2019-09-15T10:43:54.834" v="1654"/>
          <ac:spMkLst>
            <pc:docMk/>
            <pc:sldMk cId="653886808" sldId="323"/>
            <ac:spMk id="55" creationId="{8A513EFE-2B94-4EFB-A3C9-439E52E3B700}"/>
          </ac:spMkLst>
        </pc:spChg>
        <pc:spChg chg="add mod">
          <ac:chgData name="Tomasz Wasiuk" userId="69944dc6-cb03-4ce3-93dd-6933aab180a2" providerId="ADAL" clId="{5C097691-A7AB-4C55-B69D-B464FEBE9A64}" dt="2019-09-15T10:50:14.036" v="2040" actId="1076"/>
          <ac:spMkLst>
            <pc:docMk/>
            <pc:sldMk cId="653886808" sldId="323"/>
            <ac:spMk id="56" creationId="{510F69AC-3085-4F67-B92B-1DAF72D67D08}"/>
          </ac:spMkLst>
        </pc:spChg>
        <pc:spChg chg="add mod">
          <ac:chgData name="Tomasz Wasiuk" userId="69944dc6-cb03-4ce3-93dd-6933aab180a2" providerId="ADAL" clId="{5C097691-A7AB-4C55-B69D-B464FEBE9A64}" dt="2019-09-15T10:47:50.333" v="1854" actId="1076"/>
          <ac:spMkLst>
            <pc:docMk/>
            <pc:sldMk cId="653886808" sldId="323"/>
            <ac:spMk id="57" creationId="{6ABD2E61-14C6-422A-AAB6-08979A53F07F}"/>
          </ac:spMkLst>
        </pc:spChg>
        <pc:spChg chg="mod">
          <ac:chgData name="Tomasz Wasiuk" userId="69944dc6-cb03-4ce3-93dd-6933aab180a2" providerId="ADAL" clId="{5C097691-A7AB-4C55-B69D-B464FEBE9A64}" dt="2019-09-15T10:49:16.644" v="1977" actId="14100"/>
          <ac:spMkLst>
            <pc:docMk/>
            <pc:sldMk cId="653886808" sldId="323"/>
            <ac:spMk id="60" creationId="{A25275CF-2EE8-4A62-B809-95C53F346167}"/>
          </ac:spMkLst>
        </pc:spChg>
        <pc:spChg chg="add mod">
          <ac:chgData name="Tomasz Wasiuk" userId="69944dc6-cb03-4ce3-93dd-6933aab180a2" providerId="ADAL" clId="{5C097691-A7AB-4C55-B69D-B464FEBE9A64}" dt="2019-09-15T10:49:57.335" v="2037" actId="1036"/>
          <ac:spMkLst>
            <pc:docMk/>
            <pc:sldMk cId="653886808" sldId="323"/>
            <ac:spMk id="63" creationId="{83D9DC0E-2B37-4C0A-95A9-04242F487014}"/>
          </ac:spMkLst>
        </pc:spChg>
        <pc:spChg chg="mod modVis">
          <ac:chgData name="Tomasz Wasiuk" userId="69944dc6-cb03-4ce3-93dd-6933aab180a2" providerId="ADAL" clId="{5C097691-A7AB-4C55-B69D-B464FEBE9A64}" dt="2019-09-15T10:35:01.547" v="980"/>
          <ac:spMkLst>
            <pc:docMk/>
            <pc:sldMk cId="653886808" sldId="323"/>
            <ac:spMk id="158" creationId="{13A3C8DF-99BE-4AD9-9C72-17FE3E5E5094}"/>
          </ac:spMkLst>
        </pc:spChg>
        <pc:spChg chg="mod modVis">
          <ac:chgData name="Tomasz Wasiuk" userId="69944dc6-cb03-4ce3-93dd-6933aab180a2" providerId="ADAL" clId="{5C097691-A7AB-4C55-B69D-B464FEBE9A64}" dt="2019-09-15T10:35:18.157" v="986"/>
          <ac:spMkLst>
            <pc:docMk/>
            <pc:sldMk cId="653886808" sldId="323"/>
            <ac:spMk id="162" creationId="{F55B5C00-D10D-49D0-8217-51A9559FCD1E}"/>
          </ac:spMkLst>
        </pc:spChg>
        <pc:spChg chg="mod modVis">
          <ac:chgData name="Tomasz Wasiuk" userId="69944dc6-cb03-4ce3-93dd-6933aab180a2" providerId="ADAL" clId="{5C097691-A7AB-4C55-B69D-B464FEBE9A64}" dt="2019-09-15T10:35:18.161" v="989"/>
          <ac:spMkLst>
            <pc:docMk/>
            <pc:sldMk cId="653886808" sldId="323"/>
            <ac:spMk id="166" creationId="{ECFA7287-DBDC-47C4-9B4B-A6FA20C870DA}"/>
          </ac:spMkLst>
        </pc:spChg>
        <pc:spChg chg="del">
          <ac:chgData name="Tomasz Wasiuk" userId="69944dc6-cb03-4ce3-93dd-6933aab180a2" providerId="ADAL" clId="{5C097691-A7AB-4C55-B69D-B464FEBE9A64}" dt="2019-09-15T10:35:15.426" v="984" actId="478"/>
          <ac:spMkLst>
            <pc:docMk/>
            <pc:sldMk cId="653886808" sldId="323"/>
            <ac:spMk id="171" creationId="{ECEAA128-E17A-4EAB-8250-E02C97454439}"/>
          </ac:spMkLst>
        </pc:spChg>
        <pc:spChg chg="mod">
          <ac:chgData name="Tomasz Wasiuk" userId="69944dc6-cb03-4ce3-93dd-6933aab180a2" providerId="ADAL" clId="{5C097691-A7AB-4C55-B69D-B464FEBE9A64}" dt="2019-09-15T10:45:55.453" v="1760" actId="1036"/>
          <ac:spMkLst>
            <pc:docMk/>
            <pc:sldMk cId="653886808" sldId="323"/>
            <ac:spMk id="224" creationId="{D9C13C47-AB35-4D21-8CFA-FBC09D270058}"/>
          </ac:spMkLst>
        </pc:spChg>
        <pc:spChg chg="del">
          <ac:chgData name="Tomasz Wasiuk" userId="69944dc6-cb03-4ce3-93dd-6933aab180a2" providerId="ADAL" clId="{5C097691-A7AB-4C55-B69D-B464FEBE9A64}" dt="2019-09-15T10:31:50.849" v="938" actId="478"/>
          <ac:spMkLst>
            <pc:docMk/>
            <pc:sldMk cId="653886808" sldId="323"/>
            <ac:spMk id="225" creationId="{9127550E-D75E-4DCC-801F-C14A5A03D30F}"/>
          </ac:spMkLst>
        </pc:spChg>
        <pc:spChg chg="mod">
          <ac:chgData name="Tomasz Wasiuk" userId="69944dc6-cb03-4ce3-93dd-6933aab180a2" providerId="ADAL" clId="{5C097691-A7AB-4C55-B69D-B464FEBE9A64}" dt="2019-09-15T10:50:21.668" v="2041" actId="14100"/>
          <ac:spMkLst>
            <pc:docMk/>
            <pc:sldMk cId="653886808" sldId="323"/>
            <ac:spMk id="232" creationId="{8A02AF41-F8B8-4607-9DC8-CB9B3DDAE5AA}"/>
          </ac:spMkLst>
        </pc:spChg>
        <pc:spChg chg="mod">
          <ac:chgData name="Tomasz Wasiuk" userId="69944dc6-cb03-4ce3-93dd-6933aab180a2" providerId="ADAL" clId="{5C097691-A7AB-4C55-B69D-B464FEBE9A64}" dt="2019-09-15T10:35:11.211" v="982" actId="1076"/>
          <ac:spMkLst>
            <pc:docMk/>
            <pc:sldMk cId="653886808" sldId="323"/>
            <ac:spMk id="11271" creationId="{4F82DCEF-011D-41DB-99B0-5EFE69239908}"/>
          </ac:spMkLst>
        </pc:spChg>
        <pc:spChg chg="mod">
          <ac:chgData name="Tomasz Wasiuk" userId="69944dc6-cb03-4ce3-93dd-6933aab180a2" providerId="ADAL" clId="{5C097691-A7AB-4C55-B69D-B464FEBE9A64}" dt="2019-09-15T10:35:18.160" v="987"/>
          <ac:spMkLst>
            <pc:docMk/>
            <pc:sldMk cId="653886808" sldId="323"/>
            <ac:spMk id="11298" creationId="{6A689421-22BA-415C-A58B-838FA9934270}"/>
          </ac:spMkLst>
        </pc:spChg>
        <pc:spChg chg="mod">
          <ac:chgData name="Tomasz Wasiuk" userId="69944dc6-cb03-4ce3-93dd-6933aab180a2" providerId="ADAL" clId="{5C097691-A7AB-4C55-B69D-B464FEBE9A64}" dt="2019-09-15T10:35:18.162" v="990"/>
          <ac:spMkLst>
            <pc:docMk/>
            <pc:sldMk cId="653886808" sldId="323"/>
            <ac:spMk id="11301" creationId="{C0D5D98C-2C45-4997-8D79-7D60DA494668}"/>
          </ac:spMkLst>
        </pc:spChg>
        <pc:spChg chg="mod">
          <ac:chgData name="Tomasz Wasiuk" userId="69944dc6-cb03-4ce3-93dd-6933aab180a2" providerId="ADAL" clId="{5C097691-A7AB-4C55-B69D-B464FEBE9A64}" dt="2019-09-15T10:46:04.299" v="1788" actId="20577"/>
          <ac:spMkLst>
            <pc:docMk/>
            <pc:sldMk cId="653886808" sldId="323"/>
            <ac:spMk id="11315" creationId="{B6747981-E0C1-44F1-834C-B40FAB683012}"/>
          </ac:spMkLst>
        </pc:spChg>
        <pc:spChg chg="mod modVis">
          <ac:chgData name="Tomasz Wasiuk" userId="69944dc6-cb03-4ce3-93dd-6933aab180a2" providerId="ADAL" clId="{5C097691-A7AB-4C55-B69D-B464FEBE9A64}" dt="2019-09-15T10:35:01.547" v="980"/>
          <ac:spMkLst>
            <pc:docMk/>
            <pc:sldMk cId="653886808" sldId="323"/>
            <ac:spMk id="11320" creationId="{D7093AD3-7617-416D-82E4-C06457F46EC1}"/>
          </ac:spMkLst>
        </pc:spChg>
        <pc:grpChg chg="add mod modVis">
          <ac:chgData name="Tomasz Wasiuk" userId="69944dc6-cb03-4ce3-93dd-6933aab180a2" providerId="ADAL" clId="{5C097691-A7AB-4C55-B69D-B464FEBE9A64}" dt="2019-09-15T10:51:31.796" v="2053" actId="1037"/>
          <ac:grpSpMkLst>
            <pc:docMk/>
            <pc:sldMk cId="653886808" sldId="323"/>
            <ac:grpSpMk id="42" creationId="{3B4129FB-B945-4AE9-AF70-37AB97A99590}"/>
          </ac:grpSpMkLst>
        </pc:grpChg>
        <pc:grpChg chg="mod modVis">
          <ac:chgData name="Tomasz Wasiuk" userId="69944dc6-cb03-4ce3-93dd-6933aab180a2" providerId="ADAL" clId="{5C097691-A7AB-4C55-B69D-B464FEBE9A64}" dt="2019-09-15T10:51:31.796" v="2053" actId="1037"/>
          <ac:grpSpMkLst>
            <pc:docMk/>
            <pc:sldMk cId="653886808" sldId="323"/>
            <ac:grpSpMk id="44" creationId="{FB61532D-61E7-4A2E-9FE3-FE4CA68FFCAD}"/>
          </ac:grpSpMkLst>
        </pc:grpChg>
        <pc:grpChg chg="add mod">
          <ac:chgData name="Tomasz Wasiuk" userId="69944dc6-cb03-4ce3-93dd-6933aab180a2" providerId="ADAL" clId="{5C097691-A7AB-4C55-B69D-B464FEBE9A64}" dt="2019-09-15T10:49:12.892" v="1976" actId="14100"/>
          <ac:grpSpMkLst>
            <pc:docMk/>
            <pc:sldMk cId="653886808" sldId="323"/>
            <ac:grpSpMk id="58" creationId="{4CB40AC6-F380-4D96-99D3-12781DEBB21D}"/>
          </ac:grpSpMkLst>
        </pc:grpChg>
        <pc:grpChg chg="mod">
          <ac:chgData name="Tomasz Wasiuk" userId="69944dc6-cb03-4ce3-93dd-6933aab180a2" providerId="ADAL" clId="{5C097691-A7AB-4C55-B69D-B464FEBE9A64}" dt="2019-09-15T10:49:12.892" v="1976" actId="14100"/>
          <ac:grpSpMkLst>
            <pc:docMk/>
            <pc:sldMk cId="653886808" sldId="323"/>
            <ac:grpSpMk id="59" creationId="{C5BA7233-B4D0-4A9C-B6BB-4D787859612B}"/>
          </ac:grpSpMkLst>
        </pc:grpChg>
        <pc:grpChg chg="del mod modVis">
          <ac:chgData name="Tomasz Wasiuk" userId="69944dc6-cb03-4ce3-93dd-6933aab180a2" providerId="ADAL" clId="{5C097691-A7AB-4C55-B69D-B464FEBE9A64}" dt="2019-09-15T10:35:13.443" v="983" actId="478"/>
          <ac:grpSpMkLst>
            <pc:docMk/>
            <pc:sldMk cId="653886808" sldId="323"/>
            <ac:grpSpMk id="11267" creationId="{F336B712-58E4-46BC-936B-861060B116B8}"/>
          </ac:grpSpMkLst>
        </pc:grpChg>
        <pc:grpChg chg="del">
          <ac:chgData name="Tomasz Wasiuk" userId="69944dc6-cb03-4ce3-93dd-6933aab180a2" providerId="ADAL" clId="{5C097691-A7AB-4C55-B69D-B464FEBE9A64}" dt="2019-09-15T10:35:19.238" v="991" actId="478"/>
          <ac:grpSpMkLst>
            <pc:docMk/>
            <pc:sldMk cId="653886808" sldId="323"/>
            <ac:grpSpMk id="11280" creationId="{0C618088-BD84-4F6F-8480-47AD6F5E9923}"/>
          </ac:grpSpMkLst>
        </pc:grpChg>
        <pc:grpChg chg="del">
          <ac:chgData name="Tomasz Wasiuk" userId="69944dc6-cb03-4ce3-93dd-6933aab180a2" providerId="ADAL" clId="{5C097691-A7AB-4C55-B69D-B464FEBE9A64}" dt="2019-09-15T10:32:21.616" v="939" actId="478"/>
          <ac:grpSpMkLst>
            <pc:docMk/>
            <pc:sldMk cId="653886808" sldId="323"/>
            <ac:grpSpMk id="11281" creationId="{6012CDF0-91A0-41C3-A7F7-52898DEED795}"/>
          </ac:grpSpMkLst>
        </pc:grpChg>
        <pc:grpChg chg="del">
          <ac:chgData name="Tomasz Wasiuk" userId="69944dc6-cb03-4ce3-93dd-6933aab180a2" providerId="ADAL" clId="{5C097691-A7AB-4C55-B69D-B464FEBE9A64}" dt="2019-09-15T10:32:26.804" v="941" actId="478"/>
          <ac:grpSpMkLst>
            <pc:docMk/>
            <pc:sldMk cId="653886808" sldId="323"/>
            <ac:grpSpMk id="11283" creationId="{AC87B6AD-C904-4B96-B964-33EC781879C3}"/>
          </ac:grpSpMkLst>
        </pc:grpChg>
        <pc:graphicFrameChg chg="add mod modGraphic">
          <ac:chgData name="Tomasz Wasiuk" userId="69944dc6-cb03-4ce3-93dd-6933aab180a2" providerId="ADAL" clId="{5C097691-A7AB-4C55-B69D-B464FEBE9A64}" dt="2019-09-15T10:51:46.579" v="2055" actId="14734"/>
          <ac:graphicFrameMkLst>
            <pc:docMk/>
            <pc:sldMk cId="653886808" sldId="323"/>
            <ac:graphicFrameMk id="53" creationId="{EF12343F-7831-4961-A1C0-E6A2E959B431}"/>
          </ac:graphicFrameMkLst>
        </pc:graphicFrameChg>
      </pc:sldChg>
      <pc:sldChg chg="delSp modSp add ord">
        <pc:chgData name="Tomasz Wasiuk" userId="69944dc6-cb03-4ce3-93dd-6933aab180a2" providerId="ADAL" clId="{5C097691-A7AB-4C55-B69D-B464FEBE9A64}" dt="2019-09-15T11:17:58.305" v="2336" actId="20577"/>
        <pc:sldMkLst>
          <pc:docMk/>
          <pc:sldMk cId="2292482448" sldId="324"/>
        </pc:sldMkLst>
        <pc:spChg chg="mod">
          <ac:chgData name="Tomasz Wasiuk" userId="69944dc6-cb03-4ce3-93dd-6933aab180a2" providerId="ADAL" clId="{5C097691-A7AB-4C55-B69D-B464FEBE9A64}" dt="2019-09-15T11:05:35.126" v="2090" actId="20577"/>
          <ac:spMkLst>
            <pc:docMk/>
            <pc:sldMk cId="2292482448" sldId="324"/>
            <ac:spMk id="39" creationId="{370725F2-A3EF-4C46-8B9C-16FFD0BEDBF9}"/>
          </ac:spMkLst>
        </pc:spChg>
        <pc:spChg chg="del">
          <ac:chgData name="Tomasz Wasiuk" userId="69944dc6-cb03-4ce3-93dd-6933aab180a2" providerId="ADAL" clId="{5C097691-A7AB-4C55-B69D-B464FEBE9A64}" dt="2019-09-15T11:05:45.314" v="2093" actId="478"/>
          <ac:spMkLst>
            <pc:docMk/>
            <pc:sldMk cId="2292482448" sldId="324"/>
            <ac:spMk id="49" creationId="{6B6056E3-9404-49E1-9C2D-960B5C8CFE3B}"/>
          </ac:spMkLst>
        </pc:spChg>
        <pc:spChg chg="del">
          <ac:chgData name="Tomasz Wasiuk" userId="69944dc6-cb03-4ce3-93dd-6933aab180a2" providerId="ADAL" clId="{5C097691-A7AB-4C55-B69D-B464FEBE9A64}" dt="2019-09-15T11:06:00.941" v="2097" actId="478"/>
          <ac:spMkLst>
            <pc:docMk/>
            <pc:sldMk cId="2292482448" sldId="324"/>
            <ac:spMk id="51" creationId="{88104C84-37AD-4782-A208-EE91CD568F18}"/>
          </ac:spMkLst>
        </pc:spChg>
        <pc:spChg chg="del">
          <ac:chgData name="Tomasz Wasiuk" userId="69944dc6-cb03-4ce3-93dd-6933aab180a2" providerId="ADAL" clId="{5C097691-A7AB-4C55-B69D-B464FEBE9A64}" dt="2019-09-15T11:06:56.710" v="2099" actId="478"/>
          <ac:spMkLst>
            <pc:docMk/>
            <pc:sldMk cId="2292482448" sldId="324"/>
            <ac:spMk id="56" creationId="{510F69AC-3085-4F67-B92B-1DAF72D67D08}"/>
          </ac:spMkLst>
        </pc:spChg>
        <pc:spChg chg="del">
          <ac:chgData name="Tomasz Wasiuk" userId="69944dc6-cb03-4ce3-93dd-6933aab180a2" providerId="ADAL" clId="{5C097691-A7AB-4C55-B69D-B464FEBE9A64}" dt="2019-09-15T11:05:53.518" v="2095" actId="478"/>
          <ac:spMkLst>
            <pc:docMk/>
            <pc:sldMk cId="2292482448" sldId="324"/>
            <ac:spMk id="57" creationId="{6ABD2E61-14C6-422A-AAB6-08979A53F07F}"/>
          </ac:spMkLst>
        </pc:spChg>
        <pc:spChg chg="del">
          <ac:chgData name="Tomasz Wasiuk" userId="69944dc6-cb03-4ce3-93dd-6933aab180a2" providerId="ADAL" clId="{5C097691-A7AB-4C55-B69D-B464FEBE9A64}" dt="2019-09-15T11:05:41.794" v="2092" actId="478"/>
          <ac:spMkLst>
            <pc:docMk/>
            <pc:sldMk cId="2292482448" sldId="324"/>
            <ac:spMk id="63" creationId="{83D9DC0E-2B37-4C0A-95A9-04242F487014}"/>
          </ac:spMkLst>
        </pc:spChg>
        <pc:spChg chg="mod">
          <ac:chgData name="Tomasz Wasiuk" userId="69944dc6-cb03-4ce3-93dd-6933aab180a2" providerId="ADAL" clId="{5C097691-A7AB-4C55-B69D-B464FEBE9A64}" dt="2019-09-15T11:12:43.901" v="2330" actId="1035"/>
          <ac:spMkLst>
            <pc:docMk/>
            <pc:sldMk cId="2292482448" sldId="324"/>
            <ac:spMk id="224" creationId="{D9C13C47-AB35-4D21-8CFA-FBC09D270058}"/>
          </ac:spMkLst>
        </pc:spChg>
        <pc:spChg chg="del">
          <ac:chgData name="Tomasz Wasiuk" userId="69944dc6-cb03-4ce3-93dd-6933aab180a2" providerId="ADAL" clId="{5C097691-A7AB-4C55-B69D-B464FEBE9A64}" dt="2019-09-15T11:05:47.445" v="2094" actId="478"/>
          <ac:spMkLst>
            <pc:docMk/>
            <pc:sldMk cId="2292482448" sldId="324"/>
            <ac:spMk id="232" creationId="{8A02AF41-F8B8-4607-9DC8-CB9B3DDAE5AA}"/>
          </ac:spMkLst>
        </pc:spChg>
        <pc:spChg chg="mod">
          <ac:chgData name="Tomasz Wasiuk" userId="69944dc6-cb03-4ce3-93dd-6933aab180a2" providerId="ADAL" clId="{5C097691-A7AB-4C55-B69D-B464FEBE9A64}" dt="2019-09-15T11:05:24.888" v="2070" actId="20577"/>
          <ac:spMkLst>
            <pc:docMk/>
            <pc:sldMk cId="2292482448" sldId="324"/>
            <ac:spMk id="11271" creationId="{4F82DCEF-011D-41DB-99B0-5EFE69239908}"/>
          </ac:spMkLst>
        </pc:spChg>
        <pc:spChg chg="mod">
          <ac:chgData name="Tomasz Wasiuk" userId="69944dc6-cb03-4ce3-93dd-6933aab180a2" providerId="ADAL" clId="{5C097691-A7AB-4C55-B69D-B464FEBE9A64}" dt="2019-09-15T11:12:35.124" v="2329" actId="20577"/>
          <ac:spMkLst>
            <pc:docMk/>
            <pc:sldMk cId="2292482448" sldId="324"/>
            <ac:spMk id="11315" creationId="{B6747981-E0C1-44F1-834C-B40FAB683012}"/>
          </ac:spMkLst>
        </pc:spChg>
        <pc:grpChg chg="del">
          <ac:chgData name="Tomasz Wasiuk" userId="69944dc6-cb03-4ce3-93dd-6933aab180a2" providerId="ADAL" clId="{5C097691-A7AB-4C55-B69D-B464FEBE9A64}" dt="2019-09-15T11:05:40.227" v="2091" actId="478"/>
          <ac:grpSpMkLst>
            <pc:docMk/>
            <pc:sldMk cId="2292482448" sldId="324"/>
            <ac:grpSpMk id="42" creationId="{3B4129FB-B945-4AE9-AF70-37AB97A99590}"/>
          </ac:grpSpMkLst>
        </pc:grpChg>
        <pc:grpChg chg="del">
          <ac:chgData name="Tomasz Wasiuk" userId="69944dc6-cb03-4ce3-93dd-6933aab180a2" providerId="ADAL" clId="{5C097691-A7AB-4C55-B69D-B464FEBE9A64}" dt="2019-09-15T11:05:57.153" v="2096" actId="478"/>
          <ac:grpSpMkLst>
            <pc:docMk/>
            <pc:sldMk cId="2292482448" sldId="324"/>
            <ac:grpSpMk id="58" creationId="{4CB40AC6-F380-4D96-99D3-12781DEBB21D}"/>
          </ac:grpSpMkLst>
        </pc:grpChg>
        <pc:graphicFrameChg chg="mod modGraphic">
          <ac:chgData name="Tomasz Wasiuk" userId="69944dc6-cb03-4ce3-93dd-6933aab180a2" providerId="ADAL" clId="{5C097691-A7AB-4C55-B69D-B464FEBE9A64}" dt="2019-09-15T11:17:58.305" v="2336" actId="20577"/>
          <ac:graphicFrameMkLst>
            <pc:docMk/>
            <pc:sldMk cId="2292482448" sldId="324"/>
            <ac:graphicFrameMk id="53" creationId="{EF12343F-7831-4961-A1C0-E6A2E959B431}"/>
          </ac:graphicFrameMkLst>
        </pc:graphicFrameChg>
      </pc:sldChg>
      <pc:sldChg chg="addSp delSp modSp add">
        <pc:chgData name="Tomasz Wasiuk" userId="69944dc6-cb03-4ce3-93dd-6933aab180a2" providerId="ADAL" clId="{5C097691-A7AB-4C55-B69D-B464FEBE9A64}" dt="2019-09-15T13:06:58.414" v="4253" actId="1036"/>
        <pc:sldMkLst>
          <pc:docMk/>
          <pc:sldMk cId="679997760" sldId="325"/>
        </pc:sldMkLst>
        <pc:spChg chg="del mod">
          <ac:chgData name="Tomasz Wasiuk" userId="69944dc6-cb03-4ce3-93dd-6933aab180a2" providerId="ADAL" clId="{5C097691-A7AB-4C55-B69D-B464FEBE9A64}" dt="2019-09-15T11:31:06.404" v="2712" actId="478"/>
          <ac:spMkLst>
            <pc:docMk/>
            <pc:sldMk cId="679997760" sldId="325"/>
            <ac:spMk id="4" creationId="{DE29801B-6408-4A82-A90B-329ADC3F9EA8}"/>
          </ac:spMkLst>
        </pc:spChg>
        <pc:spChg chg="mod">
          <ac:chgData name="Tomasz Wasiuk" userId="69944dc6-cb03-4ce3-93dd-6933aab180a2" providerId="ADAL" clId="{5C097691-A7AB-4C55-B69D-B464FEBE9A64}" dt="2019-09-15T11:34:06.531" v="2880" actId="1037"/>
          <ac:spMkLst>
            <pc:docMk/>
            <pc:sldMk cId="679997760" sldId="325"/>
            <ac:spMk id="17" creationId="{4C8C127E-1CA0-43A4-9A3E-8F38BF343C14}"/>
          </ac:spMkLst>
        </pc:spChg>
        <pc:spChg chg="mod">
          <ac:chgData name="Tomasz Wasiuk" userId="69944dc6-cb03-4ce3-93dd-6933aab180a2" providerId="ADAL" clId="{5C097691-A7AB-4C55-B69D-B464FEBE9A64}" dt="2019-09-15T11:32:09.435" v="2751" actId="20577"/>
          <ac:spMkLst>
            <pc:docMk/>
            <pc:sldMk cId="679997760" sldId="325"/>
            <ac:spMk id="48" creationId="{B07593BD-A4BC-4900-837C-D2A2167B76EF}"/>
          </ac:spMkLst>
        </pc:spChg>
        <pc:spChg chg="mod">
          <ac:chgData name="Tomasz Wasiuk" userId="69944dc6-cb03-4ce3-93dd-6933aab180a2" providerId="ADAL" clId="{5C097691-A7AB-4C55-B69D-B464FEBE9A64}" dt="2019-09-15T11:33:44.588" v="2820" actId="20577"/>
          <ac:spMkLst>
            <pc:docMk/>
            <pc:sldMk cId="679997760" sldId="325"/>
            <ac:spMk id="49" creationId="{A5379FAC-7F99-43A0-B5CA-6BD621683D82}"/>
          </ac:spMkLst>
        </pc:spChg>
        <pc:spChg chg="mod">
          <ac:chgData name="Tomasz Wasiuk" userId="69944dc6-cb03-4ce3-93dd-6933aab180a2" providerId="ADAL" clId="{5C097691-A7AB-4C55-B69D-B464FEBE9A64}" dt="2019-09-15T11:33:58.002" v="2878" actId="1038"/>
          <ac:spMkLst>
            <pc:docMk/>
            <pc:sldMk cId="679997760" sldId="325"/>
            <ac:spMk id="50" creationId="{635B0B0C-8D2D-43DE-9DA5-6D83811AB01B}"/>
          </ac:spMkLst>
        </pc:spChg>
        <pc:spChg chg="mod">
          <ac:chgData name="Tomasz Wasiuk" userId="69944dc6-cb03-4ce3-93dd-6933aab180a2" providerId="ADAL" clId="{5C097691-A7AB-4C55-B69D-B464FEBE9A64}" dt="2019-09-15T11:32:35.966" v="2774" actId="20577"/>
          <ac:spMkLst>
            <pc:docMk/>
            <pc:sldMk cId="679997760" sldId="325"/>
            <ac:spMk id="52" creationId="{7053EE12-801A-4E76-9BA2-66FB7A8E14D2}"/>
          </ac:spMkLst>
        </pc:spChg>
        <pc:spChg chg="mod">
          <ac:chgData name="Tomasz Wasiuk" userId="69944dc6-cb03-4ce3-93dd-6933aab180a2" providerId="ADAL" clId="{5C097691-A7AB-4C55-B69D-B464FEBE9A64}" dt="2019-09-15T11:33:49.547" v="2821" actId="20577"/>
          <ac:spMkLst>
            <pc:docMk/>
            <pc:sldMk cId="679997760" sldId="325"/>
            <ac:spMk id="53" creationId="{5C9F4685-6E88-4C62-9DC0-79F583B5D7F4}"/>
          </ac:spMkLst>
        </pc:spChg>
        <pc:spChg chg="add del mod">
          <ac:chgData name="Tomasz Wasiuk" userId="69944dc6-cb03-4ce3-93dd-6933aab180a2" providerId="ADAL" clId="{5C097691-A7AB-4C55-B69D-B464FEBE9A64}" dt="2019-09-15T11:34:48.099" v="2898" actId="478"/>
          <ac:spMkLst>
            <pc:docMk/>
            <pc:sldMk cId="679997760" sldId="325"/>
            <ac:spMk id="54" creationId="{9C62BC03-D5A1-496A-A808-421E3FDEC177}"/>
          </ac:spMkLst>
        </pc:spChg>
        <pc:spChg chg="add mod">
          <ac:chgData name="Tomasz Wasiuk" userId="69944dc6-cb03-4ce3-93dd-6933aab180a2" providerId="ADAL" clId="{5C097691-A7AB-4C55-B69D-B464FEBE9A64}" dt="2019-09-15T11:35:37.576" v="2935" actId="20577"/>
          <ac:spMkLst>
            <pc:docMk/>
            <pc:sldMk cId="679997760" sldId="325"/>
            <ac:spMk id="55" creationId="{BF45ACD9-00DC-44B7-8CBA-F2F6BB1F2544}"/>
          </ac:spMkLst>
        </pc:spChg>
        <pc:spChg chg="del mod">
          <ac:chgData name="Tomasz Wasiuk" userId="69944dc6-cb03-4ce3-93dd-6933aab180a2" providerId="ADAL" clId="{5C097691-A7AB-4C55-B69D-B464FEBE9A64}" dt="2019-09-15T11:32:17.375" v="2753" actId="478"/>
          <ac:spMkLst>
            <pc:docMk/>
            <pc:sldMk cId="679997760" sldId="325"/>
            <ac:spMk id="59" creationId="{31366C0B-A305-492E-968C-6BE22DE3E1F4}"/>
          </ac:spMkLst>
        </pc:spChg>
        <pc:spChg chg="del">
          <ac:chgData name="Tomasz Wasiuk" userId="69944dc6-cb03-4ce3-93dd-6933aab180a2" providerId="ADAL" clId="{5C097691-A7AB-4C55-B69D-B464FEBE9A64}" dt="2019-09-15T11:31:13.976" v="2714" actId="478"/>
          <ac:spMkLst>
            <pc:docMk/>
            <pc:sldMk cId="679997760" sldId="325"/>
            <ac:spMk id="60" creationId="{577ABE22-95F4-4333-8799-F9A02BCF1762}"/>
          </ac:spMkLst>
        </pc:spChg>
        <pc:spChg chg="add mod">
          <ac:chgData name="Tomasz Wasiuk" userId="69944dc6-cb03-4ce3-93dd-6933aab180a2" providerId="ADAL" clId="{5C097691-A7AB-4C55-B69D-B464FEBE9A64}" dt="2019-09-15T13:06:58.414" v="4253" actId="1036"/>
          <ac:spMkLst>
            <pc:docMk/>
            <pc:sldMk cId="679997760" sldId="325"/>
            <ac:spMk id="63" creationId="{CEA0A40F-BBC2-4C6C-9E85-82A08C75108E}"/>
          </ac:spMkLst>
        </pc:spChg>
        <pc:spChg chg="mod">
          <ac:chgData name="Tomasz Wasiuk" userId="69944dc6-cb03-4ce3-93dd-6933aab180a2" providerId="ADAL" clId="{5C097691-A7AB-4C55-B69D-B464FEBE9A64}" dt="2019-09-15T11:34:18.193" v="2895" actId="1036"/>
          <ac:spMkLst>
            <pc:docMk/>
            <pc:sldMk cId="679997760" sldId="325"/>
            <ac:spMk id="224" creationId="{D9C13C47-AB35-4D21-8CFA-FBC09D270058}"/>
          </ac:spMkLst>
        </pc:spChg>
        <pc:spChg chg="mod">
          <ac:chgData name="Tomasz Wasiuk" userId="69944dc6-cb03-4ce3-93dd-6933aab180a2" providerId="ADAL" clId="{5C097691-A7AB-4C55-B69D-B464FEBE9A64}" dt="2019-09-15T11:33:03.087" v="2782" actId="14100"/>
          <ac:spMkLst>
            <pc:docMk/>
            <pc:sldMk cId="679997760" sldId="325"/>
            <ac:spMk id="232" creationId="{8A02AF41-F8B8-4607-9DC8-CB9B3DDAE5AA}"/>
          </ac:spMkLst>
        </pc:spChg>
        <pc:spChg chg="mod">
          <ac:chgData name="Tomasz Wasiuk" userId="69944dc6-cb03-4ce3-93dd-6933aab180a2" providerId="ADAL" clId="{5C097691-A7AB-4C55-B69D-B464FEBE9A64}" dt="2019-09-15T11:37:54.353" v="3122" actId="1076"/>
          <ac:spMkLst>
            <pc:docMk/>
            <pc:sldMk cId="679997760" sldId="325"/>
            <ac:spMk id="242" creationId="{DE5542A9-73F8-4E0A-BE78-BC4D4C28F2C9}"/>
          </ac:spMkLst>
        </pc:spChg>
        <pc:spChg chg="mod">
          <ac:chgData name="Tomasz Wasiuk" userId="69944dc6-cb03-4ce3-93dd-6933aab180a2" providerId="ADAL" clId="{5C097691-A7AB-4C55-B69D-B464FEBE9A64}" dt="2019-09-15T13:06:23.301" v="4167" actId="20577"/>
          <ac:spMkLst>
            <pc:docMk/>
            <pc:sldMk cId="679997760" sldId="325"/>
            <ac:spMk id="11271" creationId="{4F82DCEF-011D-41DB-99B0-5EFE69239908}"/>
          </ac:spMkLst>
        </pc:spChg>
        <pc:spChg chg="mod">
          <ac:chgData name="Tomasz Wasiuk" userId="69944dc6-cb03-4ce3-93dd-6933aab180a2" providerId="ADAL" clId="{5C097691-A7AB-4C55-B69D-B464FEBE9A64}" dt="2019-09-15T11:37:59.809" v="3131" actId="20577"/>
          <ac:spMkLst>
            <pc:docMk/>
            <pc:sldMk cId="679997760" sldId="325"/>
            <ac:spMk id="11315" creationId="{B6747981-E0C1-44F1-834C-B40FAB683012}"/>
          </ac:spMkLst>
        </pc:spChg>
        <pc:grpChg chg="add mod">
          <ac:chgData name="Tomasz Wasiuk" userId="69944dc6-cb03-4ce3-93dd-6933aab180a2" providerId="ADAL" clId="{5C097691-A7AB-4C55-B69D-B464FEBE9A64}" dt="2019-09-15T11:32:50.885" v="2778" actId="14100"/>
          <ac:grpSpMkLst>
            <pc:docMk/>
            <pc:sldMk cId="679997760" sldId="325"/>
            <ac:grpSpMk id="46" creationId="{EFB45435-0F9A-4176-A93E-3BC8176ABD9F}"/>
          </ac:grpSpMkLst>
        </pc:grpChg>
        <pc:grpChg chg="mod">
          <ac:chgData name="Tomasz Wasiuk" userId="69944dc6-cb03-4ce3-93dd-6933aab180a2" providerId="ADAL" clId="{5C097691-A7AB-4C55-B69D-B464FEBE9A64}" dt="2019-09-15T11:32:50.885" v="2778" actId="14100"/>
          <ac:grpSpMkLst>
            <pc:docMk/>
            <pc:sldMk cId="679997760" sldId="325"/>
            <ac:grpSpMk id="47" creationId="{289CCEF4-39C4-474F-A9C7-731BEC10A462}"/>
          </ac:grpSpMkLst>
        </pc:grpChg>
        <pc:grpChg chg="add mod">
          <ac:chgData name="Tomasz Wasiuk" userId="69944dc6-cb03-4ce3-93dd-6933aab180a2" providerId="ADAL" clId="{5C097691-A7AB-4C55-B69D-B464FEBE9A64}" dt="2019-09-15T11:32:28.567" v="2755" actId="1076"/>
          <ac:grpSpMkLst>
            <pc:docMk/>
            <pc:sldMk cId="679997760" sldId="325"/>
            <ac:grpSpMk id="51" creationId="{9203C828-6280-4DDE-A302-E9F8DA962F87}"/>
          </ac:grpSpMkLst>
        </pc:grpChg>
        <pc:grpChg chg="add mod">
          <ac:chgData name="Tomasz Wasiuk" userId="69944dc6-cb03-4ce3-93dd-6933aab180a2" providerId="ADAL" clId="{5C097691-A7AB-4C55-B69D-B464FEBE9A64}" dt="2019-09-15T11:35:00.920" v="2900" actId="1076"/>
          <ac:grpSpMkLst>
            <pc:docMk/>
            <pc:sldMk cId="679997760" sldId="325"/>
            <ac:grpSpMk id="56" creationId="{CA14AE20-D429-47ED-98D8-A1374E5E2A25}"/>
          </ac:grpSpMkLst>
        </pc:grpChg>
        <pc:grpChg chg="del">
          <ac:chgData name="Tomasz Wasiuk" userId="69944dc6-cb03-4ce3-93dd-6933aab180a2" providerId="ADAL" clId="{5C097691-A7AB-4C55-B69D-B464FEBE9A64}" dt="2019-09-15T11:31:03.118" v="2710" actId="478"/>
          <ac:grpSpMkLst>
            <pc:docMk/>
            <pc:sldMk cId="679997760" sldId="325"/>
            <ac:grpSpMk id="11281" creationId="{6012CDF0-91A0-41C3-A7F7-52898DEED795}"/>
          </ac:grpSpMkLst>
        </pc:grpChg>
        <pc:grpChg chg="del">
          <ac:chgData name="Tomasz Wasiuk" userId="69944dc6-cb03-4ce3-93dd-6933aab180a2" providerId="ADAL" clId="{5C097691-A7AB-4C55-B69D-B464FEBE9A64}" dt="2019-09-15T11:31:09.046" v="2713" actId="478"/>
          <ac:grpSpMkLst>
            <pc:docMk/>
            <pc:sldMk cId="679997760" sldId="325"/>
            <ac:grpSpMk id="11283" creationId="{AC87B6AD-C904-4B96-B964-33EC781879C3}"/>
          </ac:grpSpMkLst>
        </pc:grpChg>
        <pc:graphicFrameChg chg="add mod modGraphic">
          <ac:chgData name="Tomasz Wasiuk" userId="69944dc6-cb03-4ce3-93dd-6933aab180a2" providerId="ADAL" clId="{5C097691-A7AB-4C55-B69D-B464FEBE9A64}" dt="2019-09-15T13:06:53.625" v="4234" actId="1036"/>
          <ac:graphicFrameMkLst>
            <pc:docMk/>
            <pc:sldMk cId="679997760" sldId="325"/>
            <ac:graphicFrameMk id="62" creationId="{33FB4652-44AD-4A05-A2A8-2170DD15749B}"/>
          </ac:graphicFrameMkLst>
        </pc:graphicFrameChg>
      </pc:sldChg>
      <pc:sldChg chg="addSp delSp modSp add">
        <pc:chgData name="Tomasz Wasiuk" userId="69944dc6-cb03-4ce3-93dd-6933aab180a2" providerId="ADAL" clId="{5C097691-A7AB-4C55-B69D-B464FEBE9A64}" dt="2019-09-15T12:58:45.840" v="3619" actId="478"/>
        <pc:sldMkLst>
          <pc:docMk/>
          <pc:sldMk cId="1851106803" sldId="326"/>
        </pc:sldMkLst>
        <pc:spChg chg="add mod">
          <ac:chgData name="Tomasz Wasiuk" userId="69944dc6-cb03-4ce3-93dd-6933aab180a2" providerId="ADAL" clId="{5C097691-A7AB-4C55-B69D-B464FEBE9A64}" dt="2019-09-15T12:58:40.839" v="3618" actId="1076"/>
          <ac:spMkLst>
            <pc:docMk/>
            <pc:sldMk cId="1851106803" sldId="326"/>
            <ac:spMk id="43" creationId="{0E9F999B-4F5B-4EC0-B141-434B6978DCE0}"/>
          </ac:spMkLst>
        </pc:spChg>
        <pc:spChg chg="mod">
          <ac:chgData name="Tomasz Wasiuk" userId="69944dc6-cb03-4ce3-93dd-6933aab180a2" providerId="ADAL" clId="{5C097691-A7AB-4C55-B69D-B464FEBE9A64}" dt="2019-09-15T12:58:01.729" v="3592" actId="1076"/>
          <ac:spMkLst>
            <pc:docMk/>
            <pc:sldMk cId="1851106803" sldId="326"/>
            <ac:spMk id="48" creationId="{B07593BD-A4BC-4900-837C-D2A2167B76EF}"/>
          </ac:spMkLst>
        </pc:spChg>
        <pc:spChg chg="mod">
          <ac:chgData name="Tomasz Wasiuk" userId="69944dc6-cb03-4ce3-93dd-6933aab180a2" providerId="ADAL" clId="{5C097691-A7AB-4C55-B69D-B464FEBE9A64}" dt="2019-09-15T12:58:13.969" v="3616" actId="20577"/>
          <ac:spMkLst>
            <pc:docMk/>
            <pc:sldMk cId="1851106803" sldId="326"/>
            <ac:spMk id="49" creationId="{A5379FAC-7F99-43A0-B5CA-6BD621683D82}"/>
          </ac:spMkLst>
        </pc:spChg>
        <pc:spChg chg="del">
          <ac:chgData name="Tomasz Wasiuk" userId="69944dc6-cb03-4ce3-93dd-6933aab180a2" providerId="ADAL" clId="{5C097691-A7AB-4C55-B69D-B464FEBE9A64}" dt="2019-09-15T12:57:54.191" v="3588" actId="478"/>
          <ac:spMkLst>
            <pc:docMk/>
            <pc:sldMk cId="1851106803" sldId="326"/>
            <ac:spMk id="55" creationId="{BF45ACD9-00DC-44B7-8CBA-F2F6BB1F2544}"/>
          </ac:spMkLst>
        </pc:spChg>
        <pc:spChg chg="del">
          <ac:chgData name="Tomasz Wasiuk" userId="69944dc6-cb03-4ce3-93dd-6933aab180a2" providerId="ADAL" clId="{5C097691-A7AB-4C55-B69D-B464FEBE9A64}" dt="2019-09-15T12:58:45.840" v="3619" actId="478"/>
          <ac:spMkLst>
            <pc:docMk/>
            <pc:sldMk cId="1851106803" sldId="326"/>
            <ac:spMk id="232" creationId="{8A02AF41-F8B8-4607-9DC8-CB9B3DDAE5AA}"/>
          </ac:spMkLst>
        </pc:spChg>
        <pc:spChg chg="mod">
          <ac:chgData name="Tomasz Wasiuk" userId="69944dc6-cb03-4ce3-93dd-6933aab180a2" providerId="ADAL" clId="{5C097691-A7AB-4C55-B69D-B464FEBE9A64}" dt="2019-09-15T12:57:37.267" v="3574" actId="14100"/>
          <ac:spMkLst>
            <pc:docMk/>
            <pc:sldMk cId="1851106803" sldId="326"/>
            <ac:spMk id="11271" creationId="{4F82DCEF-011D-41DB-99B0-5EFE69239908}"/>
          </ac:spMkLst>
        </pc:spChg>
        <pc:grpChg chg="mod">
          <ac:chgData name="Tomasz Wasiuk" userId="69944dc6-cb03-4ce3-93dd-6933aab180a2" providerId="ADAL" clId="{5C097691-A7AB-4C55-B69D-B464FEBE9A64}" dt="2019-09-15T12:58:01.729" v="3592" actId="1076"/>
          <ac:grpSpMkLst>
            <pc:docMk/>
            <pc:sldMk cId="1851106803" sldId="326"/>
            <ac:grpSpMk id="46" creationId="{EFB45435-0F9A-4176-A93E-3BC8176ABD9F}"/>
          </ac:grpSpMkLst>
        </pc:grpChg>
        <pc:grpChg chg="mod">
          <ac:chgData name="Tomasz Wasiuk" userId="69944dc6-cb03-4ce3-93dd-6933aab180a2" providerId="ADAL" clId="{5C097691-A7AB-4C55-B69D-B464FEBE9A64}" dt="2019-09-15T12:58:01.729" v="3592" actId="1076"/>
          <ac:grpSpMkLst>
            <pc:docMk/>
            <pc:sldMk cId="1851106803" sldId="326"/>
            <ac:grpSpMk id="47" creationId="{289CCEF4-39C4-474F-A9C7-731BEC10A462}"/>
          </ac:grpSpMkLst>
        </pc:grpChg>
        <pc:grpChg chg="del">
          <ac:chgData name="Tomasz Wasiuk" userId="69944dc6-cb03-4ce3-93dd-6933aab180a2" providerId="ADAL" clId="{5C097691-A7AB-4C55-B69D-B464FEBE9A64}" dt="2019-09-15T12:57:58.325" v="3590" actId="478"/>
          <ac:grpSpMkLst>
            <pc:docMk/>
            <pc:sldMk cId="1851106803" sldId="326"/>
            <ac:grpSpMk id="51" creationId="{9203C828-6280-4DDE-A302-E9F8DA962F87}"/>
          </ac:grpSpMkLst>
        </pc:grpChg>
        <pc:grpChg chg="del">
          <ac:chgData name="Tomasz Wasiuk" userId="69944dc6-cb03-4ce3-93dd-6933aab180a2" providerId="ADAL" clId="{5C097691-A7AB-4C55-B69D-B464FEBE9A64}" dt="2019-09-15T12:57:57.100" v="3589" actId="478"/>
          <ac:grpSpMkLst>
            <pc:docMk/>
            <pc:sldMk cId="1851106803" sldId="326"/>
            <ac:grpSpMk id="56" creationId="{CA14AE20-D429-47ED-98D8-A1374E5E2A25}"/>
          </ac:grpSpMkLst>
        </pc:grpChg>
        <pc:graphicFrameChg chg="del">
          <ac:chgData name="Tomasz Wasiuk" userId="69944dc6-cb03-4ce3-93dd-6933aab180a2" providerId="ADAL" clId="{5C097691-A7AB-4C55-B69D-B464FEBE9A64}" dt="2019-09-15T12:57:42.676" v="3575" actId="478"/>
          <ac:graphicFrameMkLst>
            <pc:docMk/>
            <pc:sldMk cId="1851106803" sldId="326"/>
            <ac:graphicFrameMk id="62" creationId="{33FB4652-44AD-4A05-A2A8-2170DD15749B}"/>
          </ac:graphicFrameMkLst>
        </pc:graphicFrameChg>
      </pc:sldChg>
      <pc:sldChg chg="modSp add del">
        <pc:chgData name="Tomasz Wasiuk" userId="69944dc6-cb03-4ce3-93dd-6933aab180a2" providerId="ADAL" clId="{5C097691-A7AB-4C55-B69D-B464FEBE9A64}" dt="2019-09-15T13:02:00.557" v="3747" actId="2696"/>
        <pc:sldMkLst>
          <pc:docMk/>
          <pc:sldMk cId="441671508" sldId="327"/>
        </pc:sldMkLst>
        <pc:spChg chg="mod">
          <ac:chgData name="Tomasz Wasiuk" userId="69944dc6-cb03-4ce3-93dd-6933aab180a2" providerId="ADAL" clId="{5C097691-A7AB-4C55-B69D-B464FEBE9A64}" dt="2019-09-15T13:01:42.923" v="3744" actId="20577"/>
          <ac:spMkLst>
            <pc:docMk/>
            <pc:sldMk cId="441671508" sldId="327"/>
            <ac:spMk id="11271" creationId="{4F82DCEF-011D-41DB-99B0-5EFE69239908}"/>
          </ac:spMkLst>
        </pc:spChg>
      </pc:sldChg>
      <pc:sldChg chg="addSp delSp modSp add ord">
        <pc:chgData name="Tomasz Wasiuk" userId="69944dc6-cb03-4ce3-93dd-6933aab180a2" providerId="ADAL" clId="{5C097691-A7AB-4C55-B69D-B464FEBE9A64}" dt="2019-09-15T13:23:08.616" v="4411" actId="20577"/>
        <pc:sldMkLst>
          <pc:docMk/>
          <pc:sldMk cId="2010411861" sldId="328"/>
        </pc:sldMkLst>
        <pc:spChg chg="mod">
          <ac:chgData name="Tomasz Wasiuk" userId="69944dc6-cb03-4ce3-93dd-6933aab180a2" providerId="ADAL" clId="{5C097691-A7AB-4C55-B69D-B464FEBE9A64}" dt="2019-09-15T13:04:15.686" v="3961" actId="20577"/>
          <ac:spMkLst>
            <pc:docMk/>
            <pc:sldMk cId="2010411861" sldId="328"/>
            <ac:spMk id="45" creationId="{BEE8921A-009E-4212-A087-1B07C329ECD3}"/>
          </ac:spMkLst>
        </pc:spChg>
        <pc:spChg chg="mod">
          <ac:chgData name="Tomasz Wasiuk" userId="69944dc6-cb03-4ce3-93dd-6933aab180a2" providerId="ADAL" clId="{5C097691-A7AB-4C55-B69D-B464FEBE9A64}" dt="2019-09-15T13:02:45.425" v="3834" actId="20577"/>
          <ac:spMkLst>
            <pc:docMk/>
            <pc:sldMk cId="2010411861" sldId="328"/>
            <ac:spMk id="48" creationId="{B07593BD-A4BC-4900-837C-D2A2167B76EF}"/>
          </ac:spMkLst>
        </pc:spChg>
        <pc:spChg chg="mod">
          <ac:chgData name="Tomasz Wasiuk" userId="69944dc6-cb03-4ce3-93dd-6933aab180a2" providerId="ADAL" clId="{5C097691-A7AB-4C55-B69D-B464FEBE9A64}" dt="2019-09-15T13:03:47.825" v="3923" actId="20577"/>
          <ac:spMkLst>
            <pc:docMk/>
            <pc:sldMk cId="2010411861" sldId="328"/>
            <ac:spMk id="49" creationId="{A5379FAC-7F99-43A0-B5CA-6BD621683D82}"/>
          </ac:spMkLst>
        </pc:spChg>
        <pc:spChg chg="mod">
          <ac:chgData name="Tomasz Wasiuk" userId="69944dc6-cb03-4ce3-93dd-6933aab180a2" providerId="ADAL" clId="{5C097691-A7AB-4C55-B69D-B464FEBE9A64}" dt="2019-09-15T13:02:39.003" v="3818" actId="20577"/>
          <ac:spMkLst>
            <pc:docMk/>
            <pc:sldMk cId="2010411861" sldId="328"/>
            <ac:spMk id="52" creationId="{7053EE12-801A-4E76-9BA2-66FB7A8E14D2}"/>
          </ac:spMkLst>
        </pc:spChg>
        <pc:spChg chg="mod">
          <ac:chgData name="Tomasz Wasiuk" userId="69944dc6-cb03-4ce3-93dd-6933aab180a2" providerId="ADAL" clId="{5C097691-A7AB-4C55-B69D-B464FEBE9A64}" dt="2019-09-15T13:04:39.513" v="4011" actId="20577"/>
          <ac:spMkLst>
            <pc:docMk/>
            <pc:sldMk cId="2010411861" sldId="328"/>
            <ac:spMk id="53" creationId="{5C9F4685-6E88-4C62-9DC0-79F583B5D7F4}"/>
          </ac:spMkLst>
        </pc:spChg>
        <pc:spChg chg="mod">
          <ac:chgData name="Tomasz Wasiuk" userId="69944dc6-cb03-4ce3-93dd-6933aab180a2" providerId="ADAL" clId="{5C097691-A7AB-4C55-B69D-B464FEBE9A64}" dt="2019-09-15T13:20:25.333" v="4362" actId="14100"/>
          <ac:spMkLst>
            <pc:docMk/>
            <pc:sldMk cId="2010411861" sldId="328"/>
            <ac:spMk id="54" creationId="{4603D3C5-9525-4560-BFDC-79A02D867CC0}"/>
          </ac:spMkLst>
        </pc:spChg>
        <pc:spChg chg="del">
          <ac:chgData name="Tomasz Wasiuk" userId="69944dc6-cb03-4ce3-93dd-6933aab180a2" providerId="ADAL" clId="{5C097691-A7AB-4C55-B69D-B464FEBE9A64}" dt="2019-09-15T13:02:49.891" v="3835" actId="478"/>
          <ac:spMkLst>
            <pc:docMk/>
            <pc:sldMk cId="2010411861" sldId="328"/>
            <ac:spMk id="55" creationId="{BF45ACD9-00DC-44B7-8CBA-F2F6BB1F2544}"/>
          </ac:spMkLst>
        </pc:spChg>
        <pc:spChg chg="del">
          <ac:chgData name="Tomasz Wasiuk" userId="69944dc6-cb03-4ce3-93dd-6933aab180a2" providerId="ADAL" clId="{5C097691-A7AB-4C55-B69D-B464FEBE9A64}" dt="2019-09-15T13:20:21.697" v="4361" actId="478"/>
          <ac:spMkLst>
            <pc:docMk/>
            <pc:sldMk cId="2010411861" sldId="328"/>
            <ac:spMk id="59" creationId="{96FED709-24DD-45C5-B1EE-654D0D14C684}"/>
          </ac:spMkLst>
        </pc:spChg>
        <pc:spChg chg="add mod">
          <ac:chgData name="Tomasz Wasiuk" userId="69944dc6-cb03-4ce3-93dd-6933aab180a2" providerId="ADAL" clId="{5C097691-A7AB-4C55-B69D-B464FEBE9A64}" dt="2019-09-15T13:06:01.325" v="4147" actId="1037"/>
          <ac:spMkLst>
            <pc:docMk/>
            <pc:sldMk cId="2010411861" sldId="328"/>
            <ac:spMk id="60" creationId="{EEE41571-F789-44F8-8F94-BAC79E4CF2A7}"/>
          </ac:spMkLst>
        </pc:spChg>
        <pc:spChg chg="mod">
          <ac:chgData name="Tomasz Wasiuk" userId="69944dc6-cb03-4ce3-93dd-6933aab180a2" providerId="ADAL" clId="{5C097691-A7AB-4C55-B69D-B464FEBE9A64}" dt="2019-09-15T13:03:53.674" v="3924" actId="1076"/>
          <ac:spMkLst>
            <pc:docMk/>
            <pc:sldMk cId="2010411861" sldId="328"/>
            <ac:spMk id="232" creationId="{8A02AF41-F8B8-4607-9DC8-CB9B3DDAE5AA}"/>
          </ac:spMkLst>
        </pc:spChg>
        <pc:spChg chg="mod">
          <ac:chgData name="Tomasz Wasiuk" userId="69944dc6-cb03-4ce3-93dd-6933aab180a2" providerId="ADAL" clId="{5C097691-A7AB-4C55-B69D-B464FEBE9A64}" dt="2019-09-15T13:03:35.667" v="3898" actId="20577"/>
          <ac:spMkLst>
            <pc:docMk/>
            <pc:sldMk cId="2010411861" sldId="328"/>
            <ac:spMk id="11271" creationId="{4F82DCEF-011D-41DB-99B0-5EFE69239908}"/>
          </ac:spMkLst>
        </pc:spChg>
        <pc:spChg chg="mod">
          <ac:chgData name="Tomasz Wasiuk" userId="69944dc6-cb03-4ce3-93dd-6933aab180a2" providerId="ADAL" clId="{5C097691-A7AB-4C55-B69D-B464FEBE9A64}" dt="2019-09-15T13:17:04.711" v="4360" actId="20577"/>
          <ac:spMkLst>
            <pc:docMk/>
            <pc:sldMk cId="2010411861" sldId="328"/>
            <ac:spMk id="11315" creationId="{B6747981-E0C1-44F1-834C-B40FAB683012}"/>
          </ac:spMkLst>
        </pc:spChg>
        <pc:grpChg chg="add mod">
          <ac:chgData name="Tomasz Wasiuk" userId="69944dc6-cb03-4ce3-93dd-6933aab180a2" providerId="ADAL" clId="{5C097691-A7AB-4C55-B69D-B464FEBE9A64}" dt="2019-09-15T13:04:10.739" v="3947" actId="1038"/>
          <ac:grpSpMkLst>
            <pc:docMk/>
            <pc:sldMk cId="2010411861" sldId="328"/>
            <ac:grpSpMk id="43" creationId="{25211767-E24B-4D8F-8726-7D61160B1E39}"/>
          </ac:grpSpMkLst>
        </pc:grpChg>
        <pc:grpChg chg="del mod">
          <ac:chgData name="Tomasz Wasiuk" userId="69944dc6-cb03-4ce3-93dd-6933aab180a2" providerId="ADAL" clId="{5C097691-A7AB-4C55-B69D-B464FEBE9A64}" dt="2019-09-15T13:20:21.697" v="4361" actId="478"/>
          <ac:grpSpMkLst>
            <pc:docMk/>
            <pc:sldMk cId="2010411861" sldId="328"/>
            <ac:grpSpMk id="44" creationId="{897DF631-51CC-4700-B15B-9923CC92D18E}"/>
          </ac:grpSpMkLst>
        </pc:grpChg>
        <pc:grpChg chg="mod">
          <ac:chgData name="Tomasz Wasiuk" userId="69944dc6-cb03-4ce3-93dd-6933aab180a2" providerId="ADAL" clId="{5C097691-A7AB-4C55-B69D-B464FEBE9A64}" dt="2019-09-15T13:03:57.194" v="3943" actId="1036"/>
          <ac:grpSpMkLst>
            <pc:docMk/>
            <pc:sldMk cId="2010411861" sldId="328"/>
            <ac:grpSpMk id="51" creationId="{9203C828-6280-4DDE-A302-E9F8DA962F87}"/>
          </ac:grpSpMkLst>
        </pc:grpChg>
        <pc:grpChg chg="del">
          <ac:chgData name="Tomasz Wasiuk" userId="69944dc6-cb03-4ce3-93dd-6933aab180a2" providerId="ADAL" clId="{5C097691-A7AB-4C55-B69D-B464FEBE9A64}" dt="2019-09-15T13:02:52.045" v="3836" actId="478"/>
          <ac:grpSpMkLst>
            <pc:docMk/>
            <pc:sldMk cId="2010411861" sldId="328"/>
            <ac:grpSpMk id="56" creationId="{CA14AE20-D429-47ED-98D8-A1374E5E2A25}"/>
          </ac:grpSpMkLst>
        </pc:grpChg>
        <pc:graphicFrameChg chg="mod modGraphic">
          <ac:chgData name="Tomasz Wasiuk" userId="69944dc6-cb03-4ce3-93dd-6933aab180a2" providerId="ADAL" clId="{5C097691-A7AB-4C55-B69D-B464FEBE9A64}" dt="2019-09-15T13:23:08.616" v="4411" actId="20577"/>
          <ac:graphicFrameMkLst>
            <pc:docMk/>
            <pc:sldMk cId="2010411861" sldId="328"/>
            <ac:graphicFrameMk id="62" creationId="{33FB4652-44AD-4A05-A2A8-2170DD15749B}"/>
          </ac:graphicFrameMkLst>
        </pc:graphicFrameChg>
      </pc:sldChg>
      <pc:sldChg chg="addSp delSp modSp add delAnim">
        <pc:chgData name="Tomasz Wasiuk" userId="69944dc6-cb03-4ce3-93dd-6933aab180a2" providerId="ADAL" clId="{5C097691-A7AB-4C55-B69D-B464FEBE9A64}" dt="2019-09-15T15:53:58.440" v="7032" actId="20577"/>
        <pc:sldMkLst>
          <pc:docMk/>
          <pc:sldMk cId="2809199972" sldId="329"/>
        </pc:sldMkLst>
        <pc:spChg chg="mod">
          <ac:chgData name="Tomasz Wasiuk" userId="69944dc6-cb03-4ce3-93dd-6933aab180a2" providerId="ADAL" clId="{5C097691-A7AB-4C55-B69D-B464FEBE9A64}" dt="2019-09-15T15:02:50.598" v="5207" actId="14100"/>
          <ac:spMkLst>
            <pc:docMk/>
            <pc:sldMk cId="2809199972" sldId="329"/>
            <ac:spMk id="47" creationId="{59F52594-CC64-42E0-B425-9843DAF650FE}"/>
          </ac:spMkLst>
        </pc:spChg>
        <pc:spChg chg="add mod">
          <ac:chgData name="Tomasz Wasiuk" userId="69944dc6-cb03-4ce3-93dd-6933aab180a2" providerId="ADAL" clId="{5C097691-A7AB-4C55-B69D-B464FEBE9A64}" dt="2019-09-15T14:55:23.895" v="5006" actId="1076"/>
          <ac:spMkLst>
            <pc:docMk/>
            <pc:sldMk cId="2809199972" sldId="329"/>
            <ac:spMk id="121" creationId="{52871F0B-FBBC-435F-9B3A-3BE3B06DC5E5}"/>
          </ac:spMkLst>
        </pc:spChg>
        <pc:spChg chg="add mod">
          <ac:chgData name="Tomasz Wasiuk" userId="69944dc6-cb03-4ce3-93dd-6933aab180a2" providerId="ADAL" clId="{5C097691-A7AB-4C55-B69D-B464FEBE9A64}" dt="2019-09-15T14:55:51.779" v="5026" actId="20577"/>
          <ac:spMkLst>
            <pc:docMk/>
            <pc:sldMk cId="2809199972" sldId="329"/>
            <ac:spMk id="122" creationId="{66E85273-3893-4DBD-9F01-464DE2C39A66}"/>
          </ac:spMkLst>
        </pc:spChg>
        <pc:spChg chg="add mod">
          <ac:chgData name="Tomasz Wasiuk" userId="69944dc6-cb03-4ce3-93dd-6933aab180a2" providerId="ADAL" clId="{5C097691-A7AB-4C55-B69D-B464FEBE9A64}" dt="2019-09-15T15:03:23.472" v="5230" actId="5793"/>
          <ac:spMkLst>
            <pc:docMk/>
            <pc:sldMk cId="2809199972" sldId="329"/>
            <ac:spMk id="123" creationId="{A58C7633-9D98-491D-B5F5-2CAFF817D92E}"/>
          </ac:spMkLst>
        </pc:spChg>
        <pc:spChg chg="del">
          <ac:chgData name="Tomasz Wasiuk" userId="69944dc6-cb03-4ce3-93dd-6933aab180a2" providerId="ADAL" clId="{5C097691-A7AB-4C55-B69D-B464FEBE9A64}" dt="2019-09-15T14:48:32.402" v="4667" actId="478"/>
          <ac:spMkLst>
            <pc:docMk/>
            <pc:sldMk cId="2809199972" sldId="329"/>
            <ac:spMk id="174" creationId="{CE9B9A16-A5BA-4207-A87B-A5C4A1445434}"/>
          </ac:spMkLst>
        </pc:spChg>
        <pc:spChg chg="del">
          <ac:chgData name="Tomasz Wasiuk" userId="69944dc6-cb03-4ce3-93dd-6933aab180a2" providerId="ADAL" clId="{5C097691-A7AB-4C55-B69D-B464FEBE9A64}" dt="2019-09-15T14:48:26.255" v="4663" actId="478"/>
          <ac:spMkLst>
            <pc:docMk/>
            <pc:sldMk cId="2809199972" sldId="329"/>
            <ac:spMk id="176" creationId="{40039234-F466-4916-946E-8D1DC7C62B8B}"/>
          </ac:spMkLst>
        </pc:spChg>
        <pc:spChg chg="del">
          <ac:chgData name="Tomasz Wasiuk" userId="69944dc6-cb03-4ce3-93dd-6933aab180a2" providerId="ADAL" clId="{5C097691-A7AB-4C55-B69D-B464FEBE9A64}" dt="2019-09-15T14:49:07.376" v="4689" actId="478"/>
          <ac:spMkLst>
            <pc:docMk/>
            <pc:sldMk cId="2809199972" sldId="329"/>
            <ac:spMk id="177" creationId="{0F181C19-3E3E-4185-91B2-01E8EC1CCDAD}"/>
          </ac:spMkLst>
        </pc:spChg>
        <pc:spChg chg="del">
          <ac:chgData name="Tomasz Wasiuk" userId="69944dc6-cb03-4ce3-93dd-6933aab180a2" providerId="ADAL" clId="{5C097691-A7AB-4C55-B69D-B464FEBE9A64}" dt="2019-09-15T14:49:21.170" v="4693" actId="478"/>
          <ac:spMkLst>
            <pc:docMk/>
            <pc:sldMk cId="2809199972" sldId="329"/>
            <ac:spMk id="179" creationId="{702F1786-0818-4081-8F9C-D39DDA47F0F4}"/>
          </ac:spMkLst>
        </pc:spChg>
        <pc:spChg chg="del">
          <ac:chgData name="Tomasz Wasiuk" userId="69944dc6-cb03-4ce3-93dd-6933aab180a2" providerId="ADAL" clId="{5C097691-A7AB-4C55-B69D-B464FEBE9A64}" dt="2019-09-15T14:49:18.901" v="4692" actId="478"/>
          <ac:spMkLst>
            <pc:docMk/>
            <pc:sldMk cId="2809199972" sldId="329"/>
            <ac:spMk id="181" creationId="{58001845-F09B-4B9D-89AF-2117C04625CB}"/>
          </ac:spMkLst>
        </pc:spChg>
        <pc:spChg chg="del mod">
          <ac:chgData name="Tomasz Wasiuk" userId="69944dc6-cb03-4ce3-93dd-6933aab180a2" providerId="ADAL" clId="{5C097691-A7AB-4C55-B69D-B464FEBE9A64}" dt="2019-09-15T14:48:29.379" v="4665" actId="478"/>
          <ac:spMkLst>
            <pc:docMk/>
            <pc:sldMk cId="2809199972" sldId="329"/>
            <ac:spMk id="184" creationId="{CDE2AFA6-8891-4412-9B24-4B1CCC30DCE1}"/>
          </ac:spMkLst>
        </pc:spChg>
        <pc:spChg chg="del">
          <ac:chgData name="Tomasz Wasiuk" userId="69944dc6-cb03-4ce3-93dd-6933aab180a2" providerId="ADAL" clId="{5C097691-A7AB-4C55-B69D-B464FEBE9A64}" dt="2019-09-15T14:48:30.407" v="4666" actId="478"/>
          <ac:spMkLst>
            <pc:docMk/>
            <pc:sldMk cId="2809199972" sldId="329"/>
            <ac:spMk id="185" creationId="{71EDF4B7-0AEB-47B3-A224-117941FDE01E}"/>
          </ac:spMkLst>
        </pc:spChg>
        <pc:spChg chg="del">
          <ac:chgData name="Tomasz Wasiuk" userId="69944dc6-cb03-4ce3-93dd-6933aab180a2" providerId="ADAL" clId="{5C097691-A7AB-4C55-B69D-B464FEBE9A64}" dt="2019-09-15T14:53:20.905" v="4848" actId="478"/>
          <ac:spMkLst>
            <pc:docMk/>
            <pc:sldMk cId="2809199972" sldId="329"/>
            <ac:spMk id="230" creationId="{A4C5CDA3-0E86-45CE-B490-AF7309759E55}"/>
          </ac:spMkLst>
        </pc:spChg>
        <pc:spChg chg="mod">
          <ac:chgData name="Tomasz Wasiuk" userId="69944dc6-cb03-4ce3-93dd-6933aab180a2" providerId="ADAL" clId="{5C097691-A7AB-4C55-B69D-B464FEBE9A64}" dt="2019-09-15T15:02:35.973" v="5206" actId="20577"/>
          <ac:spMkLst>
            <pc:docMk/>
            <pc:sldMk cId="2809199972" sldId="329"/>
            <ac:spMk id="232" creationId="{9AB9B846-CE49-4B4A-AA34-8E70644CC744}"/>
          </ac:spMkLst>
        </pc:spChg>
        <pc:spChg chg="mod">
          <ac:chgData name="Tomasz Wasiuk" userId="69944dc6-cb03-4ce3-93dd-6933aab180a2" providerId="ADAL" clId="{5C097691-A7AB-4C55-B69D-B464FEBE9A64}" dt="2019-09-15T14:54:17.062" v="4890" actId="1076"/>
          <ac:spMkLst>
            <pc:docMk/>
            <pc:sldMk cId="2809199972" sldId="329"/>
            <ac:spMk id="238" creationId="{7CA8FAE5-3FD6-4AF0-A3C7-AB770A2A4699}"/>
          </ac:spMkLst>
        </pc:spChg>
        <pc:spChg chg="mod">
          <ac:chgData name="Tomasz Wasiuk" userId="69944dc6-cb03-4ce3-93dd-6933aab180a2" providerId="ADAL" clId="{5C097691-A7AB-4C55-B69D-B464FEBE9A64}" dt="2019-09-15T14:54:13.991" v="4889" actId="1076"/>
          <ac:spMkLst>
            <pc:docMk/>
            <pc:sldMk cId="2809199972" sldId="329"/>
            <ac:spMk id="239" creationId="{A42131FE-71D1-4FA4-BF47-E6FE993128C9}"/>
          </ac:spMkLst>
        </pc:spChg>
        <pc:spChg chg="mod">
          <ac:chgData name="Tomasz Wasiuk" userId="69944dc6-cb03-4ce3-93dd-6933aab180a2" providerId="ADAL" clId="{5C097691-A7AB-4C55-B69D-B464FEBE9A64}" dt="2019-09-15T14:53:51.146" v="4888" actId="20577"/>
          <ac:spMkLst>
            <pc:docMk/>
            <pc:sldMk cId="2809199972" sldId="329"/>
            <ac:spMk id="273" creationId="{4C02ED82-59D4-45D7-8A49-DA8E14D53C4F}"/>
          </ac:spMkLst>
        </pc:spChg>
        <pc:spChg chg="mod">
          <ac:chgData name="Tomasz Wasiuk" userId="69944dc6-cb03-4ce3-93dd-6933aab180a2" providerId="ADAL" clId="{5C097691-A7AB-4C55-B69D-B464FEBE9A64}" dt="2019-09-15T14:55:33.918" v="5007" actId="14100"/>
          <ac:spMkLst>
            <pc:docMk/>
            <pc:sldMk cId="2809199972" sldId="329"/>
            <ac:spMk id="275" creationId="{15F065D5-53BE-4C6A-8AF4-111555296064}"/>
          </ac:spMkLst>
        </pc:spChg>
        <pc:spChg chg="mod">
          <ac:chgData name="Tomasz Wasiuk" userId="69944dc6-cb03-4ce3-93dd-6933aab180a2" providerId="ADAL" clId="{5C097691-A7AB-4C55-B69D-B464FEBE9A64}" dt="2019-09-15T14:53:15.008" v="4847" actId="20577"/>
          <ac:spMkLst>
            <pc:docMk/>
            <pc:sldMk cId="2809199972" sldId="329"/>
            <ac:spMk id="276" creationId="{2B09C993-0B14-4BB1-8217-2667D1747EAF}"/>
          </ac:spMkLst>
        </pc:spChg>
        <pc:spChg chg="mod">
          <ac:chgData name="Tomasz Wasiuk" userId="69944dc6-cb03-4ce3-93dd-6933aab180a2" providerId="ADAL" clId="{5C097691-A7AB-4C55-B69D-B464FEBE9A64}" dt="2019-09-15T14:53:34.325" v="4864" actId="13926"/>
          <ac:spMkLst>
            <pc:docMk/>
            <pc:sldMk cId="2809199972" sldId="329"/>
            <ac:spMk id="699" creationId="{9B036C98-5747-425C-A0ED-E102621D7061}"/>
          </ac:spMkLst>
        </pc:spChg>
        <pc:spChg chg="del">
          <ac:chgData name="Tomasz Wasiuk" userId="69944dc6-cb03-4ce3-93dd-6933aab180a2" providerId="ADAL" clId="{5C097691-A7AB-4C55-B69D-B464FEBE9A64}" dt="2019-09-15T14:49:15.668" v="4690" actId="478"/>
          <ac:spMkLst>
            <pc:docMk/>
            <pc:sldMk cId="2809199972" sldId="329"/>
            <ac:spMk id="703" creationId="{B4F8600B-7DE3-4292-9EB9-CE347299FA16}"/>
          </ac:spMkLst>
        </pc:spChg>
        <pc:spChg chg="del">
          <ac:chgData name="Tomasz Wasiuk" userId="69944dc6-cb03-4ce3-93dd-6933aab180a2" providerId="ADAL" clId="{5C097691-A7AB-4C55-B69D-B464FEBE9A64}" dt="2019-09-15T14:50:11.234" v="4708" actId="478"/>
          <ac:spMkLst>
            <pc:docMk/>
            <pc:sldMk cId="2809199972" sldId="329"/>
            <ac:spMk id="709" creationId="{F0263AE4-865B-42FE-AC43-DFE81013F827}"/>
          </ac:spMkLst>
        </pc:spChg>
        <pc:spChg chg="topLvl">
          <ac:chgData name="Tomasz Wasiuk" userId="69944dc6-cb03-4ce3-93dd-6933aab180a2" providerId="ADAL" clId="{5C097691-A7AB-4C55-B69D-B464FEBE9A64}" dt="2019-09-15T14:49:43.779" v="4696" actId="478"/>
          <ac:spMkLst>
            <pc:docMk/>
            <pc:sldMk cId="2809199972" sldId="329"/>
            <ac:spMk id="768" creationId="{8782A0A1-428E-4C4F-AE89-19BEF89B66EC}"/>
          </ac:spMkLst>
        </pc:spChg>
        <pc:spChg chg="del">
          <ac:chgData name="Tomasz Wasiuk" userId="69944dc6-cb03-4ce3-93dd-6933aab180a2" providerId="ADAL" clId="{5C097691-A7AB-4C55-B69D-B464FEBE9A64}" dt="2019-09-15T14:49:39.527" v="4695" actId="478"/>
          <ac:spMkLst>
            <pc:docMk/>
            <pc:sldMk cId="2809199972" sldId="329"/>
            <ac:spMk id="771" creationId="{88835E24-461C-416D-A380-032238B4FF6C}"/>
          </ac:spMkLst>
        </pc:spChg>
        <pc:spChg chg="mod">
          <ac:chgData name="Tomasz Wasiuk" userId="69944dc6-cb03-4ce3-93dd-6933aab180a2" providerId="ADAL" clId="{5C097691-A7AB-4C55-B69D-B464FEBE9A64}" dt="2019-09-15T14:52:01.756" v="4768" actId="20577"/>
          <ac:spMkLst>
            <pc:docMk/>
            <pc:sldMk cId="2809199972" sldId="329"/>
            <ac:spMk id="781" creationId="{E1F57DBD-4CBC-46AA-8E1F-4020053E6BE7}"/>
          </ac:spMkLst>
        </pc:spChg>
        <pc:spChg chg="del">
          <ac:chgData name="Tomasz Wasiuk" userId="69944dc6-cb03-4ce3-93dd-6933aab180a2" providerId="ADAL" clId="{5C097691-A7AB-4C55-B69D-B464FEBE9A64}" dt="2019-09-15T14:52:06.768" v="4769" actId="478"/>
          <ac:spMkLst>
            <pc:docMk/>
            <pc:sldMk cId="2809199972" sldId="329"/>
            <ac:spMk id="784" creationId="{848E8245-F60C-4470-9D26-13827BBEEB4C}"/>
          </ac:spMkLst>
        </pc:spChg>
        <pc:spChg chg="del">
          <ac:chgData name="Tomasz Wasiuk" userId="69944dc6-cb03-4ce3-93dd-6933aab180a2" providerId="ADAL" clId="{5C097691-A7AB-4C55-B69D-B464FEBE9A64}" dt="2019-09-15T14:52:10.151" v="4770" actId="478"/>
          <ac:spMkLst>
            <pc:docMk/>
            <pc:sldMk cId="2809199972" sldId="329"/>
            <ac:spMk id="787" creationId="{643D920B-705B-415A-A27E-4E703B93FB12}"/>
          </ac:spMkLst>
        </pc:spChg>
        <pc:spChg chg="add del mod">
          <ac:chgData name="Tomasz Wasiuk" userId="69944dc6-cb03-4ce3-93dd-6933aab180a2" providerId="ADAL" clId="{5C097691-A7AB-4C55-B69D-B464FEBE9A64}" dt="2019-09-15T15:53:58.440" v="7032" actId="20577"/>
          <ac:spMkLst>
            <pc:docMk/>
            <pc:sldMk cId="2809199972" sldId="329"/>
            <ac:spMk id="20485" creationId="{D80C1563-8EBB-4FFA-9DDB-4C33CC7421D5}"/>
          </ac:spMkLst>
        </pc:spChg>
        <pc:spChg chg="del">
          <ac:chgData name="Tomasz Wasiuk" userId="69944dc6-cb03-4ce3-93dd-6933aab180a2" providerId="ADAL" clId="{5C097691-A7AB-4C55-B69D-B464FEBE9A64}" dt="2019-09-15T14:49:17.321" v="4691" actId="478"/>
          <ac:spMkLst>
            <pc:docMk/>
            <pc:sldMk cId="2809199972" sldId="329"/>
            <ac:spMk id="20489" creationId="{428AC183-ECB7-4FD1-A654-DAF173CA1E5C}"/>
          </ac:spMkLst>
        </pc:spChg>
        <pc:spChg chg="del">
          <ac:chgData name="Tomasz Wasiuk" userId="69944dc6-cb03-4ce3-93dd-6933aab180a2" providerId="ADAL" clId="{5C097691-A7AB-4C55-B69D-B464FEBE9A64}" dt="2019-09-15T14:50:25.494" v="4711" actId="478"/>
          <ac:spMkLst>
            <pc:docMk/>
            <pc:sldMk cId="2809199972" sldId="329"/>
            <ac:spMk id="20496" creationId="{218884B8-46F2-4CDE-ADFD-C67A81C6B86D}"/>
          </ac:spMkLst>
        </pc:spChg>
        <pc:spChg chg="del">
          <ac:chgData name="Tomasz Wasiuk" userId="69944dc6-cb03-4ce3-93dd-6933aab180a2" providerId="ADAL" clId="{5C097691-A7AB-4C55-B69D-B464FEBE9A64}" dt="2019-09-15T14:50:24.109" v="4710" actId="478"/>
          <ac:spMkLst>
            <pc:docMk/>
            <pc:sldMk cId="2809199972" sldId="329"/>
            <ac:spMk id="20501" creationId="{26E45F76-ED04-400D-BA83-BD0D29B880CB}"/>
          </ac:spMkLst>
        </pc:spChg>
        <pc:spChg chg="mod">
          <ac:chgData name="Tomasz Wasiuk" userId="69944dc6-cb03-4ce3-93dd-6933aab180a2" providerId="ADAL" clId="{5C097691-A7AB-4C55-B69D-B464FEBE9A64}" dt="2019-09-15T14:50:49.407" v="4733" actId="14100"/>
          <ac:spMkLst>
            <pc:docMk/>
            <pc:sldMk cId="2809199972" sldId="329"/>
            <ac:spMk id="20520" creationId="{3815A970-D493-43D6-8B09-886145BD14AC}"/>
          </ac:spMkLst>
        </pc:spChg>
        <pc:spChg chg="mod">
          <ac:chgData name="Tomasz Wasiuk" userId="69944dc6-cb03-4ce3-93dd-6933aab180a2" providerId="ADAL" clId="{5C097691-A7AB-4C55-B69D-B464FEBE9A64}" dt="2019-09-15T14:49:57.592" v="4707" actId="20577"/>
          <ac:spMkLst>
            <pc:docMk/>
            <pc:sldMk cId="2809199972" sldId="329"/>
            <ac:spMk id="20624" creationId="{A3E70C68-9EC8-4DBA-8FF0-007DD91C840A}"/>
          </ac:spMkLst>
        </pc:spChg>
        <pc:spChg chg="del">
          <ac:chgData name="Tomasz Wasiuk" userId="69944dc6-cb03-4ce3-93dd-6933aab180a2" providerId="ADAL" clId="{5C097691-A7AB-4C55-B69D-B464FEBE9A64}" dt="2019-09-15T14:52:12.596" v="4771" actId="478"/>
          <ac:spMkLst>
            <pc:docMk/>
            <pc:sldMk cId="2809199972" sldId="329"/>
            <ac:spMk id="20632" creationId="{7BBBE050-15D6-4D73-AE20-BEFF240A94DF}"/>
          </ac:spMkLst>
        </pc:spChg>
        <pc:spChg chg="del">
          <ac:chgData name="Tomasz Wasiuk" userId="69944dc6-cb03-4ce3-93dd-6933aab180a2" providerId="ADAL" clId="{5C097691-A7AB-4C55-B69D-B464FEBE9A64}" dt="2019-09-15T14:52:21.238" v="4773" actId="478"/>
          <ac:spMkLst>
            <pc:docMk/>
            <pc:sldMk cId="2809199972" sldId="329"/>
            <ac:spMk id="20634" creationId="{91D52176-7668-45C2-9FC8-FFD6F186113F}"/>
          </ac:spMkLst>
        </pc:spChg>
        <pc:spChg chg="mod">
          <ac:chgData name="Tomasz Wasiuk" userId="69944dc6-cb03-4ce3-93dd-6933aab180a2" providerId="ADAL" clId="{5C097691-A7AB-4C55-B69D-B464FEBE9A64}" dt="2019-09-15T14:51:47.417" v="4746" actId="20577"/>
          <ac:spMkLst>
            <pc:docMk/>
            <pc:sldMk cId="2809199972" sldId="329"/>
            <ac:spMk id="20640" creationId="{6499D0A5-62F7-4645-9F0F-596D61381641}"/>
          </ac:spMkLst>
        </pc:spChg>
        <pc:spChg chg="del topLvl">
          <ac:chgData name="Tomasz Wasiuk" userId="69944dc6-cb03-4ce3-93dd-6933aab180a2" providerId="ADAL" clId="{5C097691-A7AB-4C55-B69D-B464FEBE9A64}" dt="2019-09-15T14:49:43.779" v="4696" actId="478"/>
          <ac:spMkLst>
            <pc:docMk/>
            <pc:sldMk cId="2809199972" sldId="329"/>
            <ac:spMk id="20647" creationId="{FE1C5A24-7D2C-4012-A3C5-8E53563B4E9E}"/>
          </ac:spMkLst>
        </pc:spChg>
        <pc:grpChg chg="mod">
          <ac:chgData name="Tomasz Wasiuk" userId="69944dc6-cb03-4ce3-93dd-6933aab180a2" providerId="ADAL" clId="{5C097691-A7AB-4C55-B69D-B464FEBE9A64}" dt="2019-09-15T14:53:25.745" v="4862" actId="1035"/>
          <ac:grpSpMkLst>
            <pc:docMk/>
            <pc:sldMk cId="2809199972" sldId="329"/>
            <ac:grpSpMk id="240" creationId="{4D6E771E-4F7E-4929-B92D-B2F2540E0FE8}"/>
          </ac:grpSpMkLst>
        </pc:grpChg>
        <pc:grpChg chg="mod">
          <ac:chgData name="Tomasz Wasiuk" userId="69944dc6-cb03-4ce3-93dd-6933aab180a2" providerId="ADAL" clId="{5C097691-A7AB-4C55-B69D-B464FEBE9A64}" dt="2019-09-15T14:53:25.745" v="4862" actId="1035"/>
          <ac:grpSpMkLst>
            <pc:docMk/>
            <pc:sldMk cId="2809199972" sldId="329"/>
            <ac:grpSpMk id="241" creationId="{2CD82DEA-8E4E-4DFD-8503-FE7896EF4C5D}"/>
          </ac:grpSpMkLst>
        </pc:grpChg>
        <pc:grpChg chg="del">
          <ac:chgData name="Tomasz Wasiuk" userId="69944dc6-cb03-4ce3-93dd-6933aab180a2" providerId="ADAL" clId="{5C097691-A7AB-4C55-B69D-B464FEBE9A64}" dt="2019-09-15T14:50:58.688" v="4734" actId="478"/>
          <ac:grpSpMkLst>
            <pc:docMk/>
            <pc:sldMk cId="2809199972" sldId="329"/>
            <ac:grpSpMk id="278" creationId="{2DC76B53-753E-4D36-B309-65668BEE4902}"/>
          </ac:grpSpMkLst>
        </pc:grpChg>
        <pc:grpChg chg="del mod">
          <ac:chgData name="Tomasz Wasiuk" userId="69944dc6-cb03-4ce3-93dd-6933aab180a2" providerId="ADAL" clId="{5C097691-A7AB-4C55-B69D-B464FEBE9A64}" dt="2019-09-15T14:49:43.779" v="4696" actId="478"/>
          <ac:grpSpMkLst>
            <pc:docMk/>
            <pc:sldMk cId="2809199972" sldId="329"/>
            <ac:grpSpMk id="20494" creationId="{5210A6D8-3941-4643-86D9-A9F88690998A}"/>
          </ac:grpSpMkLst>
        </pc:grpChg>
        <pc:grpChg chg="del">
          <ac:chgData name="Tomasz Wasiuk" userId="69944dc6-cb03-4ce3-93dd-6933aab180a2" providerId="ADAL" clId="{5C097691-A7AB-4C55-B69D-B464FEBE9A64}" dt="2019-09-15T14:50:21.705" v="4709" actId="478"/>
          <ac:grpSpMkLst>
            <pc:docMk/>
            <pc:sldMk cId="2809199972" sldId="329"/>
            <ac:grpSpMk id="20495" creationId="{7087BF11-3FB6-4CC3-A3C2-EEC4034F9C3C}"/>
          </ac:grpSpMkLst>
        </pc:grpChg>
        <pc:grpChg chg="mod">
          <ac:chgData name="Tomasz Wasiuk" userId="69944dc6-cb03-4ce3-93dd-6933aab180a2" providerId="ADAL" clId="{5C097691-A7AB-4C55-B69D-B464FEBE9A64}" dt="2019-09-15T14:52:24.971" v="4775" actId="14100"/>
          <ac:grpSpMkLst>
            <pc:docMk/>
            <pc:sldMk cId="2809199972" sldId="329"/>
            <ac:grpSpMk id="20497" creationId="{849572BB-B0E0-43F2-A5A5-034A7140D414}"/>
          </ac:grpSpMkLst>
        </pc:grpChg>
        <pc:grpChg chg="del">
          <ac:chgData name="Tomasz Wasiuk" userId="69944dc6-cb03-4ce3-93dd-6933aab180a2" providerId="ADAL" clId="{5C097691-A7AB-4C55-B69D-B464FEBE9A64}" dt="2019-09-15T14:52:15.438" v="4772" actId="478"/>
          <ac:grpSpMkLst>
            <pc:docMk/>
            <pc:sldMk cId="2809199972" sldId="329"/>
            <ac:grpSpMk id="20500" creationId="{5F5327BD-4326-4531-9318-65B98E0F5EF8}"/>
          </ac:grpSpMkLst>
        </pc:grpChg>
        <pc:grpChg chg="mod">
          <ac:chgData name="Tomasz Wasiuk" userId="69944dc6-cb03-4ce3-93dd-6933aab180a2" providerId="ADAL" clId="{5C097691-A7AB-4C55-B69D-B464FEBE9A64}" dt="2019-09-15T14:50:49.407" v="4733" actId="14100"/>
          <ac:grpSpMkLst>
            <pc:docMk/>
            <pc:sldMk cId="2809199972" sldId="329"/>
            <ac:grpSpMk id="20510" creationId="{E6F70D3D-48C0-44EA-8DFF-B6BC65D96490}"/>
          </ac:grpSpMkLst>
        </pc:grpChg>
        <pc:grpChg chg="mod">
          <ac:chgData name="Tomasz Wasiuk" userId="69944dc6-cb03-4ce3-93dd-6933aab180a2" providerId="ADAL" clId="{5C097691-A7AB-4C55-B69D-B464FEBE9A64}" dt="2019-09-15T14:52:24.971" v="4775" actId="14100"/>
          <ac:grpSpMkLst>
            <pc:docMk/>
            <pc:sldMk cId="2809199972" sldId="329"/>
            <ac:grpSpMk id="20625" creationId="{64B5CFEB-8F86-4BD4-B675-E5CD573CCD33}"/>
          </ac:grpSpMkLst>
        </pc:grpChg>
        <pc:grpChg chg="mod">
          <ac:chgData name="Tomasz Wasiuk" userId="69944dc6-cb03-4ce3-93dd-6933aab180a2" providerId="ADAL" clId="{5C097691-A7AB-4C55-B69D-B464FEBE9A64}" dt="2019-09-15T14:52:24.971" v="4775" actId="14100"/>
          <ac:grpSpMkLst>
            <pc:docMk/>
            <pc:sldMk cId="2809199972" sldId="329"/>
            <ac:grpSpMk id="20626" creationId="{F83B734B-97CF-4F0C-8692-4976524E092E}"/>
          </ac:grpSpMkLst>
        </pc:grpChg>
        <pc:grpChg chg="mod">
          <ac:chgData name="Tomasz Wasiuk" userId="69944dc6-cb03-4ce3-93dd-6933aab180a2" providerId="ADAL" clId="{5C097691-A7AB-4C55-B69D-B464FEBE9A64}" dt="2019-09-15T14:52:24.971" v="4775" actId="14100"/>
          <ac:grpSpMkLst>
            <pc:docMk/>
            <pc:sldMk cId="2809199972" sldId="329"/>
            <ac:grpSpMk id="20627" creationId="{2B95D0A9-58F7-4905-99E0-F7BDF0119BB7}"/>
          </ac:grpSpMkLst>
        </pc:grpChg>
        <pc:grpChg chg="mod">
          <ac:chgData name="Tomasz Wasiuk" userId="69944dc6-cb03-4ce3-93dd-6933aab180a2" providerId="ADAL" clId="{5C097691-A7AB-4C55-B69D-B464FEBE9A64}" dt="2019-09-15T14:52:24.971" v="4775" actId="14100"/>
          <ac:grpSpMkLst>
            <pc:docMk/>
            <pc:sldMk cId="2809199972" sldId="329"/>
            <ac:grpSpMk id="20628" creationId="{97115550-EA56-465E-8644-0B9A6794C961}"/>
          </ac:grpSpMkLst>
        </pc:grpChg>
        <pc:grpChg chg="del">
          <ac:chgData name="Tomasz Wasiuk" userId="69944dc6-cb03-4ce3-93dd-6933aab180a2" providerId="ADAL" clId="{5C097691-A7AB-4C55-B69D-B464FEBE9A64}" dt="2019-09-15T14:52:06.768" v="4769" actId="478"/>
          <ac:grpSpMkLst>
            <pc:docMk/>
            <pc:sldMk cId="2809199972" sldId="329"/>
            <ac:grpSpMk id="20629" creationId="{8A9F4A9D-F8E1-426D-BDE3-BE1C7E227A40}"/>
          </ac:grpSpMkLst>
        </pc:grpChg>
        <pc:grpChg chg="del">
          <ac:chgData name="Tomasz Wasiuk" userId="69944dc6-cb03-4ce3-93dd-6933aab180a2" providerId="ADAL" clId="{5C097691-A7AB-4C55-B69D-B464FEBE9A64}" dt="2019-09-15T14:52:10.151" v="4770" actId="478"/>
          <ac:grpSpMkLst>
            <pc:docMk/>
            <pc:sldMk cId="2809199972" sldId="329"/>
            <ac:grpSpMk id="20630" creationId="{3108E7D3-C2AC-41A3-9D3B-FBB2727C3B20}"/>
          </ac:grpSpMkLst>
        </pc:grpChg>
        <pc:grpChg chg="del">
          <ac:chgData name="Tomasz Wasiuk" userId="69944dc6-cb03-4ce3-93dd-6933aab180a2" providerId="ADAL" clId="{5C097691-A7AB-4C55-B69D-B464FEBE9A64}" dt="2019-09-15T14:49:39.527" v="4695" actId="478"/>
          <ac:grpSpMkLst>
            <pc:docMk/>
            <pc:sldMk cId="2809199972" sldId="329"/>
            <ac:grpSpMk id="20646" creationId="{95E13EDE-1F66-4FDC-85AB-1BF1FBB2E932}"/>
          </ac:grpSpMkLst>
        </pc:grpChg>
      </pc:sldChg>
      <pc:sldChg chg="addSp delSp modSp add ord">
        <pc:chgData name="Tomasz Wasiuk" userId="69944dc6-cb03-4ce3-93dd-6933aab180a2" providerId="ADAL" clId="{5C097691-A7AB-4C55-B69D-B464FEBE9A64}" dt="2019-09-15T16:01:40.777" v="7165" actId="20577"/>
        <pc:sldMkLst>
          <pc:docMk/>
          <pc:sldMk cId="412099821" sldId="330"/>
        </pc:sldMkLst>
        <pc:spChg chg="mod ord">
          <ac:chgData name="Tomasz Wasiuk" userId="69944dc6-cb03-4ce3-93dd-6933aab180a2" providerId="ADAL" clId="{5C097691-A7AB-4C55-B69D-B464FEBE9A64}" dt="2019-09-15T15:18:26.907" v="5860" actId="14100"/>
          <ac:spMkLst>
            <pc:docMk/>
            <pc:sldMk cId="412099821" sldId="330"/>
            <ac:spMk id="17" creationId="{D11F496C-C161-428E-81FC-ABBEB71E6B3E}"/>
          </ac:spMkLst>
        </pc:spChg>
        <pc:spChg chg="mod">
          <ac:chgData name="Tomasz Wasiuk" userId="69944dc6-cb03-4ce3-93dd-6933aab180a2" providerId="ADAL" clId="{5C097691-A7AB-4C55-B69D-B464FEBE9A64}" dt="2019-09-15T15:52:47.928" v="6896" actId="14100"/>
          <ac:spMkLst>
            <pc:docMk/>
            <pc:sldMk cId="412099821" sldId="330"/>
            <ac:spMk id="39" creationId="{98F15F06-9C2C-4DA7-B6E2-2CEA2A082961}"/>
          </ac:spMkLst>
        </pc:spChg>
        <pc:spChg chg="mod">
          <ac:chgData name="Tomasz Wasiuk" userId="69944dc6-cb03-4ce3-93dd-6933aab180a2" providerId="ADAL" clId="{5C097691-A7AB-4C55-B69D-B464FEBE9A64}" dt="2019-09-15T15:12:48.300" v="5566" actId="20577"/>
          <ac:spMkLst>
            <pc:docMk/>
            <pc:sldMk cId="412099821" sldId="330"/>
            <ac:spMk id="78" creationId="{77E40750-D30E-46A6-9496-3BFCE5348366}"/>
          </ac:spMkLst>
        </pc:spChg>
        <pc:spChg chg="mod">
          <ac:chgData name="Tomasz Wasiuk" userId="69944dc6-cb03-4ce3-93dd-6933aab180a2" providerId="ADAL" clId="{5C097691-A7AB-4C55-B69D-B464FEBE9A64}" dt="2019-09-15T15:11:29.937" v="5446" actId="20577"/>
          <ac:spMkLst>
            <pc:docMk/>
            <pc:sldMk cId="412099821" sldId="330"/>
            <ac:spMk id="79" creationId="{D1D0D164-850C-4CE1-8ADE-288EDBFD8849}"/>
          </ac:spMkLst>
        </pc:spChg>
        <pc:spChg chg="add mod">
          <ac:chgData name="Tomasz Wasiuk" userId="69944dc6-cb03-4ce3-93dd-6933aab180a2" providerId="ADAL" clId="{5C097691-A7AB-4C55-B69D-B464FEBE9A64}" dt="2019-09-15T15:29:51.066" v="6033" actId="1035"/>
          <ac:spMkLst>
            <pc:docMk/>
            <pc:sldMk cId="412099821" sldId="330"/>
            <ac:spMk id="81" creationId="{049230FB-6344-464B-8697-41BE2CC8E5DF}"/>
          </ac:spMkLst>
        </pc:spChg>
        <pc:spChg chg="add mod">
          <ac:chgData name="Tomasz Wasiuk" userId="69944dc6-cb03-4ce3-93dd-6933aab180a2" providerId="ADAL" clId="{5C097691-A7AB-4C55-B69D-B464FEBE9A64}" dt="2019-09-15T15:15:52.426" v="5735" actId="1076"/>
          <ac:spMkLst>
            <pc:docMk/>
            <pc:sldMk cId="412099821" sldId="330"/>
            <ac:spMk id="82" creationId="{3C2EBFE9-E1FE-4EF0-B870-8D07F6CE8CF9}"/>
          </ac:spMkLst>
        </pc:spChg>
        <pc:spChg chg="mod">
          <ac:chgData name="Tomasz Wasiuk" userId="69944dc6-cb03-4ce3-93dd-6933aab180a2" providerId="ADAL" clId="{5C097691-A7AB-4C55-B69D-B464FEBE9A64}" dt="2019-09-15T15:29:33.451" v="6006" actId="14100"/>
          <ac:spMkLst>
            <pc:docMk/>
            <pc:sldMk cId="412099821" sldId="330"/>
            <ac:spMk id="95" creationId="{BB238A2F-8784-4ACC-8BDD-322271F77A7B}"/>
          </ac:spMkLst>
        </pc:spChg>
        <pc:spChg chg="mod">
          <ac:chgData name="Tomasz Wasiuk" userId="69944dc6-cb03-4ce3-93dd-6933aab180a2" providerId="ADAL" clId="{5C097691-A7AB-4C55-B69D-B464FEBE9A64}" dt="2019-09-15T15:29:23.975" v="6003" actId="20577"/>
          <ac:spMkLst>
            <pc:docMk/>
            <pc:sldMk cId="412099821" sldId="330"/>
            <ac:spMk id="97" creationId="{E4603568-FBB9-4ADF-B5E8-1BE7FDEDFE9E}"/>
          </ac:spMkLst>
        </pc:spChg>
        <pc:spChg chg="mod">
          <ac:chgData name="Tomasz Wasiuk" userId="69944dc6-cb03-4ce3-93dd-6933aab180a2" providerId="ADAL" clId="{5C097691-A7AB-4C55-B69D-B464FEBE9A64}" dt="2019-09-15T15:29:16.639" v="6001" actId="20577"/>
          <ac:spMkLst>
            <pc:docMk/>
            <pc:sldMk cId="412099821" sldId="330"/>
            <ac:spMk id="99" creationId="{86B10A2B-5993-465E-9F12-802B618CA15B}"/>
          </ac:spMkLst>
        </pc:spChg>
        <pc:spChg chg="mod">
          <ac:chgData name="Tomasz Wasiuk" userId="69944dc6-cb03-4ce3-93dd-6933aab180a2" providerId="ADAL" clId="{5C097691-A7AB-4C55-B69D-B464FEBE9A64}" dt="2019-09-15T15:29:10.159" v="5999" actId="20577"/>
          <ac:spMkLst>
            <pc:docMk/>
            <pc:sldMk cId="412099821" sldId="330"/>
            <ac:spMk id="101" creationId="{81201E0A-606B-4F4F-9FE9-B3B1147EE73A}"/>
          </ac:spMkLst>
        </pc:spChg>
        <pc:spChg chg="mod">
          <ac:chgData name="Tomasz Wasiuk" userId="69944dc6-cb03-4ce3-93dd-6933aab180a2" providerId="ADAL" clId="{5C097691-A7AB-4C55-B69D-B464FEBE9A64}" dt="2019-09-15T15:28:58.379" v="5973" actId="20577"/>
          <ac:spMkLst>
            <pc:docMk/>
            <pc:sldMk cId="412099821" sldId="330"/>
            <ac:spMk id="103" creationId="{13DFB618-3039-4A1B-B1BD-DDD549711628}"/>
          </ac:spMkLst>
        </pc:spChg>
        <pc:spChg chg="mod">
          <ac:chgData name="Tomasz Wasiuk" userId="69944dc6-cb03-4ce3-93dd-6933aab180a2" providerId="ADAL" clId="{5C097691-A7AB-4C55-B69D-B464FEBE9A64}" dt="2019-09-15T15:30:13.246" v="6059" actId="20577"/>
          <ac:spMkLst>
            <pc:docMk/>
            <pc:sldMk cId="412099821" sldId="330"/>
            <ac:spMk id="105" creationId="{A189BA6A-733E-4B48-AC0F-1FF5D0952CE8}"/>
          </ac:spMkLst>
        </pc:spChg>
        <pc:spChg chg="mod">
          <ac:chgData name="Tomasz Wasiuk" userId="69944dc6-cb03-4ce3-93dd-6933aab180a2" providerId="ADAL" clId="{5C097691-A7AB-4C55-B69D-B464FEBE9A64}" dt="2019-09-15T15:16:02.047" v="5785" actId="1035"/>
          <ac:spMkLst>
            <pc:docMk/>
            <pc:sldMk cId="412099821" sldId="330"/>
            <ac:spMk id="121" creationId="{52871F0B-FBBC-435F-9B3A-3BE3B06DC5E5}"/>
          </ac:spMkLst>
        </pc:spChg>
        <pc:spChg chg="mod">
          <ac:chgData name="Tomasz Wasiuk" userId="69944dc6-cb03-4ce3-93dd-6933aab180a2" providerId="ADAL" clId="{5C097691-A7AB-4C55-B69D-B464FEBE9A64}" dt="2019-09-15T15:29:44.726" v="6020" actId="1036"/>
          <ac:spMkLst>
            <pc:docMk/>
            <pc:sldMk cId="412099821" sldId="330"/>
            <ac:spMk id="122" creationId="{66E85273-3893-4DBD-9F01-464DE2C39A66}"/>
          </ac:spMkLst>
        </pc:spChg>
        <pc:spChg chg="del mod">
          <ac:chgData name="Tomasz Wasiuk" userId="69944dc6-cb03-4ce3-93dd-6933aab180a2" providerId="ADAL" clId="{5C097691-A7AB-4C55-B69D-B464FEBE9A64}" dt="2019-09-15T15:12:53.688" v="5567" actId="478"/>
          <ac:spMkLst>
            <pc:docMk/>
            <pc:sldMk cId="412099821" sldId="330"/>
            <ac:spMk id="123" creationId="{A58C7633-9D98-491D-B5F5-2CAFF817D92E}"/>
          </ac:spMkLst>
        </pc:spChg>
        <pc:spChg chg="mod">
          <ac:chgData name="Tomasz Wasiuk" userId="69944dc6-cb03-4ce3-93dd-6933aab180a2" providerId="ADAL" clId="{5C097691-A7AB-4C55-B69D-B464FEBE9A64}" dt="2019-09-15T15:14:07.804" v="5623" actId="1076"/>
          <ac:spMkLst>
            <pc:docMk/>
            <pc:sldMk cId="412099821" sldId="330"/>
            <ac:spMk id="238" creationId="{7CA8FAE5-3FD6-4AF0-A3C7-AB770A2A4699}"/>
          </ac:spMkLst>
        </pc:spChg>
        <pc:spChg chg="mod">
          <ac:chgData name="Tomasz Wasiuk" userId="69944dc6-cb03-4ce3-93dd-6933aab180a2" providerId="ADAL" clId="{5C097691-A7AB-4C55-B69D-B464FEBE9A64}" dt="2019-09-15T15:16:02.047" v="5785" actId="1035"/>
          <ac:spMkLst>
            <pc:docMk/>
            <pc:sldMk cId="412099821" sldId="330"/>
            <ac:spMk id="239" creationId="{A42131FE-71D1-4FA4-BF47-E6FE993128C9}"/>
          </ac:spMkLst>
        </pc:spChg>
        <pc:spChg chg="mod">
          <ac:chgData name="Tomasz Wasiuk" userId="69944dc6-cb03-4ce3-93dd-6933aab180a2" providerId="ADAL" clId="{5C097691-A7AB-4C55-B69D-B464FEBE9A64}" dt="2019-09-15T15:30:36.743" v="6064" actId="1037"/>
          <ac:spMkLst>
            <pc:docMk/>
            <pc:sldMk cId="412099821" sldId="330"/>
            <ac:spMk id="242" creationId="{77719CE5-0058-4F56-8667-535A7A5C5868}"/>
          </ac:spMkLst>
        </pc:spChg>
        <pc:spChg chg="mod">
          <ac:chgData name="Tomasz Wasiuk" userId="69944dc6-cb03-4ce3-93dd-6933aab180a2" providerId="ADAL" clId="{5C097691-A7AB-4C55-B69D-B464FEBE9A64}" dt="2019-09-15T15:12:38.456" v="5558" actId="20577"/>
          <ac:spMkLst>
            <pc:docMk/>
            <pc:sldMk cId="412099821" sldId="330"/>
            <ac:spMk id="273" creationId="{4C02ED82-59D4-45D7-8A49-DA8E14D53C4F}"/>
          </ac:spMkLst>
        </pc:spChg>
        <pc:spChg chg="mod">
          <ac:chgData name="Tomasz Wasiuk" userId="69944dc6-cb03-4ce3-93dd-6933aab180a2" providerId="ADAL" clId="{5C097691-A7AB-4C55-B69D-B464FEBE9A64}" dt="2019-09-15T15:28:30.581" v="5950" actId="1036"/>
          <ac:spMkLst>
            <pc:docMk/>
            <pc:sldMk cId="412099821" sldId="330"/>
            <ac:spMk id="275" creationId="{15F065D5-53BE-4C6A-8AF4-111555296064}"/>
          </ac:spMkLst>
        </pc:spChg>
        <pc:spChg chg="mod">
          <ac:chgData name="Tomasz Wasiuk" userId="69944dc6-cb03-4ce3-93dd-6933aab180a2" providerId="ADAL" clId="{5C097691-A7AB-4C55-B69D-B464FEBE9A64}" dt="2019-09-15T15:12:15.007" v="5486" actId="20577"/>
          <ac:spMkLst>
            <pc:docMk/>
            <pc:sldMk cId="412099821" sldId="330"/>
            <ac:spMk id="276" creationId="{2B09C993-0B14-4BB1-8217-2667D1747EAF}"/>
          </ac:spMkLst>
        </pc:spChg>
        <pc:spChg chg="add del mod">
          <ac:chgData name="Tomasz Wasiuk" userId="69944dc6-cb03-4ce3-93dd-6933aab180a2" providerId="ADAL" clId="{5C097691-A7AB-4C55-B69D-B464FEBE9A64}" dt="2019-09-15T15:16:37.107" v="5818" actId="1035"/>
          <ac:spMkLst>
            <pc:docMk/>
            <pc:sldMk cId="412099821" sldId="330"/>
            <ac:spMk id="712" creationId="{CCCA74FF-2A17-4076-B55F-5D3EE2C070BE}"/>
          </ac:spMkLst>
        </pc:spChg>
        <pc:spChg chg="mod">
          <ac:chgData name="Tomasz Wasiuk" userId="69944dc6-cb03-4ce3-93dd-6933aab180a2" providerId="ADAL" clId="{5C097691-A7AB-4C55-B69D-B464FEBE9A64}" dt="2019-09-15T15:10:12.208" v="5374" actId="20577"/>
          <ac:spMkLst>
            <pc:docMk/>
            <pc:sldMk cId="412099821" sldId="330"/>
            <ac:spMk id="763" creationId="{BE61CFDC-1F7B-4EE4-BBFD-0D431C033C24}"/>
          </ac:spMkLst>
        </pc:spChg>
        <pc:spChg chg="del">
          <ac:chgData name="Tomasz Wasiuk" userId="69944dc6-cb03-4ce3-93dd-6933aab180a2" providerId="ADAL" clId="{5C097691-A7AB-4C55-B69D-B464FEBE9A64}" dt="2019-09-15T15:10:03.452" v="5357" actId="478"/>
          <ac:spMkLst>
            <pc:docMk/>
            <pc:sldMk cId="412099821" sldId="330"/>
            <ac:spMk id="768" creationId="{8782A0A1-428E-4C4F-AE89-19BEF89B66EC}"/>
          </ac:spMkLst>
        </pc:spChg>
        <pc:spChg chg="mod">
          <ac:chgData name="Tomasz Wasiuk" userId="69944dc6-cb03-4ce3-93dd-6933aab180a2" providerId="ADAL" clId="{5C097691-A7AB-4C55-B69D-B464FEBE9A64}" dt="2019-09-15T15:54:38.636" v="7085" actId="20577"/>
          <ac:spMkLst>
            <pc:docMk/>
            <pc:sldMk cId="412099821" sldId="330"/>
            <ac:spMk id="20485" creationId="{D80C1563-8EBB-4FFA-9DDB-4C33CC7421D5}"/>
          </ac:spMkLst>
        </pc:spChg>
        <pc:spChg chg="mod">
          <ac:chgData name="Tomasz Wasiuk" userId="69944dc6-cb03-4ce3-93dd-6933aab180a2" providerId="ADAL" clId="{5C097691-A7AB-4C55-B69D-B464FEBE9A64}" dt="2019-09-15T16:01:40.777" v="7165" actId="20577"/>
          <ac:spMkLst>
            <pc:docMk/>
            <pc:sldMk cId="412099821" sldId="330"/>
            <ac:spMk id="20520" creationId="{3815A970-D493-43D6-8B09-886145BD14AC}"/>
          </ac:spMkLst>
        </pc:spChg>
        <pc:grpChg chg="add mod">
          <ac:chgData name="Tomasz Wasiuk" userId="69944dc6-cb03-4ce3-93dd-6933aab180a2" providerId="ADAL" clId="{5C097691-A7AB-4C55-B69D-B464FEBE9A64}" dt="2019-09-15T15:10:56.853" v="5385" actId="1076"/>
          <ac:grpSpMkLst>
            <pc:docMk/>
            <pc:sldMk cId="412099821" sldId="330"/>
            <ac:grpSpMk id="76" creationId="{08E76726-202F-4B09-819D-3C7F6AD06A24}"/>
          </ac:grpSpMkLst>
        </pc:grpChg>
        <pc:grpChg chg="mod">
          <ac:chgData name="Tomasz Wasiuk" userId="69944dc6-cb03-4ce3-93dd-6933aab180a2" providerId="ADAL" clId="{5C097691-A7AB-4C55-B69D-B464FEBE9A64}" dt="2019-09-15T15:10:56.853" v="5385" actId="1076"/>
          <ac:grpSpMkLst>
            <pc:docMk/>
            <pc:sldMk cId="412099821" sldId="330"/>
            <ac:grpSpMk id="77" creationId="{F544A91F-CC24-4FC1-98D5-82396E160317}"/>
          </ac:grpSpMkLst>
        </pc:grpChg>
        <pc:grpChg chg="add mod">
          <ac:chgData name="Tomasz Wasiuk" userId="69944dc6-cb03-4ce3-93dd-6933aab180a2" providerId="ADAL" clId="{5C097691-A7AB-4C55-B69D-B464FEBE9A64}" dt="2019-09-15T15:18:17.159" v="5857" actId="1036"/>
          <ac:grpSpMkLst>
            <pc:docMk/>
            <pc:sldMk cId="412099821" sldId="330"/>
            <ac:grpSpMk id="83" creationId="{BEB94DFC-E35C-49E3-9ED9-E168B808259F}"/>
          </ac:grpSpMkLst>
        </pc:grpChg>
        <pc:grpChg chg="add mod">
          <ac:chgData name="Tomasz Wasiuk" userId="69944dc6-cb03-4ce3-93dd-6933aab180a2" providerId="ADAL" clId="{5C097691-A7AB-4C55-B69D-B464FEBE9A64}" dt="2019-09-15T15:29:33.451" v="6006" actId="14100"/>
          <ac:grpSpMkLst>
            <pc:docMk/>
            <pc:sldMk cId="412099821" sldId="330"/>
            <ac:grpSpMk id="87" creationId="{2A04D907-DC99-419A-BB93-51C94B0D84B9}"/>
          </ac:grpSpMkLst>
        </pc:grpChg>
        <pc:grpChg chg="mod">
          <ac:chgData name="Tomasz Wasiuk" userId="69944dc6-cb03-4ce3-93dd-6933aab180a2" providerId="ADAL" clId="{5C097691-A7AB-4C55-B69D-B464FEBE9A64}" dt="2019-09-15T15:28:15.356" v="5941" actId="1076"/>
          <ac:grpSpMkLst>
            <pc:docMk/>
            <pc:sldMk cId="412099821" sldId="330"/>
            <ac:grpSpMk id="88" creationId="{BAFDF106-EA5D-4C65-B2F9-B8680CE2EBE9}"/>
          </ac:grpSpMkLst>
        </pc:grpChg>
        <pc:grpChg chg="mod">
          <ac:chgData name="Tomasz Wasiuk" userId="69944dc6-cb03-4ce3-93dd-6933aab180a2" providerId="ADAL" clId="{5C097691-A7AB-4C55-B69D-B464FEBE9A64}" dt="2019-09-15T15:28:15.356" v="5941" actId="1076"/>
          <ac:grpSpMkLst>
            <pc:docMk/>
            <pc:sldMk cId="412099821" sldId="330"/>
            <ac:grpSpMk id="89" creationId="{50C6E3B1-33C7-4740-9D9E-8FCD458D9F92}"/>
          </ac:grpSpMkLst>
        </pc:grpChg>
        <pc:grpChg chg="mod">
          <ac:chgData name="Tomasz Wasiuk" userId="69944dc6-cb03-4ce3-93dd-6933aab180a2" providerId="ADAL" clId="{5C097691-A7AB-4C55-B69D-B464FEBE9A64}" dt="2019-09-15T15:28:15.356" v="5941" actId="1076"/>
          <ac:grpSpMkLst>
            <pc:docMk/>
            <pc:sldMk cId="412099821" sldId="330"/>
            <ac:grpSpMk id="90" creationId="{D40603EB-6068-4EE4-B683-5C8A31708BE3}"/>
          </ac:grpSpMkLst>
        </pc:grpChg>
        <pc:grpChg chg="mod">
          <ac:chgData name="Tomasz Wasiuk" userId="69944dc6-cb03-4ce3-93dd-6933aab180a2" providerId="ADAL" clId="{5C097691-A7AB-4C55-B69D-B464FEBE9A64}" dt="2019-09-15T15:28:15.356" v="5941" actId="1076"/>
          <ac:grpSpMkLst>
            <pc:docMk/>
            <pc:sldMk cId="412099821" sldId="330"/>
            <ac:grpSpMk id="91" creationId="{669FE567-86BF-42D3-9F4E-44B65BBF0023}"/>
          </ac:grpSpMkLst>
        </pc:grpChg>
        <pc:grpChg chg="mod">
          <ac:chgData name="Tomasz Wasiuk" userId="69944dc6-cb03-4ce3-93dd-6933aab180a2" providerId="ADAL" clId="{5C097691-A7AB-4C55-B69D-B464FEBE9A64}" dt="2019-09-15T15:28:15.356" v="5941" actId="1076"/>
          <ac:grpSpMkLst>
            <pc:docMk/>
            <pc:sldMk cId="412099821" sldId="330"/>
            <ac:grpSpMk id="92" creationId="{A61D2D94-DFDC-4DAD-A801-B89D8523C964}"/>
          </ac:grpSpMkLst>
        </pc:grpChg>
        <pc:grpChg chg="mod">
          <ac:chgData name="Tomasz Wasiuk" userId="69944dc6-cb03-4ce3-93dd-6933aab180a2" providerId="ADAL" clId="{5C097691-A7AB-4C55-B69D-B464FEBE9A64}" dt="2019-09-15T15:29:33.451" v="6006" actId="14100"/>
          <ac:grpSpMkLst>
            <pc:docMk/>
            <pc:sldMk cId="412099821" sldId="330"/>
            <ac:grpSpMk id="93" creationId="{B90CE01B-5C6C-406C-8F40-930BE71F9A5A}"/>
          </ac:grpSpMkLst>
        </pc:grpChg>
        <pc:grpChg chg="mod">
          <ac:chgData name="Tomasz Wasiuk" userId="69944dc6-cb03-4ce3-93dd-6933aab180a2" providerId="ADAL" clId="{5C097691-A7AB-4C55-B69D-B464FEBE9A64}" dt="2019-09-15T15:28:41.724" v="5952" actId="14100"/>
          <ac:grpSpMkLst>
            <pc:docMk/>
            <pc:sldMk cId="412099821" sldId="330"/>
            <ac:grpSpMk id="240" creationId="{4D6E771E-4F7E-4929-B92D-B2F2540E0FE8}"/>
          </ac:grpSpMkLst>
        </pc:grpChg>
        <pc:grpChg chg="mod">
          <ac:chgData name="Tomasz Wasiuk" userId="69944dc6-cb03-4ce3-93dd-6933aab180a2" providerId="ADAL" clId="{5C097691-A7AB-4C55-B69D-B464FEBE9A64}" dt="2019-09-15T15:28:41.724" v="5952" actId="14100"/>
          <ac:grpSpMkLst>
            <pc:docMk/>
            <pc:sldMk cId="412099821" sldId="330"/>
            <ac:grpSpMk id="241" creationId="{2CD82DEA-8E4E-4DFD-8503-FE7896EF4C5D}"/>
          </ac:grpSpMkLst>
        </pc:grpChg>
        <pc:grpChg chg="del">
          <ac:chgData name="Tomasz Wasiuk" userId="69944dc6-cb03-4ce3-93dd-6933aab180a2" providerId="ADAL" clId="{5C097691-A7AB-4C55-B69D-B464FEBE9A64}" dt="2019-09-15T15:54:42.726" v="7086" actId="478"/>
          <ac:grpSpMkLst>
            <pc:docMk/>
            <pc:sldMk cId="412099821" sldId="330"/>
            <ac:grpSpMk id="20493" creationId="{DB4DEBAC-B856-4C78-A5B3-FAE2A96C45FF}"/>
          </ac:grpSpMkLst>
        </pc:grpChg>
        <pc:grpChg chg="del">
          <ac:chgData name="Tomasz Wasiuk" userId="69944dc6-cb03-4ce3-93dd-6933aab180a2" providerId="ADAL" clId="{5C097691-A7AB-4C55-B69D-B464FEBE9A64}" dt="2019-09-15T15:10:46.549" v="5382" actId="478"/>
          <ac:grpSpMkLst>
            <pc:docMk/>
            <pc:sldMk cId="412099821" sldId="330"/>
            <ac:grpSpMk id="20497" creationId="{849572BB-B0E0-43F2-A5A5-034A7140D414}"/>
          </ac:grpSpMkLst>
        </pc:grpChg>
        <pc:grpChg chg="del">
          <ac:chgData name="Tomasz Wasiuk" userId="69944dc6-cb03-4ce3-93dd-6933aab180a2" providerId="ADAL" clId="{5C097691-A7AB-4C55-B69D-B464FEBE9A64}" dt="2019-09-15T15:11:57.980" v="5450" actId="478"/>
          <ac:grpSpMkLst>
            <pc:docMk/>
            <pc:sldMk cId="412099821" sldId="330"/>
            <ac:grpSpMk id="20498" creationId="{42016119-0329-4774-960F-7874867818F5}"/>
          </ac:grpSpMkLst>
        </pc:grpChg>
        <pc:grpChg chg="mod">
          <ac:chgData name="Tomasz Wasiuk" userId="69944dc6-cb03-4ce3-93dd-6933aab180a2" providerId="ADAL" clId="{5C097691-A7AB-4C55-B69D-B464FEBE9A64}" dt="2019-09-15T15:17:30.124" v="5834" actId="1076"/>
          <ac:grpSpMkLst>
            <pc:docMk/>
            <pc:sldMk cId="412099821" sldId="330"/>
            <ac:grpSpMk id="20508" creationId="{D0B704F6-398A-4B73-8646-90392DE7B62A}"/>
          </ac:grpSpMkLst>
        </pc:grpChg>
        <pc:grpChg chg="mod">
          <ac:chgData name="Tomasz Wasiuk" userId="69944dc6-cb03-4ce3-93dd-6933aab180a2" providerId="ADAL" clId="{5C097691-A7AB-4C55-B69D-B464FEBE9A64}" dt="2019-09-15T15:18:39.646" v="5867" actId="14100"/>
          <ac:grpSpMkLst>
            <pc:docMk/>
            <pc:sldMk cId="412099821" sldId="330"/>
            <ac:grpSpMk id="20510" creationId="{E6F70D3D-48C0-44EA-8DFF-B6BC65D96490}"/>
          </ac:grpSpMkLst>
        </pc:grpChg>
      </pc:sldChg>
      <pc:sldChg chg="addSp delSp modSp add">
        <pc:chgData name="Tomasz Wasiuk" userId="69944dc6-cb03-4ce3-93dd-6933aab180a2" providerId="ADAL" clId="{5C097691-A7AB-4C55-B69D-B464FEBE9A64}" dt="2019-09-15T15:56:31.580" v="7156" actId="20577"/>
        <pc:sldMkLst>
          <pc:docMk/>
          <pc:sldMk cId="2452010913" sldId="331"/>
        </pc:sldMkLst>
        <pc:spChg chg="mod">
          <ac:chgData name="Tomasz Wasiuk" userId="69944dc6-cb03-4ce3-93dd-6933aab180a2" providerId="ADAL" clId="{5C097691-A7AB-4C55-B69D-B464FEBE9A64}" dt="2019-09-15T15:52:33.377" v="6882" actId="14100"/>
          <ac:spMkLst>
            <pc:docMk/>
            <pc:sldMk cId="2452010913" sldId="331"/>
            <ac:spMk id="39" creationId="{98F15F06-9C2C-4DA7-B6E2-2CEA2A082961}"/>
          </ac:spMkLst>
        </pc:spChg>
        <pc:spChg chg="del">
          <ac:chgData name="Tomasz Wasiuk" userId="69944dc6-cb03-4ce3-93dd-6933aab180a2" providerId="ADAL" clId="{5C097691-A7AB-4C55-B69D-B464FEBE9A64}" dt="2019-09-15T15:44:24.971" v="6205" actId="478"/>
          <ac:spMkLst>
            <pc:docMk/>
            <pc:sldMk cId="2452010913" sldId="331"/>
            <ac:spMk id="81" creationId="{049230FB-6344-464B-8697-41BE2CC8E5DF}"/>
          </ac:spMkLst>
        </pc:spChg>
        <pc:spChg chg="del">
          <ac:chgData name="Tomasz Wasiuk" userId="69944dc6-cb03-4ce3-93dd-6933aab180a2" providerId="ADAL" clId="{5C097691-A7AB-4C55-B69D-B464FEBE9A64}" dt="2019-09-15T15:44:16.671" v="6203" actId="478"/>
          <ac:spMkLst>
            <pc:docMk/>
            <pc:sldMk cId="2452010913" sldId="331"/>
            <ac:spMk id="82" creationId="{3C2EBFE9-E1FE-4EF0-B870-8D07F6CE8CF9}"/>
          </ac:spMkLst>
        </pc:spChg>
        <pc:spChg chg="add del mod">
          <ac:chgData name="Tomasz Wasiuk" userId="69944dc6-cb03-4ce3-93dd-6933aab180a2" providerId="ADAL" clId="{5C097691-A7AB-4C55-B69D-B464FEBE9A64}" dt="2019-09-15T15:46:14.954" v="6298" actId="478"/>
          <ac:spMkLst>
            <pc:docMk/>
            <pc:sldMk cId="2452010913" sldId="331"/>
            <ac:spMk id="106" creationId="{CD97793E-2545-4204-86C0-D6A8E760434E}"/>
          </ac:spMkLst>
        </pc:spChg>
        <pc:spChg chg="del">
          <ac:chgData name="Tomasz Wasiuk" userId="69944dc6-cb03-4ce3-93dd-6933aab180a2" providerId="ADAL" clId="{5C097691-A7AB-4C55-B69D-B464FEBE9A64}" dt="2019-09-15T15:47:56.662" v="6540" actId="478"/>
          <ac:spMkLst>
            <pc:docMk/>
            <pc:sldMk cId="2452010913" sldId="331"/>
            <ac:spMk id="114" creationId="{F6745124-5093-4EA8-9AFD-B835EC867A3A}"/>
          </ac:spMkLst>
        </pc:spChg>
        <pc:spChg chg="del">
          <ac:chgData name="Tomasz Wasiuk" userId="69944dc6-cb03-4ce3-93dd-6933aab180a2" providerId="ADAL" clId="{5C097691-A7AB-4C55-B69D-B464FEBE9A64}" dt="2019-09-15T15:48:00.121" v="6542" actId="478"/>
          <ac:spMkLst>
            <pc:docMk/>
            <pc:sldMk cId="2452010913" sldId="331"/>
            <ac:spMk id="115" creationId="{09FDC021-5919-4C17-9D3F-DD0D6F140C20}"/>
          </ac:spMkLst>
        </pc:spChg>
        <pc:spChg chg="del mod">
          <ac:chgData name="Tomasz Wasiuk" userId="69944dc6-cb03-4ce3-93dd-6933aab180a2" providerId="ADAL" clId="{5C097691-A7AB-4C55-B69D-B464FEBE9A64}" dt="2019-09-15T15:47:58.544" v="6541" actId="478"/>
          <ac:spMkLst>
            <pc:docMk/>
            <pc:sldMk cId="2452010913" sldId="331"/>
            <ac:spMk id="116" creationId="{CB1EB6EC-CD99-4312-BA44-DACD1FD1506A}"/>
          </ac:spMkLst>
        </pc:spChg>
        <pc:spChg chg="del">
          <ac:chgData name="Tomasz Wasiuk" userId="69944dc6-cb03-4ce3-93dd-6933aab180a2" providerId="ADAL" clId="{5C097691-A7AB-4C55-B69D-B464FEBE9A64}" dt="2019-09-15T15:47:47.147" v="6539" actId="478"/>
          <ac:spMkLst>
            <pc:docMk/>
            <pc:sldMk cId="2452010913" sldId="331"/>
            <ac:spMk id="117" creationId="{F8E3D89E-46EB-4EAC-B0B3-C7CDCDA3AE43}"/>
          </ac:spMkLst>
        </pc:spChg>
        <pc:spChg chg="del">
          <ac:chgData name="Tomasz Wasiuk" userId="69944dc6-cb03-4ce3-93dd-6933aab180a2" providerId="ADAL" clId="{5C097691-A7AB-4C55-B69D-B464FEBE9A64}" dt="2019-09-15T15:47:43.392" v="6537" actId="478"/>
          <ac:spMkLst>
            <pc:docMk/>
            <pc:sldMk cId="2452010913" sldId="331"/>
            <ac:spMk id="118" creationId="{4F0463C2-412A-49C2-8CEB-23190208B58D}"/>
          </ac:spMkLst>
        </pc:spChg>
        <pc:spChg chg="del">
          <ac:chgData name="Tomasz Wasiuk" userId="69944dc6-cb03-4ce3-93dd-6933aab180a2" providerId="ADAL" clId="{5C097691-A7AB-4C55-B69D-B464FEBE9A64}" dt="2019-09-15T15:47:45.652" v="6538" actId="478"/>
          <ac:spMkLst>
            <pc:docMk/>
            <pc:sldMk cId="2452010913" sldId="331"/>
            <ac:spMk id="119" creationId="{76DB37FF-341D-4410-A3EB-172EE3224855}"/>
          </ac:spMkLst>
        </pc:spChg>
        <pc:spChg chg="mod">
          <ac:chgData name="Tomasz Wasiuk" userId="69944dc6-cb03-4ce3-93dd-6933aab180a2" providerId="ADAL" clId="{5C097691-A7AB-4C55-B69D-B464FEBE9A64}" dt="2019-09-15T15:47:37.136" v="6536" actId="113"/>
          <ac:spMkLst>
            <pc:docMk/>
            <pc:sldMk cId="2452010913" sldId="331"/>
            <ac:spMk id="120" creationId="{3BA9697F-898F-4D48-9120-8B7D271E3CED}"/>
          </ac:spMkLst>
        </pc:spChg>
        <pc:spChg chg="del">
          <ac:chgData name="Tomasz Wasiuk" userId="69944dc6-cb03-4ce3-93dd-6933aab180a2" providerId="ADAL" clId="{5C097691-A7AB-4C55-B69D-B464FEBE9A64}" dt="2019-09-15T15:44:26.787" v="6206" actId="478"/>
          <ac:spMkLst>
            <pc:docMk/>
            <pc:sldMk cId="2452010913" sldId="331"/>
            <ac:spMk id="121" creationId="{52871F0B-FBBC-435F-9B3A-3BE3B06DC5E5}"/>
          </ac:spMkLst>
        </pc:spChg>
        <pc:spChg chg="del">
          <ac:chgData name="Tomasz Wasiuk" userId="69944dc6-cb03-4ce3-93dd-6933aab180a2" providerId="ADAL" clId="{5C097691-A7AB-4C55-B69D-B464FEBE9A64}" dt="2019-09-15T15:44:28.618" v="6207" actId="478"/>
          <ac:spMkLst>
            <pc:docMk/>
            <pc:sldMk cId="2452010913" sldId="331"/>
            <ac:spMk id="122" creationId="{66E85273-3893-4DBD-9F01-464DE2C39A66}"/>
          </ac:spMkLst>
        </pc:spChg>
        <pc:spChg chg="mod">
          <ac:chgData name="Tomasz Wasiuk" userId="69944dc6-cb03-4ce3-93dd-6933aab180a2" providerId="ADAL" clId="{5C097691-A7AB-4C55-B69D-B464FEBE9A64}" dt="2019-09-15T15:48:21.341" v="6549" actId="20577"/>
          <ac:spMkLst>
            <pc:docMk/>
            <pc:sldMk cId="2452010913" sldId="331"/>
            <ac:spMk id="123" creationId="{EA1FB7E3-EF5E-47CD-8604-9A2496C266F2}"/>
          </ac:spMkLst>
        </pc:spChg>
        <pc:spChg chg="mod">
          <ac:chgData name="Tomasz Wasiuk" userId="69944dc6-cb03-4ce3-93dd-6933aab180a2" providerId="ADAL" clId="{5C097691-A7AB-4C55-B69D-B464FEBE9A64}" dt="2019-09-15T15:47:15.814" v="6481" actId="20577"/>
          <ac:spMkLst>
            <pc:docMk/>
            <pc:sldMk cId="2452010913" sldId="331"/>
            <ac:spMk id="124" creationId="{4DE7AA9B-E502-4464-8CF9-79F92AAD0E67}"/>
          </ac:spMkLst>
        </pc:spChg>
        <pc:spChg chg="mod">
          <ac:chgData name="Tomasz Wasiuk" userId="69944dc6-cb03-4ce3-93dd-6933aab180a2" providerId="ADAL" clId="{5C097691-A7AB-4C55-B69D-B464FEBE9A64}" dt="2019-09-15T15:47:11.535" v="6473" actId="20577"/>
          <ac:spMkLst>
            <pc:docMk/>
            <pc:sldMk cId="2452010913" sldId="331"/>
            <ac:spMk id="125" creationId="{1E917624-98B5-4433-A402-631069149DEF}"/>
          </ac:spMkLst>
        </pc:spChg>
        <pc:spChg chg="mod">
          <ac:chgData name="Tomasz Wasiuk" userId="69944dc6-cb03-4ce3-93dd-6933aab180a2" providerId="ADAL" clId="{5C097691-A7AB-4C55-B69D-B464FEBE9A64}" dt="2019-09-15T15:48:15.492" v="6546" actId="14100"/>
          <ac:spMkLst>
            <pc:docMk/>
            <pc:sldMk cId="2452010913" sldId="331"/>
            <ac:spMk id="126" creationId="{F97EF59E-1160-49AD-8294-075AFC03C696}"/>
          </ac:spMkLst>
        </pc:spChg>
        <pc:spChg chg="mod">
          <ac:chgData name="Tomasz Wasiuk" userId="69944dc6-cb03-4ce3-93dd-6933aab180a2" providerId="ADAL" clId="{5C097691-A7AB-4C55-B69D-B464FEBE9A64}" dt="2019-09-15T15:54:57.044" v="7090" actId="20577"/>
          <ac:spMkLst>
            <pc:docMk/>
            <pc:sldMk cId="2452010913" sldId="331"/>
            <ac:spMk id="127" creationId="{99099B14-CE2D-4190-BCD1-D4C782148BA1}"/>
          </ac:spMkLst>
        </pc:spChg>
        <pc:spChg chg="mod">
          <ac:chgData name="Tomasz Wasiuk" userId="69944dc6-cb03-4ce3-93dd-6933aab180a2" providerId="ADAL" clId="{5C097691-A7AB-4C55-B69D-B464FEBE9A64}" dt="2019-09-15T15:48:28.809" v="6551" actId="1076"/>
          <ac:spMkLst>
            <pc:docMk/>
            <pc:sldMk cId="2452010913" sldId="331"/>
            <ac:spMk id="238" creationId="{7CA8FAE5-3FD6-4AF0-A3C7-AB770A2A4699}"/>
          </ac:spMkLst>
        </pc:spChg>
        <pc:spChg chg="add del">
          <ac:chgData name="Tomasz Wasiuk" userId="69944dc6-cb03-4ce3-93dd-6933aab180a2" providerId="ADAL" clId="{5C097691-A7AB-4C55-B69D-B464FEBE9A64}" dt="2019-09-15T15:45:32.784" v="6269" actId="478"/>
          <ac:spMkLst>
            <pc:docMk/>
            <pc:sldMk cId="2452010913" sldId="331"/>
            <ac:spMk id="239" creationId="{A42131FE-71D1-4FA4-BF47-E6FE993128C9}"/>
          </ac:spMkLst>
        </pc:spChg>
        <pc:spChg chg="mod">
          <ac:chgData name="Tomasz Wasiuk" userId="69944dc6-cb03-4ce3-93dd-6933aab180a2" providerId="ADAL" clId="{5C097691-A7AB-4C55-B69D-B464FEBE9A64}" dt="2019-09-15T15:45:18.346" v="6252" actId="20577"/>
          <ac:spMkLst>
            <pc:docMk/>
            <pc:sldMk cId="2452010913" sldId="331"/>
            <ac:spMk id="273" creationId="{4C02ED82-59D4-45D7-8A49-DA8E14D53C4F}"/>
          </ac:spMkLst>
        </pc:spChg>
        <pc:spChg chg="mod">
          <ac:chgData name="Tomasz Wasiuk" userId="69944dc6-cb03-4ce3-93dd-6933aab180a2" providerId="ADAL" clId="{5C097691-A7AB-4C55-B69D-B464FEBE9A64}" dt="2019-09-15T15:45:04.113" v="6215" actId="1076"/>
          <ac:spMkLst>
            <pc:docMk/>
            <pc:sldMk cId="2452010913" sldId="331"/>
            <ac:spMk id="275" creationId="{15F065D5-53BE-4C6A-8AF4-111555296064}"/>
          </ac:spMkLst>
        </pc:spChg>
        <pc:spChg chg="mod">
          <ac:chgData name="Tomasz Wasiuk" userId="69944dc6-cb03-4ce3-93dd-6933aab180a2" providerId="ADAL" clId="{5C097691-A7AB-4C55-B69D-B464FEBE9A64}" dt="2019-09-15T15:45:28.175" v="6268" actId="20577"/>
          <ac:spMkLst>
            <pc:docMk/>
            <pc:sldMk cId="2452010913" sldId="331"/>
            <ac:spMk id="276" creationId="{2B09C993-0B14-4BB1-8217-2667D1747EAF}"/>
          </ac:spMkLst>
        </pc:spChg>
        <pc:spChg chg="mod">
          <ac:chgData name="Tomasz Wasiuk" userId="69944dc6-cb03-4ce3-93dd-6933aab180a2" providerId="ADAL" clId="{5C097691-A7AB-4C55-B69D-B464FEBE9A64}" dt="2019-09-15T15:46:35.861" v="6305" actId="1076"/>
          <ac:spMkLst>
            <pc:docMk/>
            <pc:sldMk cId="2452010913" sldId="331"/>
            <ac:spMk id="712" creationId="{CCCA74FF-2A17-4076-B55F-5D3EE2C070BE}"/>
          </ac:spMkLst>
        </pc:spChg>
        <pc:spChg chg="mod">
          <ac:chgData name="Tomasz Wasiuk" userId="69944dc6-cb03-4ce3-93dd-6933aab180a2" providerId="ADAL" clId="{5C097691-A7AB-4C55-B69D-B464FEBE9A64}" dt="2019-09-15T15:43:57.991" v="6178" actId="20577"/>
          <ac:spMkLst>
            <pc:docMk/>
            <pc:sldMk cId="2452010913" sldId="331"/>
            <ac:spMk id="763" creationId="{BE61CFDC-1F7B-4EE4-BBFD-0D431C033C24}"/>
          </ac:spMkLst>
        </pc:spChg>
        <pc:spChg chg="mod">
          <ac:chgData name="Tomasz Wasiuk" userId="69944dc6-cb03-4ce3-93dd-6933aab180a2" providerId="ADAL" clId="{5C097691-A7AB-4C55-B69D-B464FEBE9A64}" dt="2019-09-15T15:56:31.580" v="7156" actId="20577"/>
          <ac:spMkLst>
            <pc:docMk/>
            <pc:sldMk cId="2452010913" sldId="331"/>
            <ac:spMk id="20485" creationId="{D80C1563-8EBB-4FFA-9DDB-4C33CC7421D5}"/>
          </ac:spMkLst>
        </pc:spChg>
        <pc:spChg chg="mod">
          <ac:chgData name="Tomasz Wasiuk" userId="69944dc6-cb03-4ce3-93dd-6933aab180a2" providerId="ADAL" clId="{5C097691-A7AB-4C55-B69D-B464FEBE9A64}" dt="2019-09-15T15:49:11.304" v="6606" actId="20577"/>
          <ac:spMkLst>
            <pc:docMk/>
            <pc:sldMk cId="2452010913" sldId="331"/>
            <ac:spMk id="20520" creationId="{3815A970-D493-43D6-8B09-886145BD14AC}"/>
          </ac:spMkLst>
        </pc:spChg>
        <pc:grpChg chg="del">
          <ac:chgData name="Tomasz Wasiuk" userId="69944dc6-cb03-4ce3-93dd-6933aab180a2" providerId="ADAL" clId="{5C097691-A7AB-4C55-B69D-B464FEBE9A64}" dt="2019-09-15T15:44:03.218" v="6179" actId="478"/>
          <ac:grpSpMkLst>
            <pc:docMk/>
            <pc:sldMk cId="2452010913" sldId="331"/>
            <ac:grpSpMk id="76" creationId="{08E76726-202F-4B09-819D-3C7F6AD06A24}"/>
          </ac:grpSpMkLst>
        </pc:grpChg>
        <pc:grpChg chg="del">
          <ac:chgData name="Tomasz Wasiuk" userId="69944dc6-cb03-4ce3-93dd-6933aab180a2" providerId="ADAL" clId="{5C097691-A7AB-4C55-B69D-B464FEBE9A64}" dt="2019-09-15T15:44:58.068" v="6213" actId="478"/>
          <ac:grpSpMkLst>
            <pc:docMk/>
            <pc:sldMk cId="2452010913" sldId="331"/>
            <ac:grpSpMk id="87" creationId="{2A04D907-DC99-419A-BB93-51C94B0D84B9}"/>
          </ac:grpSpMkLst>
        </pc:grpChg>
        <pc:grpChg chg="add mod">
          <ac:chgData name="Tomasz Wasiuk" userId="69944dc6-cb03-4ce3-93dd-6933aab180a2" providerId="ADAL" clId="{5C097691-A7AB-4C55-B69D-B464FEBE9A64}" dt="2019-09-15T15:48:00.121" v="6542" actId="478"/>
          <ac:grpSpMkLst>
            <pc:docMk/>
            <pc:sldMk cId="2452010913" sldId="331"/>
            <ac:grpSpMk id="107" creationId="{902D6DE2-D35B-4380-885C-577FEEBBEE89}"/>
          </ac:grpSpMkLst>
        </pc:grpChg>
        <pc:grpChg chg="mod">
          <ac:chgData name="Tomasz Wasiuk" userId="69944dc6-cb03-4ce3-93dd-6933aab180a2" providerId="ADAL" clId="{5C097691-A7AB-4C55-B69D-B464FEBE9A64}" dt="2019-09-15T15:46:51.555" v="6433" actId="1038"/>
          <ac:grpSpMkLst>
            <pc:docMk/>
            <pc:sldMk cId="2452010913" sldId="331"/>
            <ac:grpSpMk id="108" creationId="{AAB974EE-E25B-4392-81DF-F9AC9F8F4A50}"/>
          </ac:grpSpMkLst>
        </pc:grpChg>
        <pc:grpChg chg="mod">
          <ac:chgData name="Tomasz Wasiuk" userId="69944dc6-cb03-4ce3-93dd-6933aab180a2" providerId="ADAL" clId="{5C097691-A7AB-4C55-B69D-B464FEBE9A64}" dt="2019-09-15T15:46:51.555" v="6433" actId="1038"/>
          <ac:grpSpMkLst>
            <pc:docMk/>
            <pc:sldMk cId="2452010913" sldId="331"/>
            <ac:grpSpMk id="109" creationId="{CBB483C0-CE5E-4EF1-8C97-17AED2E7510E}"/>
          </ac:grpSpMkLst>
        </pc:grpChg>
        <pc:grpChg chg="mod">
          <ac:chgData name="Tomasz Wasiuk" userId="69944dc6-cb03-4ce3-93dd-6933aab180a2" providerId="ADAL" clId="{5C097691-A7AB-4C55-B69D-B464FEBE9A64}" dt="2019-09-15T15:46:51.555" v="6433" actId="1038"/>
          <ac:grpSpMkLst>
            <pc:docMk/>
            <pc:sldMk cId="2452010913" sldId="331"/>
            <ac:grpSpMk id="110" creationId="{92D1D1E9-B5BD-4B53-9BB0-236CEFC4E77D}"/>
          </ac:grpSpMkLst>
        </pc:grpChg>
        <pc:grpChg chg="del mod">
          <ac:chgData name="Tomasz Wasiuk" userId="69944dc6-cb03-4ce3-93dd-6933aab180a2" providerId="ADAL" clId="{5C097691-A7AB-4C55-B69D-B464FEBE9A64}" dt="2019-09-15T15:47:43.392" v="6537" actId="478"/>
          <ac:grpSpMkLst>
            <pc:docMk/>
            <pc:sldMk cId="2452010913" sldId="331"/>
            <ac:grpSpMk id="111" creationId="{0BE2EFD5-ED26-4C46-B85B-E0A7A450D15D}"/>
          </ac:grpSpMkLst>
        </pc:grpChg>
        <pc:grpChg chg="del mod">
          <ac:chgData name="Tomasz Wasiuk" userId="69944dc6-cb03-4ce3-93dd-6933aab180a2" providerId="ADAL" clId="{5C097691-A7AB-4C55-B69D-B464FEBE9A64}" dt="2019-09-15T15:47:47.147" v="6539" actId="478"/>
          <ac:grpSpMkLst>
            <pc:docMk/>
            <pc:sldMk cId="2452010913" sldId="331"/>
            <ac:grpSpMk id="112" creationId="{94AAE6D3-75F8-4963-8DA3-A5AD9088FB35}"/>
          </ac:grpSpMkLst>
        </pc:grpChg>
        <pc:grpChg chg="del mod">
          <ac:chgData name="Tomasz Wasiuk" userId="69944dc6-cb03-4ce3-93dd-6933aab180a2" providerId="ADAL" clId="{5C097691-A7AB-4C55-B69D-B464FEBE9A64}" dt="2019-09-15T15:47:56.662" v="6540" actId="478"/>
          <ac:grpSpMkLst>
            <pc:docMk/>
            <pc:sldMk cId="2452010913" sldId="331"/>
            <ac:grpSpMk id="113" creationId="{E9ED9EB0-C7A4-47B3-982D-63C3639DD538}"/>
          </ac:grpSpMkLst>
        </pc:grpChg>
        <pc:grpChg chg="mod">
          <ac:chgData name="Tomasz Wasiuk" userId="69944dc6-cb03-4ce3-93dd-6933aab180a2" providerId="ADAL" clId="{5C097691-A7AB-4C55-B69D-B464FEBE9A64}" dt="2019-09-15T15:48:10.401" v="6545" actId="1076"/>
          <ac:grpSpMkLst>
            <pc:docMk/>
            <pc:sldMk cId="2452010913" sldId="331"/>
            <ac:grpSpMk id="240" creationId="{4D6E771E-4F7E-4929-B92D-B2F2540E0FE8}"/>
          </ac:grpSpMkLst>
        </pc:grpChg>
        <pc:grpChg chg="mod">
          <ac:chgData name="Tomasz Wasiuk" userId="69944dc6-cb03-4ce3-93dd-6933aab180a2" providerId="ADAL" clId="{5C097691-A7AB-4C55-B69D-B464FEBE9A64}" dt="2019-09-15T15:48:10.401" v="6545" actId="1076"/>
          <ac:grpSpMkLst>
            <pc:docMk/>
            <pc:sldMk cId="2452010913" sldId="331"/>
            <ac:grpSpMk id="241" creationId="{2CD82DEA-8E4E-4DFD-8503-FE7896EF4C5D}"/>
          </ac:grpSpMkLst>
        </pc:grpChg>
        <pc:grpChg chg="del">
          <ac:chgData name="Tomasz Wasiuk" userId="69944dc6-cb03-4ce3-93dd-6933aab180a2" providerId="ADAL" clId="{5C097691-A7AB-4C55-B69D-B464FEBE9A64}" dt="2019-09-15T15:54:50.211" v="7087" actId="478"/>
          <ac:grpSpMkLst>
            <pc:docMk/>
            <pc:sldMk cId="2452010913" sldId="331"/>
            <ac:grpSpMk id="20493" creationId="{DB4DEBAC-B856-4C78-A5B3-FAE2A96C45FF}"/>
          </ac:grpSpMkLst>
        </pc:grpChg>
      </pc:sldChg>
      <pc:sldChg chg="addSp delSp modSp add">
        <pc:chgData name="Tomasz Wasiuk" userId="69944dc6-cb03-4ce3-93dd-6933aab180a2" providerId="ADAL" clId="{5C097691-A7AB-4C55-B69D-B464FEBE9A64}" dt="2019-09-15T15:55:28.025" v="7107" actId="478"/>
        <pc:sldMkLst>
          <pc:docMk/>
          <pc:sldMk cId="4248555586" sldId="332"/>
        </pc:sldMkLst>
        <pc:spChg chg="del topLvl">
          <ac:chgData name="Tomasz Wasiuk" userId="69944dc6-cb03-4ce3-93dd-6933aab180a2" providerId="ADAL" clId="{5C097691-A7AB-4C55-B69D-B464FEBE9A64}" dt="2019-09-15T15:55:12.017" v="7105" actId="478"/>
          <ac:spMkLst>
            <pc:docMk/>
            <pc:sldMk cId="4248555586" sldId="332"/>
            <ac:spMk id="4" creationId="{79ACE7A3-62AD-4B5E-8DE0-1CF132B648AD}"/>
          </ac:spMkLst>
        </pc:spChg>
        <pc:spChg chg="add mod">
          <ac:chgData name="Tomasz Wasiuk" userId="69944dc6-cb03-4ce3-93dd-6933aab180a2" providerId="ADAL" clId="{5C097691-A7AB-4C55-B69D-B464FEBE9A64}" dt="2019-09-15T15:50:34.586" v="6707" actId="313"/>
          <ac:spMkLst>
            <pc:docMk/>
            <pc:sldMk cId="4248555586" sldId="332"/>
            <ac:spMk id="69" creationId="{BB40033A-49E3-43AB-9583-C953FB0A2225}"/>
          </ac:spMkLst>
        </pc:spChg>
        <pc:spChg chg="mod">
          <ac:chgData name="Tomasz Wasiuk" userId="69944dc6-cb03-4ce3-93dd-6933aab180a2" providerId="ADAL" clId="{5C097691-A7AB-4C55-B69D-B464FEBE9A64}" dt="2019-09-15T15:50:50.428" v="6743" actId="20577"/>
          <ac:spMkLst>
            <pc:docMk/>
            <pc:sldMk cId="4248555586" sldId="332"/>
            <ac:spMk id="120" creationId="{3BA9697F-898F-4D48-9120-8B7D271E3CED}"/>
          </ac:spMkLst>
        </pc:spChg>
        <pc:spChg chg="mod">
          <ac:chgData name="Tomasz Wasiuk" userId="69944dc6-cb03-4ce3-93dd-6933aab180a2" providerId="ADAL" clId="{5C097691-A7AB-4C55-B69D-B464FEBE9A64}" dt="2019-09-15T15:50:59.674" v="6761" actId="14100"/>
          <ac:spMkLst>
            <pc:docMk/>
            <pc:sldMk cId="4248555586" sldId="332"/>
            <ac:spMk id="123" creationId="{EA1FB7E3-EF5E-47CD-8604-9A2496C266F2}"/>
          </ac:spMkLst>
        </pc:spChg>
        <pc:spChg chg="mod">
          <ac:chgData name="Tomasz Wasiuk" userId="69944dc6-cb03-4ce3-93dd-6933aab180a2" providerId="ADAL" clId="{5C097691-A7AB-4C55-B69D-B464FEBE9A64}" dt="2019-09-15T15:50:00.770" v="6634" actId="20577"/>
          <ac:spMkLst>
            <pc:docMk/>
            <pc:sldMk cId="4248555586" sldId="332"/>
            <ac:spMk id="124" creationId="{4DE7AA9B-E502-4464-8CF9-79F92AAD0E67}"/>
          </ac:spMkLst>
        </pc:spChg>
        <pc:spChg chg="del topLvl">
          <ac:chgData name="Tomasz Wasiuk" userId="69944dc6-cb03-4ce3-93dd-6933aab180a2" providerId="ADAL" clId="{5C097691-A7AB-4C55-B69D-B464FEBE9A64}" dt="2019-09-15T15:55:18.454" v="7106" actId="478"/>
          <ac:spMkLst>
            <pc:docMk/>
            <pc:sldMk cId="4248555586" sldId="332"/>
            <ac:spMk id="763" creationId="{BE61CFDC-1F7B-4EE4-BBFD-0D431C033C24}"/>
          </ac:spMkLst>
        </pc:spChg>
        <pc:spChg chg="mod">
          <ac:chgData name="Tomasz Wasiuk" userId="69944dc6-cb03-4ce3-93dd-6933aab180a2" providerId="ADAL" clId="{5C097691-A7AB-4C55-B69D-B464FEBE9A64}" dt="2019-09-15T15:55:08.290" v="7104" actId="20577"/>
          <ac:spMkLst>
            <pc:docMk/>
            <pc:sldMk cId="4248555586" sldId="332"/>
            <ac:spMk id="20485" creationId="{D80C1563-8EBB-4FFA-9DDB-4C33CC7421D5}"/>
          </ac:spMkLst>
        </pc:spChg>
        <pc:spChg chg="mod">
          <ac:chgData name="Tomasz Wasiuk" userId="69944dc6-cb03-4ce3-93dd-6933aab180a2" providerId="ADAL" clId="{5C097691-A7AB-4C55-B69D-B464FEBE9A64}" dt="2019-09-15T15:49:18.623" v="6620" actId="20577"/>
          <ac:spMkLst>
            <pc:docMk/>
            <pc:sldMk cId="4248555586" sldId="332"/>
            <ac:spMk id="20520" creationId="{3815A970-D493-43D6-8B09-886145BD14AC}"/>
          </ac:spMkLst>
        </pc:spChg>
        <pc:spChg chg="del topLvl">
          <ac:chgData name="Tomasz Wasiuk" userId="69944dc6-cb03-4ce3-93dd-6933aab180a2" providerId="ADAL" clId="{5C097691-A7AB-4C55-B69D-B464FEBE9A64}" dt="2019-09-15T15:55:28.025" v="7107" actId="478"/>
          <ac:spMkLst>
            <pc:docMk/>
            <pc:sldMk cId="4248555586" sldId="332"/>
            <ac:spMk id="20651" creationId="{ABED94C0-325C-4C88-A91D-72BE16E15C9C}"/>
          </ac:spMkLst>
        </pc:spChg>
        <pc:grpChg chg="mod">
          <ac:chgData name="Tomasz Wasiuk" userId="69944dc6-cb03-4ce3-93dd-6933aab180a2" providerId="ADAL" clId="{5C097691-A7AB-4C55-B69D-B464FEBE9A64}" dt="2019-09-15T15:50:59.674" v="6761" actId="14100"/>
          <ac:grpSpMkLst>
            <pc:docMk/>
            <pc:sldMk cId="4248555586" sldId="332"/>
            <ac:grpSpMk id="107" creationId="{902D6DE2-D35B-4380-885C-577FEEBBEE89}"/>
          </ac:grpSpMkLst>
        </pc:grpChg>
        <pc:grpChg chg="mod">
          <ac:chgData name="Tomasz Wasiuk" userId="69944dc6-cb03-4ce3-93dd-6933aab180a2" providerId="ADAL" clId="{5C097691-A7AB-4C55-B69D-B464FEBE9A64}" dt="2019-09-15T15:50:59.674" v="6761" actId="14100"/>
          <ac:grpSpMkLst>
            <pc:docMk/>
            <pc:sldMk cId="4248555586" sldId="332"/>
            <ac:grpSpMk id="110" creationId="{92D1D1E9-B5BD-4B53-9BB0-236CEFC4E77D}"/>
          </ac:grpSpMkLst>
        </pc:grpChg>
        <pc:grpChg chg="mod">
          <ac:chgData name="Tomasz Wasiuk" userId="69944dc6-cb03-4ce3-93dd-6933aab180a2" providerId="ADAL" clId="{5C097691-A7AB-4C55-B69D-B464FEBE9A64}" dt="2019-09-15T15:50:06.728" v="6635" actId="14100"/>
          <ac:grpSpMkLst>
            <pc:docMk/>
            <pc:sldMk cId="4248555586" sldId="332"/>
            <ac:grpSpMk id="240" creationId="{4D6E771E-4F7E-4929-B92D-B2F2540E0FE8}"/>
          </ac:grpSpMkLst>
        </pc:grpChg>
        <pc:grpChg chg="mod">
          <ac:chgData name="Tomasz Wasiuk" userId="69944dc6-cb03-4ce3-93dd-6933aab180a2" providerId="ADAL" clId="{5C097691-A7AB-4C55-B69D-B464FEBE9A64}" dt="2019-09-15T15:50:06.728" v="6635" actId="14100"/>
          <ac:grpSpMkLst>
            <pc:docMk/>
            <pc:sldMk cId="4248555586" sldId="332"/>
            <ac:grpSpMk id="241" creationId="{2CD82DEA-8E4E-4DFD-8503-FE7896EF4C5D}"/>
          </ac:grpSpMkLst>
        </pc:grpChg>
        <pc:grpChg chg="del">
          <ac:chgData name="Tomasz Wasiuk" userId="69944dc6-cb03-4ce3-93dd-6933aab180a2" providerId="ADAL" clId="{5C097691-A7AB-4C55-B69D-B464FEBE9A64}" dt="2019-09-15T15:55:12.017" v="7105" actId="478"/>
          <ac:grpSpMkLst>
            <pc:docMk/>
            <pc:sldMk cId="4248555586" sldId="332"/>
            <ac:grpSpMk id="20493" creationId="{DB4DEBAC-B856-4C78-A5B3-FAE2A96C45FF}"/>
          </ac:grpSpMkLst>
        </pc:grpChg>
        <pc:grpChg chg="del topLvl">
          <ac:chgData name="Tomasz Wasiuk" userId="69944dc6-cb03-4ce3-93dd-6933aab180a2" providerId="ADAL" clId="{5C097691-A7AB-4C55-B69D-B464FEBE9A64}" dt="2019-09-15T15:55:18.454" v="7106" actId="478"/>
          <ac:grpSpMkLst>
            <pc:docMk/>
            <pc:sldMk cId="4248555586" sldId="332"/>
            <ac:grpSpMk id="20650" creationId="{30399471-A1EB-4510-AE87-EA5D9F7E1DAF}"/>
          </ac:grpSpMkLst>
        </pc:grpChg>
      </pc:sldChg>
      <pc:sldChg chg="addSp delSp modSp add delAnim">
        <pc:chgData name="Tomasz Wasiuk" userId="69944dc6-cb03-4ce3-93dd-6933aab180a2" providerId="ADAL" clId="{5C097691-A7AB-4C55-B69D-B464FEBE9A64}" dt="2019-09-15T17:06:19.735" v="8420" actId="1076"/>
        <pc:sldMkLst>
          <pc:docMk/>
          <pc:sldMk cId="3964719668" sldId="333"/>
        </pc:sldMkLst>
        <pc:spChg chg="del topLvl">
          <ac:chgData name="Tomasz Wasiuk" userId="69944dc6-cb03-4ce3-93dd-6933aab180a2" providerId="ADAL" clId="{5C097691-A7AB-4C55-B69D-B464FEBE9A64}" dt="2019-09-15T16:24:18.656" v="7387" actId="478"/>
          <ac:spMkLst>
            <pc:docMk/>
            <pc:sldMk cId="3964719668" sldId="333"/>
            <ac:spMk id="103" creationId="{5302D217-FB85-41FD-97CD-B23AC5CDA980}"/>
          </ac:spMkLst>
        </pc:spChg>
        <pc:spChg chg="topLvl">
          <ac:chgData name="Tomasz Wasiuk" userId="69944dc6-cb03-4ce3-93dd-6933aab180a2" providerId="ADAL" clId="{5C097691-A7AB-4C55-B69D-B464FEBE9A64}" dt="2019-09-15T16:24:18.656" v="7387" actId="478"/>
          <ac:spMkLst>
            <pc:docMk/>
            <pc:sldMk cId="3964719668" sldId="333"/>
            <ac:spMk id="109" creationId="{ACCFDB56-68D6-457C-827E-C6DF40DBAC01}"/>
          </ac:spMkLst>
        </pc:spChg>
        <pc:spChg chg="mod">
          <ac:chgData name="Tomasz Wasiuk" userId="69944dc6-cb03-4ce3-93dd-6933aab180a2" providerId="ADAL" clId="{5C097691-A7AB-4C55-B69D-B464FEBE9A64}" dt="2019-09-15T16:23:35.489" v="7379" actId="20577"/>
          <ac:spMkLst>
            <pc:docMk/>
            <pc:sldMk cId="3964719668" sldId="333"/>
            <ac:spMk id="118" creationId="{5E4557D1-9A25-4963-AE03-AFD0807A66FD}"/>
          </ac:spMkLst>
        </pc:spChg>
        <pc:spChg chg="del">
          <ac:chgData name="Tomasz Wasiuk" userId="69944dc6-cb03-4ce3-93dd-6933aab180a2" providerId="ADAL" clId="{5C097691-A7AB-4C55-B69D-B464FEBE9A64}" dt="2019-09-15T16:24:28.616" v="7390" actId="478"/>
          <ac:spMkLst>
            <pc:docMk/>
            <pc:sldMk cId="3964719668" sldId="333"/>
            <ac:spMk id="120" creationId="{A2F7CB38-F634-40F7-8BD5-B96FE19CB1CA}"/>
          </ac:spMkLst>
        </pc:spChg>
        <pc:spChg chg="mod">
          <ac:chgData name="Tomasz Wasiuk" userId="69944dc6-cb03-4ce3-93dd-6933aab180a2" providerId="ADAL" clId="{5C097691-A7AB-4C55-B69D-B464FEBE9A64}" dt="2019-09-15T16:28:55.108" v="7584" actId="14100"/>
          <ac:spMkLst>
            <pc:docMk/>
            <pc:sldMk cId="3964719668" sldId="333"/>
            <ac:spMk id="145" creationId="{76FFFFD4-F2B2-443D-BC9D-96EDC1C12824}"/>
          </ac:spMkLst>
        </pc:spChg>
        <pc:spChg chg="mod">
          <ac:chgData name="Tomasz Wasiuk" userId="69944dc6-cb03-4ce3-93dd-6933aab180a2" providerId="ADAL" clId="{5C097691-A7AB-4C55-B69D-B464FEBE9A64}" dt="2019-09-15T16:28:04.646" v="7573" actId="1076"/>
          <ac:spMkLst>
            <pc:docMk/>
            <pc:sldMk cId="3964719668" sldId="333"/>
            <ac:spMk id="149" creationId="{70525D7A-D7E5-42DB-8FF4-F841E6C82847}"/>
          </ac:spMkLst>
        </pc:spChg>
        <pc:spChg chg="mod">
          <ac:chgData name="Tomasz Wasiuk" userId="69944dc6-cb03-4ce3-93dd-6933aab180a2" providerId="ADAL" clId="{5C097691-A7AB-4C55-B69D-B464FEBE9A64}" dt="2019-09-15T16:25:59.999" v="7509" actId="20577"/>
          <ac:spMkLst>
            <pc:docMk/>
            <pc:sldMk cId="3964719668" sldId="333"/>
            <ac:spMk id="170" creationId="{65EEF28E-1316-42A0-A3BB-F49D34674EA0}"/>
          </ac:spMkLst>
        </pc:spChg>
        <pc:spChg chg="del">
          <ac:chgData name="Tomasz Wasiuk" userId="69944dc6-cb03-4ce3-93dd-6933aab180a2" providerId="ADAL" clId="{5C097691-A7AB-4C55-B69D-B464FEBE9A64}" dt="2019-09-15T16:22:23.525" v="7348" actId="478"/>
          <ac:spMkLst>
            <pc:docMk/>
            <pc:sldMk cId="3964719668" sldId="333"/>
            <ac:spMk id="171" creationId="{ECEAA128-E17A-4EAB-8250-E02C97454439}"/>
          </ac:spMkLst>
        </pc:spChg>
        <pc:spChg chg="del">
          <ac:chgData name="Tomasz Wasiuk" userId="69944dc6-cb03-4ce3-93dd-6933aab180a2" providerId="ADAL" clId="{5C097691-A7AB-4C55-B69D-B464FEBE9A64}" dt="2019-09-15T16:22:21.777" v="7347" actId="478"/>
          <ac:spMkLst>
            <pc:docMk/>
            <pc:sldMk cId="3964719668" sldId="333"/>
            <ac:spMk id="172" creationId="{52A5A3FC-E752-4227-A402-A712989E8504}"/>
          </ac:spMkLst>
        </pc:spChg>
        <pc:spChg chg="mod">
          <ac:chgData name="Tomasz Wasiuk" userId="69944dc6-cb03-4ce3-93dd-6933aab180a2" providerId="ADAL" clId="{5C097691-A7AB-4C55-B69D-B464FEBE9A64}" dt="2019-09-15T16:33:08.245" v="7686" actId="14100"/>
          <ac:spMkLst>
            <pc:docMk/>
            <pc:sldMk cId="3964719668" sldId="333"/>
            <ac:spMk id="173" creationId="{BD697CDE-132D-470C-8338-1DB220AA378A}"/>
          </ac:spMkLst>
        </pc:spChg>
        <pc:spChg chg="del">
          <ac:chgData name="Tomasz Wasiuk" userId="69944dc6-cb03-4ce3-93dd-6933aab180a2" providerId="ADAL" clId="{5C097691-A7AB-4C55-B69D-B464FEBE9A64}" dt="2019-09-15T16:22:25.187" v="7349" actId="478"/>
          <ac:spMkLst>
            <pc:docMk/>
            <pc:sldMk cId="3964719668" sldId="333"/>
            <ac:spMk id="174" creationId="{9A763519-85C5-42F2-9752-65C54B57C5F3}"/>
          </ac:spMkLst>
        </pc:spChg>
        <pc:spChg chg="mod">
          <ac:chgData name="Tomasz Wasiuk" userId="69944dc6-cb03-4ce3-93dd-6933aab180a2" providerId="ADAL" clId="{5C097691-A7AB-4C55-B69D-B464FEBE9A64}" dt="2019-09-15T16:29:11.933" v="7603" actId="20577"/>
          <ac:spMkLst>
            <pc:docMk/>
            <pc:sldMk cId="3964719668" sldId="333"/>
            <ac:spMk id="176" creationId="{475C72E3-2945-421C-A018-26A16E869C31}"/>
          </ac:spMkLst>
        </pc:spChg>
        <pc:spChg chg="mod">
          <ac:chgData name="Tomasz Wasiuk" userId="69944dc6-cb03-4ce3-93dd-6933aab180a2" providerId="ADAL" clId="{5C097691-A7AB-4C55-B69D-B464FEBE9A64}" dt="2019-09-15T16:26:04.426" v="7512" actId="20577"/>
          <ac:spMkLst>
            <pc:docMk/>
            <pc:sldMk cId="3964719668" sldId="333"/>
            <ac:spMk id="185" creationId="{B96093D5-992A-4B9E-BAFE-6C18C9478D63}"/>
          </ac:spMkLst>
        </pc:spChg>
        <pc:spChg chg="mod">
          <ac:chgData name="Tomasz Wasiuk" userId="69944dc6-cb03-4ce3-93dd-6933aab180a2" providerId="ADAL" clId="{5C097691-A7AB-4C55-B69D-B464FEBE9A64}" dt="2019-09-15T16:29:13.550" v="7604" actId="20577"/>
          <ac:spMkLst>
            <pc:docMk/>
            <pc:sldMk cId="3964719668" sldId="333"/>
            <ac:spMk id="186" creationId="{1F61ABC4-BF46-4162-8198-9B42BB3C3CFC}"/>
          </ac:spMkLst>
        </pc:spChg>
        <pc:spChg chg="add del mod ord">
          <ac:chgData name="Tomasz Wasiuk" userId="69944dc6-cb03-4ce3-93dd-6933aab180a2" providerId="ADAL" clId="{5C097691-A7AB-4C55-B69D-B464FEBE9A64}" dt="2019-09-15T17:04:39.249" v="8373" actId="478"/>
          <ac:spMkLst>
            <pc:docMk/>
            <pc:sldMk cId="3964719668" sldId="333"/>
            <ac:spMk id="187" creationId="{A5CFDED5-868A-40CA-8261-C644861B9B3D}"/>
          </ac:spMkLst>
        </pc:spChg>
        <pc:spChg chg="add mod">
          <ac:chgData name="Tomasz Wasiuk" userId="69944dc6-cb03-4ce3-93dd-6933aab180a2" providerId="ADAL" clId="{5C097691-A7AB-4C55-B69D-B464FEBE9A64}" dt="2019-09-15T17:05:59.888" v="8414" actId="1076"/>
          <ac:spMkLst>
            <pc:docMk/>
            <pc:sldMk cId="3964719668" sldId="333"/>
            <ac:spMk id="191" creationId="{750BBB5A-1D16-426F-9C1A-B9718A4830E3}"/>
          </ac:spMkLst>
        </pc:spChg>
        <pc:spChg chg="add mod">
          <ac:chgData name="Tomasz Wasiuk" userId="69944dc6-cb03-4ce3-93dd-6933aab180a2" providerId="ADAL" clId="{5C097691-A7AB-4C55-B69D-B464FEBE9A64}" dt="2019-09-15T17:06:07.425" v="8416" actId="1076"/>
          <ac:spMkLst>
            <pc:docMk/>
            <pc:sldMk cId="3964719668" sldId="333"/>
            <ac:spMk id="192" creationId="{E1567887-77FB-47C2-8A91-3EE2A84DB118}"/>
          </ac:spMkLst>
        </pc:spChg>
        <pc:spChg chg="add mod">
          <ac:chgData name="Tomasz Wasiuk" userId="69944dc6-cb03-4ce3-93dd-6933aab180a2" providerId="ADAL" clId="{5C097691-A7AB-4C55-B69D-B464FEBE9A64}" dt="2019-09-15T17:06:13.096" v="8418" actId="1076"/>
          <ac:spMkLst>
            <pc:docMk/>
            <pc:sldMk cId="3964719668" sldId="333"/>
            <ac:spMk id="193" creationId="{30D28883-3852-4DC9-A9A6-BB11C3B79449}"/>
          </ac:spMkLst>
        </pc:spChg>
        <pc:spChg chg="add mod">
          <ac:chgData name="Tomasz Wasiuk" userId="69944dc6-cb03-4ce3-93dd-6933aab180a2" providerId="ADAL" clId="{5C097691-A7AB-4C55-B69D-B464FEBE9A64}" dt="2019-09-15T17:06:19.735" v="8420" actId="1076"/>
          <ac:spMkLst>
            <pc:docMk/>
            <pc:sldMk cId="3964719668" sldId="333"/>
            <ac:spMk id="194" creationId="{9308E3A1-9343-4A0A-A34F-DAA1BA8AC315}"/>
          </ac:spMkLst>
        </pc:spChg>
        <pc:spChg chg="del">
          <ac:chgData name="Tomasz Wasiuk" userId="69944dc6-cb03-4ce3-93dd-6933aab180a2" providerId="ADAL" clId="{5C097691-A7AB-4C55-B69D-B464FEBE9A64}" dt="2019-09-15T16:29:40.077" v="7626" actId="478"/>
          <ac:spMkLst>
            <pc:docMk/>
            <pc:sldMk cId="3964719668" sldId="333"/>
            <ac:spMk id="210" creationId="{E87FFA51-B359-44A8-A8A3-23CA0232A60E}"/>
          </ac:spMkLst>
        </pc:spChg>
        <pc:spChg chg="add del mod">
          <ac:chgData name="Tomasz Wasiuk" userId="69944dc6-cb03-4ce3-93dd-6933aab180a2" providerId="ADAL" clId="{5C097691-A7AB-4C55-B69D-B464FEBE9A64}" dt="2019-09-15T16:30:13.525" v="7640" actId="20577"/>
          <ac:spMkLst>
            <pc:docMk/>
            <pc:sldMk cId="3964719668" sldId="333"/>
            <ac:spMk id="217" creationId="{C3C61B79-EB67-4B9E-8C04-7F3B1DF2C09D}"/>
          </ac:spMkLst>
        </pc:spChg>
        <pc:spChg chg="del">
          <ac:chgData name="Tomasz Wasiuk" userId="69944dc6-cb03-4ce3-93dd-6933aab180a2" providerId="ADAL" clId="{5C097691-A7AB-4C55-B69D-B464FEBE9A64}" dt="2019-09-15T16:29:43.560" v="7627" actId="478"/>
          <ac:spMkLst>
            <pc:docMk/>
            <pc:sldMk cId="3964719668" sldId="333"/>
            <ac:spMk id="219" creationId="{158EF0F2-C919-4A42-B55A-57E88B65E4DC}"/>
          </ac:spMkLst>
        </pc:spChg>
        <pc:spChg chg="del">
          <ac:chgData name="Tomasz Wasiuk" userId="69944dc6-cb03-4ce3-93dd-6933aab180a2" providerId="ADAL" clId="{5C097691-A7AB-4C55-B69D-B464FEBE9A64}" dt="2019-09-15T16:30:22.449" v="7642" actId="478"/>
          <ac:spMkLst>
            <pc:docMk/>
            <pc:sldMk cId="3964719668" sldId="333"/>
            <ac:spMk id="220" creationId="{EC95DA64-A01D-4220-9EE6-4A14A97E16E0}"/>
          </ac:spMkLst>
        </pc:spChg>
        <pc:spChg chg="del">
          <ac:chgData name="Tomasz Wasiuk" userId="69944dc6-cb03-4ce3-93dd-6933aab180a2" providerId="ADAL" clId="{5C097691-A7AB-4C55-B69D-B464FEBE9A64}" dt="2019-09-15T16:30:26.516" v="7643" actId="478"/>
          <ac:spMkLst>
            <pc:docMk/>
            <pc:sldMk cId="3964719668" sldId="333"/>
            <ac:spMk id="221" creationId="{B7A8931C-564E-4540-8166-AC3D4B7C4334}"/>
          </ac:spMkLst>
        </pc:spChg>
        <pc:spChg chg="del">
          <ac:chgData name="Tomasz Wasiuk" userId="69944dc6-cb03-4ce3-93dd-6933aab180a2" providerId="ADAL" clId="{5C097691-A7AB-4C55-B69D-B464FEBE9A64}" dt="2019-09-15T16:30:48.886" v="7647" actId="478"/>
          <ac:spMkLst>
            <pc:docMk/>
            <pc:sldMk cId="3964719668" sldId="333"/>
            <ac:spMk id="222" creationId="{8A4B1164-796D-4F8B-96F3-2FD16725DC9A}"/>
          </ac:spMkLst>
        </pc:spChg>
        <pc:spChg chg="del">
          <ac:chgData name="Tomasz Wasiuk" userId="69944dc6-cb03-4ce3-93dd-6933aab180a2" providerId="ADAL" clId="{5C097691-A7AB-4C55-B69D-B464FEBE9A64}" dt="2019-09-15T16:30:38.043" v="7645" actId="478"/>
          <ac:spMkLst>
            <pc:docMk/>
            <pc:sldMk cId="3964719668" sldId="333"/>
            <ac:spMk id="223" creationId="{F80163CD-889E-4048-9B40-33C183F0E85D}"/>
          </ac:spMkLst>
        </pc:spChg>
        <pc:spChg chg="del">
          <ac:chgData name="Tomasz Wasiuk" userId="69944dc6-cb03-4ce3-93dd-6933aab180a2" providerId="ADAL" clId="{5C097691-A7AB-4C55-B69D-B464FEBE9A64}" dt="2019-09-15T16:30:50.232" v="7648" actId="478"/>
          <ac:spMkLst>
            <pc:docMk/>
            <pc:sldMk cId="3964719668" sldId="333"/>
            <ac:spMk id="224" creationId="{20C7CFBA-4E8B-4225-9F2E-35B5E5EC3789}"/>
          </ac:spMkLst>
        </pc:spChg>
        <pc:spChg chg="del">
          <ac:chgData name="Tomasz Wasiuk" userId="69944dc6-cb03-4ce3-93dd-6933aab180a2" providerId="ADAL" clId="{5C097691-A7AB-4C55-B69D-B464FEBE9A64}" dt="2019-09-15T16:30:51.520" v="7649" actId="478"/>
          <ac:spMkLst>
            <pc:docMk/>
            <pc:sldMk cId="3964719668" sldId="333"/>
            <ac:spMk id="225" creationId="{5652DB42-B415-48A5-B5CB-284C131C00EA}"/>
          </ac:spMkLst>
        </pc:spChg>
        <pc:spChg chg="del">
          <ac:chgData name="Tomasz Wasiuk" userId="69944dc6-cb03-4ce3-93dd-6933aab180a2" providerId="ADAL" clId="{5C097691-A7AB-4C55-B69D-B464FEBE9A64}" dt="2019-09-15T16:29:47.903" v="7628" actId="478"/>
          <ac:spMkLst>
            <pc:docMk/>
            <pc:sldMk cId="3964719668" sldId="333"/>
            <ac:spMk id="234" creationId="{EA0DFCD5-6F53-4277-B2C7-B9009D89B350}"/>
          </ac:spMkLst>
        </pc:spChg>
        <pc:spChg chg="del">
          <ac:chgData name="Tomasz Wasiuk" userId="69944dc6-cb03-4ce3-93dd-6933aab180a2" providerId="ADAL" clId="{5C097691-A7AB-4C55-B69D-B464FEBE9A64}" dt="2019-09-15T16:31:00.375" v="7652" actId="478"/>
          <ac:spMkLst>
            <pc:docMk/>
            <pc:sldMk cId="3964719668" sldId="333"/>
            <ac:spMk id="237" creationId="{314B0055-198C-43D6-821B-2BF76E4AC605}"/>
          </ac:spMkLst>
        </pc:spChg>
        <pc:spChg chg="del">
          <ac:chgData name="Tomasz Wasiuk" userId="69944dc6-cb03-4ce3-93dd-6933aab180a2" providerId="ADAL" clId="{5C097691-A7AB-4C55-B69D-B464FEBE9A64}" dt="2019-09-15T16:30:52.646" v="7650" actId="478"/>
          <ac:spMkLst>
            <pc:docMk/>
            <pc:sldMk cId="3964719668" sldId="333"/>
            <ac:spMk id="239" creationId="{FE483943-4293-4AD9-B271-9B9BF5F6BA3C}"/>
          </ac:spMkLst>
        </pc:spChg>
        <pc:spChg chg="del">
          <ac:chgData name="Tomasz Wasiuk" userId="69944dc6-cb03-4ce3-93dd-6933aab180a2" providerId="ADAL" clId="{5C097691-A7AB-4C55-B69D-B464FEBE9A64}" dt="2019-09-15T16:27:28.521" v="7564" actId="478"/>
          <ac:spMkLst>
            <pc:docMk/>
            <pc:sldMk cId="3964719668" sldId="333"/>
            <ac:spMk id="287" creationId="{EDFDB9FB-779B-45BE-BE03-C0395C21852F}"/>
          </ac:spMkLst>
        </pc:spChg>
        <pc:spChg chg="del">
          <ac:chgData name="Tomasz Wasiuk" userId="69944dc6-cb03-4ce3-93dd-6933aab180a2" providerId="ADAL" clId="{5C097691-A7AB-4C55-B69D-B464FEBE9A64}" dt="2019-09-15T16:27:37.813" v="7568" actId="478"/>
          <ac:spMkLst>
            <pc:docMk/>
            <pc:sldMk cId="3964719668" sldId="333"/>
            <ac:spMk id="288" creationId="{80255194-579C-4E19-A931-A59780FA9FC4}"/>
          </ac:spMkLst>
        </pc:spChg>
        <pc:spChg chg="add del mod ord">
          <ac:chgData name="Tomasz Wasiuk" userId="69944dc6-cb03-4ce3-93dd-6933aab180a2" providerId="ADAL" clId="{5C097691-A7AB-4C55-B69D-B464FEBE9A64}" dt="2019-09-15T16:32:55.098" v="7679" actId="167"/>
          <ac:spMkLst>
            <pc:docMk/>
            <pc:sldMk cId="3964719668" sldId="333"/>
            <ac:spMk id="712" creationId="{A668D72F-5C93-4A08-8547-EE837362B668}"/>
          </ac:spMkLst>
        </pc:spChg>
        <pc:spChg chg="mod">
          <ac:chgData name="Tomasz Wasiuk" userId="69944dc6-cb03-4ce3-93dd-6933aab180a2" providerId="ADAL" clId="{5C097691-A7AB-4C55-B69D-B464FEBE9A64}" dt="2019-09-15T16:22:38.029" v="7363" actId="20577"/>
          <ac:spMkLst>
            <pc:docMk/>
            <pc:sldMk cId="3964719668" sldId="333"/>
            <ac:spMk id="17413" creationId="{F1333350-C394-4D89-B9A8-EF5B7FBEDFEA}"/>
          </ac:spMkLst>
        </pc:spChg>
        <pc:spChg chg="del">
          <ac:chgData name="Tomasz Wasiuk" userId="69944dc6-cb03-4ce3-93dd-6933aab180a2" providerId="ADAL" clId="{5C097691-A7AB-4C55-B69D-B464FEBE9A64}" dt="2019-09-15T16:24:23.888" v="7389" actId="478"/>
          <ac:spMkLst>
            <pc:docMk/>
            <pc:sldMk cId="3964719668" sldId="333"/>
            <ac:spMk id="17427" creationId="{D216E782-511F-41F8-A4C0-1C8C4BBF67D6}"/>
          </ac:spMkLst>
        </pc:spChg>
        <pc:spChg chg="del">
          <ac:chgData name="Tomasz Wasiuk" userId="69944dc6-cb03-4ce3-93dd-6933aab180a2" providerId="ADAL" clId="{5C097691-A7AB-4C55-B69D-B464FEBE9A64}" dt="2019-09-15T16:27:49.016" v="7570" actId="478"/>
          <ac:spMkLst>
            <pc:docMk/>
            <pc:sldMk cId="3964719668" sldId="333"/>
            <ac:spMk id="17436" creationId="{5ECB11F0-B7E5-4231-A0FA-E509EF8B098B}"/>
          </ac:spMkLst>
        </pc:spChg>
        <pc:spChg chg="del">
          <ac:chgData name="Tomasz Wasiuk" userId="69944dc6-cb03-4ce3-93dd-6933aab180a2" providerId="ADAL" clId="{5C097691-A7AB-4C55-B69D-B464FEBE9A64}" dt="2019-09-15T16:27:46.571" v="7569" actId="478"/>
          <ac:spMkLst>
            <pc:docMk/>
            <pc:sldMk cId="3964719668" sldId="333"/>
            <ac:spMk id="17437" creationId="{B3D0226F-82F5-45E3-9DCF-B3586BDCCBB7}"/>
          </ac:spMkLst>
        </pc:spChg>
        <pc:spChg chg="del">
          <ac:chgData name="Tomasz Wasiuk" userId="69944dc6-cb03-4ce3-93dd-6933aab180a2" providerId="ADAL" clId="{5C097691-A7AB-4C55-B69D-B464FEBE9A64}" dt="2019-09-15T16:27:50.048" v="7571" actId="478"/>
          <ac:spMkLst>
            <pc:docMk/>
            <pc:sldMk cId="3964719668" sldId="333"/>
            <ac:spMk id="17441" creationId="{69F8BAA6-CB6A-4A21-9FF1-B440ECEA1FCB}"/>
          </ac:spMkLst>
        </pc:spChg>
        <pc:spChg chg="del">
          <ac:chgData name="Tomasz Wasiuk" userId="69944dc6-cb03-4ce3-93dd-6933aab180a2" providerId="ADAL" clId="{5C097691-A7AB-4C55-B69D-B464FEBE9A64}" dt="2019-09-15T16:27:51.430" v="7572" actId="478"/>
          <ac:spMkLst>
            <pc:docMk/>
            <pc:sldMk cId="3964719668" sldId="333"/>
            <ac:spMk id="17442" creationId="{AF6410D8-4BDF-45CD-8842-63DFCFCA322D}"/>
          </ac:spMkLst>
        </pc:spChg>
        <pc:spChg chg="mod">
          <ac:chgData name="Tomasz Wasiuk" userId="69944dc6-cb03-4ce3-93dd-6933aab180a2" providerId="ADAL" clId="{5C097691-A7AB-4C55-B69D-B464FEBE9A64}" dt="2019-09-15T16:28:04.646" v="7573" actId="1076"/>
          <ac:spMkLst>
            <pc:docMk/>
            <pc:sldMk cId="3964719668" sldId="333"/>
            <ac:spMk id="17447" creationId="{EF1601ED-C41F-4EC3-BE2C-C685112BA345}"/>
          </ac:spMkLst>
        </pc:spChg>
        <pc:spChg chg="mod">
          <ac:chgData name="Tomasz Wasiuk" userId="69944dc6-cb03-4ce3-93dd-6933aab180a2" providerId="ADAL" clId="{5C097691-A7AB-4C55-B69D-B464FEBE9A64}" dt="2019-09-15T16:29:32.214" v="7625" actId="20577"/>
          <ac:spMkLst>
            <pc:docMk/>
            <pc:sldMk cId="3964719668" sldId="333"/>
            <ac:spMk id="17469" creationId="{EA39DC99-AD5B-48E6-9F6F-850B9D104996}"/>
          </ac:spMkLst>
        </pc:spChg>
        <pc:spChg chg="mod">
          <ac:chgData name="Tomasz Wasiuk" userId="69944dc6-cb03-4ce3-93dd-6933aab180a2" providerId="ADAL" clId="{5C097691-A7AB-4C55-B69D-B464FEBE9A64}" dt="2019-09-15T16:26:36.071" v="7537" actId="20577"/>
          <ac:spMkLst>
            <pc:docMk/>
            <pc:sldMk cId="3964719668" sldId="333"/>
            <ac:spMk id="17473" creationId="{68F6ADFE-EC37-4A6A-9A18-3DC1342DFCE4}"/>
          </ac:spMkLst>
        </pc:spChg>
        <pc:spChg chg="mod">
          <ac:chgData name="Tomasz Wasiuk" userId="69944dc6-cb03-4ce3-93dd-6933aab180a2" providerId="ADAL" clId="{5C097691-A7AB-4C55-B69D-B464FEBE9A64}" dt="2019-09-15T16:29:26.174" v="7614" actId="20577"/>
          <ac:spMkLst>
            <pc:docMk/>
            <pc:sldMk cId="3964719668" sldId="333"/>
            <ac:spMk id="17474" creationId="{41CBD5C7-8528-4127-A0D6-1653B34257A9}"/>
          </ac:spMkLst>
        </pc:spChg>
        <pc:spChg chg="del mod">
          <ac:chgData name="Tomasz Wasiuk" userId="69944dc6-cb03-4ce3-93dd-6933aab180a2" providerId="ADAL" clId="{5C097691-A7AB-4C55-B69D-B464FEBE9A64}" dt="2019-09-15T16:23:52.978" v="7381" actId="478"/>
          <ac:spMkLst>
            <pc:docMk/>
            <pc:sldMk cId="3964719668" sldId="333"/>
            <ac:spMk id="17537" creationId="{4606BFEF-6DA7-4DD8-995B-12BA2A680EB1}"/>
          </ac:spMkLst>
        </pc:spChg>
        <pc:spChg chg="mod">
          <ac:chgData name="Tomasz Wasiuk" userId="69944dc6-cb03-4ce3-93dd-6933aab180a2" providerId="ADAL" clId="{5C097691-A7AB-4C55-B69D-B464FEBE9A64}" dt="2019-09-15T16:31:29.757" v="7673" actId="14100"/>
          <ac:spMkLst>
            <pc:docMk/>
            <pc:sldMk cId="3964719668" sldId="333"/>
            <ac:spMk id="17549" creationId="{C043DFD0-8261-4F0F-908C-66951D0AD07A}"/>
          </ac:spMkLst>
        </pc:spChg>
        <pc:spChg chg="del mod">
          <ac:chgData name="Tomasz Wasiuk" userId="69944dc6-cb03-4ce3-93dd-6933aab180a2" providerId="ADAL" clId="{5C097691-A7AB-4C55-B69D-B464FEBE9A64}" dt="2019-09-15T16:31:14.433" v="7657" actId="478"/>
          <ac:spMkLst>
            <pc:docMk/>
            <pc:sldMk cId="3964719668" sldId="333"/>
            <ac:spMk id="17566" creationId="{602DD4CA-BE2A-40FC-8557-3140B5CD70F0}"/>
          </ac:spMkLst>
        </pc:spChg>
        <pc:spChg chg="del">
          <ac:chgData name="Tomasz Wasiuk" userId="69944dc6-cb03-4ce3-93dd-6933aab180a2" providerId="ADAL" clId="{5C097691-A7AB-4C55-B69D-B464FEBE9A64}" dt="2019-09-15T16:30:39.809" v="7646" actId="478"/>
          <ac:spMkLst>
            <pc:docMk/>
            <pc:sldMk cId="3964719668" sldId="333"/>
            <ac:spMk id="17568" creationId="{266CF83B-A82D-4E6A-9C18-31A32D689C61}"/>
          </ac:spMkLst>
        </pc:spChg>
        <pc:spChg chg="del">
          <ac:chgData name="Tomasz Wasiuk" userId="69944dc6-cb03-4ce3-93dd-6933aab180a2" providerId="ADAL" clId="{5C097691-A7AB-4C55-B69D-B464FEBE9A64}" dt="2019-09-15T16:30:20.863" v="7641" actId="478"/>
          <ac:spMkLst>
            <pc:docMk/>
            <pc:sldMk cId="3964719668" sldId="333"/>
            <ac:spMk id="17570" creationId="{DEBE8668-8F7F-40B4-9EA1-519E94A0B3B2}"/>
          </ac:spMkLst>
        </pc:spChg>
        <pc:spChg chg="del">
          <ac:chgData name="Tomasz Wasiuk" userId="69944dc6-cb03-4ce3-93dd-6933aab180a2" providerId="ADAL" clId="{5C097691-A7AB-4C55-B69D-B464FEBE9A64}" dt="2019-09-15T16:30:57.702" v="7651" actId="478"/>
          <ac:spMkLst>
            <pc:docMk/>
            <pc:sldMk cId="3964719668" sldId="333"/>
            <ac:spMk id="17571" creationId="{3F8DD853-597E-488E-BC40-4E5C4533C571}"/>
          </ac:spMkLst>
        </pc:spChg>
        <pc:spChg chg="del">
          <ac:chgData name="Tomasz Wasiuk" userId="69944dc6-cb03-4ce3-93dd-6933aab180a2" providerId="ADAL" clId="{5C097691-A7AB-4C55-B69D-B464FEBE9A64}" dt="2019-09-15T16:30:31.687" v="7644" actId="478"/>
          <ac:spMkLst>
            <pc:docMk/>
            <pc:sldMk cId="3964719668" sldId="333"/>
            <ac:spMk id="17573" creationId="{EBB6E515-08E5-4473-A36E-FF6CD128BD92}"/>
          </ac:spMkLst>
        </pc:spChg>
        <pc:grpChg chg="add mod">
          <ac:chgData name="Tomasz Wasiuk" userId="69944dc6-cb03-4ce3-93dd-6933aab180a2" providerId="ADAL" clId="{5C097691-A7AB-4C55-B69D-B464FEBE9A64}" dt="2019-09-15T16:25:26.616" v="7453" actId="1076"/>
          <ac:grpSpMkLst>
            <pc:docMk/>
            <pc:sldMk cId="3964719668" sldId="333"/>
            <ac:grpSpMk id="166" creationId="{D79F2743-4DF4-490F-B1DD-2D86FC6AB630}"/>
          </ac:grpSpMkLst>
        </pc:grpChg>
        <pc:grpChg chg="mod">
          <ac:chgData name="Tomasz Wasiuk" userId="69944dc6-cb03-4ce3-93dd-6933aab180a2" providerId="ADAL" clId="{5C097691-A7AB-4C55-B69D-B464FEBE9A64}" dt="2019-09-15T16:25:26.616" v="7453" actId="1076"/>
          <ac:grpSpMkLst>
            <pc:docMk/>
            <pc:sldMk cId="3964719668" sldId="333"/>
            <ac:grpSpMk id="167" creationId="{5BE8886F-10DC-49E9-9A1D-FEBEB3983111}"/>
          </ac:grpSpMkLst>
        </pc:grpChg>
        <pc:grpChg chg="add mod">
          <ac:chgData name="Tomasz Wasiuk" userId="69944dc6-cb03-4ce3-93dd-6933aab180a2" providerId="ADAL" clId="{5C097691-A7AB-4C55-B69D-B464FEBE9A64}" dt="2019-09-15T17:04:49.493" v="8396" actId="1035"/>
          <ac:grpSpMkLst>
            <pc:docMk/>
            <pc:sldMk cId="3964719668" sldId="333"/>
            <ac:grpSpMk id="179" creationId="{22BCE779-31A8-45FF-966A-3C83D9F7B374}"/>
          </ac:grpSpMkLst>
        </pc:grpChg>
        <pc:grpChg chg="mod">
          <ac:chgData name="Tomasz Wasiuk" userId="69944dc6-cb03-4ce3-93dd-6933aab180a2" providerId="ADAL" clId="{5C097691-A7AB-4C55-B69D-B464FEBE9A64}" dt="2019-09-15T17:04:49.493" v="8396" actId="1035"/>
          <ac:grpSpMkLst>
            <pc:docMk/>
            <pc:sldMk cId="3964719668" sldId="333"/>
            <ac:grpSpMk id="181" creationId="{4ABBD0E4-55FC-4C6B-95AE-06EDA71D57D1}"/>
          </ac:grpSpMkLst>
        </pc:grpChg>
        <pc:grpChg chg="mod">
          <ac:chgData name="Tomasz Wasiuk" userId="69944dc6-cb03-4ce3-93dd-6933aab180a2" providerId="ADAL" clId="{5C097691-A7AB-4C55-B69D-B464FEBE9A64}" dt="2019-09-15T16:31:14.433" v="7657" actId="478"/>
          <ac:grpSpMkLst>
            <pc:docMk/>
            <pc:sldMk cId="3964719668" sldId="333"/>
            <ac:grpSpMk id="17417" creationId="{42BB9D23-06A9-4CAC-B075-CECCAA070091}"/>
          </ac:grpSpMkLst>
        </pc:grpChg>
        <pc:grpChg chg="mod">
          <ac:chgData name="Tomasz Wasiuk" userId="69944dc6-cb03-4ce3-93dd-6933aab180a2" providerId="ADAL" clId="{5C097691-A7AB-4C55-B69D-B464FEBE9A64}" dt="2019-09-15T16:31:29.757" v="7673" actId="14100"/>
          <ac:grpSpMkLst>
            <pc:docMk/>
            <pc:sldMk cId="3964719668" sldId="333"/>
            <ac:grpSpMk id="17418" creationId="{81124AFA-74B6-464E-B2CC-81375825AA7B}"/>
          </ac:grpSpMkLst>
        </pc:grpChg>
        <pc:grpChg chg="del">
          <ac:chgData name="Tomasz Wasiuk" userId="69944dc6-cb03-4ce3-93dd-6933aab180a2" providerId="ADAL" clId="{5C097691-A7AB-4C55-B69D-B464FEBE9A64}" dt="2019-09-15T16:24:18.656" v="7387" actId="478"/>
          <ac:grpSpMkLst>
            <pc:docMk/>
            <pc:sldMk cId="3964719668" sldId="333"/>
            <ac:grpSpMk id="17420" creationId="{36E475EF-4678-4C02-8BE0-1D163559CEB5}"/>
          </ac:grpSpMkLst>
        </pc:grpChg>
        <pc:grpChg chg="del mod">
          <ac:chgData name="Tomasz Wasiuk" userId="69944dc6-cb03-4ce3-93dd-6933aab180a2" providerId="ADAL" clId="{5C097691-A7AB-4C55-B69D-B464FEBE9A64}" dt="2019-09-15T16:24:04.903" v="7384" actId="478"/>
          <ac:grpSpMkLst>
            <pc:docMk/>
            <pc:sldMk cId="3964719668" sldId="333"/>
            <ac:grpSpMk id="17428" creationId="{2456C904-6AE5-4BF9-BD37-558FCF660C12}"/>
          </ac:grpSpMkLst>
        </pc:grpChg>
        <pc:grpChg chg="del">
          <ac:chgData name="Tomasz Wasiuk" userId="69944dc6-cb03-4ce3-93dd-6933aab180a2" providerId="ADAL" clId="{5C097691-A7AB-4C55-B69D-B464FEBE9A64}" dt="2019-09-15T16:23:55.315" v="7382" actId="478"/>
          <ac:grpSpMkLst>
            <pc:docMk/>
            <pc:sldMk cId="3964719668" sldId="333"/>
            <ac:grpSpMk id="17429" creationId="{FFE80AE8-00F0-466D-AD57-FA2EBFAA0D35}"/>
          </ac:grpSpMkLst>
        </pc:grpChg>
        <pc:grpChg chg="del">
          <ac:chgData name="Tomasz Wasiuk" userId="69944dc6-cb03-4ce3-93dd-6933aab180a2" providerId="ADAL" clId="{5C097691-A7AB-4C55-B69D-B464FEBE9A64}" dt="2019-09-15T16:23:58.643" v="7383" actId="478"/>
          <ac:grpSpMkLst>
            <pc:docMk/>
            <pc:sldMk cId="3964719668" sldId="333"/>
            <ac:grpSpMk id="17430" creationId="{F9C8AC66-760D-4A35-959A-75F231E54357}"/>
          </ac:grpSpMkLst>
        </pc:grpChg>
        <pc:grpChg chg="del">
          <ac:chgData name="Tomasz Wasiuk" userId="69944dc6-cb03-4ce3-93dd-6933aab180a2" providerId="ADAL" clId="{5C097691-A7AB-4C55-B69D-B464FEBE9A64}" dt="2019-09-15T16:27:26.488" v="7563" actId="478"/>
          <ac:grpSpMkLst>
            <pc:docMk/>
            <pc:sldMk cId="3964719668" sldId="333"/>
            <ac:grpSpMk id="17431" creationId="{70E1F50E-5B8B-4F2C-82AE-45350C512AC6}"/>
          </ac:grpSpMkLst>
        </pc:grpChg>
        <pc:grpChg chg="del">
          <ac:chgData name="Tomasz Wasiuk" userId="69944dc6-cb03-4ce3-93dd-6933aab180a2" providerId="ADAL" clId="{5C097691-A7AB-4C55-B69D-B464FEBE9A64}" dt="2019-09-15T16:27:31.733" v="7565" actId="478"/>
          <ac:grpSpMkLst>
            <pc:docMk/>
            <pc:sldMk cId="3964719668" sldId="333"/>
            <ac:grpSpMk id="17438" creationId="{E4CBC289-9CC2-48C2-9EC2-5BF54C0F870B}"/>
          </ac:grpSpMkLst>
        </pc:grpChg>
        <pc:grpChg chg="del">
          <ac:chgData name="Tomasz Wasiuk" userId="69944dc6-cb03-4ce3-93dd-6933aab180a2" providerId="ADAL" clId="{5C097691-A7AB-4C55-B69D-B464FEBE9A64}" dt="2019-09-15T16:27:32.841" v="7566" actId="478"/>
          <ac:grpSpMkLst>
            <pc:docMk/>
            <pc:sldMk cId="3964719668" sldId="333"/>
            <ac:grpSpMk id="17439" creationId="{2C641D02-C151-4CB5-A5D6-9C21D1F7B71B}"/>
          </ac:grpSpMkLst>
        </pc:grpChg>
        <pc:grpChg chg="mod">
          <ac:chgData name="Tomasz Wasiuk" userId="69944dc6-cb03-4ce3-93dd-6933aab180a2" providerId="ADAL" clId="{5C097691-A7AB-4C55-B69D-B464FEBE9A64}" dt="2019-09-15T16:29:05.261" v="7601" actId="1037"/>
          <ac:grpSpMkLst>
            <pc:docMk/>
            <pc:sldMk cId="3964719668" sldId="333"/>
            <ac:grpSpMk id="17448" creationId="{B291B18B-EF1E-48C4-8AC8-4BDDF8FAF1AF}"/>
          </ac:grpSpMkLst>
        </pc:grpChg>
        <pc:grpChg chg="mod">
          <ac:chgData name="Tomasz Wasiuk" userId="69944dc6-cb03-4ce3-93dd-6933aab180a2" providerId="ADAL" clId="{5C097691-A7AB-4C55-B69D-B464FEBE9A64}" dt="2019-09-15T17:04:49.493" v="8396" actId="1035"/>
          <ac:grpSpMkLst>
            <pc:docMk/>
            <pc:sldMk cId="3964719668" sldId="333"/>
            <ac:grpSpMk id="17449" creationId="{93F8BA78-BF8C-47BC-934D-A887A02C8D04}"/>
          </ac:grpSpMkLst>
        </pc:grpChg>
        <pc:grpChg chg="del mod">
          <ac:chgData name="Tomasz Wasiuk" userId="69944dc6-cb03-4ce3-93dd-6933aab180a2" providerId="ADAL" clId="{5C097691-A7AB-4C55-B69D-B464FEBE9A64}" dt="2019-09-15T16:28:24.072" v="7576" actId="478"/>
          <ac:grpSpMkLst>
            <pc:docMk/>
            <pc:sldMk cId="3964719668" sldId="333"/>
            <ac:grpSpMk id="17450" creationId="{764CAB65-924A-4C7E-9ABB-E2B752D8D414}"/>
          </ac:grpSpMkLst>
        </pc:grpChg>
        <pc:grpChg chg="del mod">
          <ac:chgData name="Tomasz Wasiuk" userId="69944dc6-cb03-4ce3-93dd-6933aab180a2" providerId="ADAL" clId="{5C097691-A7AB-4C55-B69D-B464FEBE9A64}" dt="2019-09-15T16:28:23.222" v="7575" actId="478"/>
          <ac:grpSpMkLst>
            <pc:docMk/>
            <pc:sldMk cId="3964719668" sldId="333"/>
            <ac:grpSpMk id="17451" creationId="{349F8C21-9B35-4FB6-B4CA-9BC7C75508B8}"/>
          </ac:grpSpMkLst>
        </pc:grpChg>
        <pc:grpChg chg="mod">
          <ac:chgData name="Tomasz Wasiuk" userId="69944dc6-cb03-4ce3-93dd-6933aab180a2" providerId="ADAL" clId="{5C097691-A7AB-4C55-B69D-B464FEBE9A64}" dt="2019-09-15T16:28:04.646" v="7573" actId="1076"/>
          <ac:grpSpMkLst>
            <pc:docMk/>
            <pc:sldMk cId="3964719668" sldId="333"/>
            <ac:grpSpMk id="17455" creationId="{DFC89B84-0C93-49AE-8FE9-B9015234084C}"/>
          </ac:grpSpMkLst>
        </pc:grpChg>
        <pc:grpChg chg="mod">
          <ac:chgData name="Tomasz Wasiuk" userId="69944dc6-cb03-4ce3-93dd-6933aab180a2" providerId="ADAL" clId="{5C097691-A7AB-4C55-B69D-B464FEBE9A64}" dt="2019-09-15T16:28:04.646" v="7573" actId="1076"/>
          <ac:grpSpMkLst>
            <pc:docMk/>
            <pc:sldMk cId="3964719668" sldId="333"/>
            <ac:grpSpMk id="17460" creationId="{EDAC646B-8DA9-4059-B390-A9C5AE31A044}"/>
          </ac:grpSpMkLst>
        </pc:grpChg>
        <pc:grpChg chg="mod">
          <ac:chgData name="Tomasz Wasiuk" userId="69944dc6-cb03-4ce3-93dd-6933aab180a2" providerId="ADAL" clId="{5C097691-A7AB-4C55-B69D-B464FEBE9A64}" dt="2019-09-15T17:04:49.493" v="8396" actId="1035"/>
          <ac:grpSpMkLst>
            <pc:docMk/>
            <pc:sldMk cId="3964719668" sldId="333"/>
            <ac:grpSpMk id="17465" creationId="{8A08333C-8CA2-48B5-9168-02EB526409D6}"/>
          </ac:grpSpMkLst>
        </pc:grpChg>
        <pc:grpChg chg="mod">
          <ac:chgData name="Tomasz Wasiuk" userId="69944dc6-cb03-4ce3-93dd-6933aab180a2" providerId="ADAL" clId="{5C097691-A7AB-4C55-B69D-B464FEBE9A64}" dt="2019-09-15T16:29:05.261" v="7601" actId="1037"/>
          <ac:grpSpMkLst>
            <pc:docMk/>
            <pc:sldMk cId="3964719668" sldId="333"/>
            <ac:grpSpMk id="17470" creationId="{588D2DCF-068A-4F17-848F-96FAD4FFE649}"/>
          </ac:grpSpMkLst>
        </pc:grpChg>
        <pc:picChg chg="add mod">
          <ac:chgData name="Tomasz Wasiuk" userId="69944dc6-cb03-4ce3-93dd-6933aab180a2" providerId="ADAL" clId="{5C097691-A7AB-4C55-B69D-B464FEBE9A64}" dt="2019-09-15T17:05:08.511" v="8399" actId="1076"/>
          <ac:picMkLst>
            <pc:docMk/>
            <pc:sldMk cId="3964719668" sldId="333"/>
            <ac:picMk id="188" creationId="{D83D457B-C5CD-4191-91BE-A5C4121DF845}"/>
          </ac:picMkLst>
        </pc:picChg>
        <pc:picChg chg="add mod">
          <ac:chgData name="Tomasz Wasiuk" userId="69944dc6-cb03-4ce3-93dd-6933aab180a2" providerId="ADAL" clId="{5C097691-A7AB-4C55-B69D-B464FEBE9A64}" dt="2019-09-15T17:05:14.616" v="8401" actId="1076"/>
          <ac:picMkLst>
            <pc:docMk/>
            <pc:sldMk cId="3964719668" sldId="333"/>
            <ac:picMk id="189" creationId="{271146DE-6052-4F77-A8A7-578D54977F03}"/>
          </ac:picMkLst>
        </pc:picChg>
        <pc:picChg chg="add mod">
          <ac:chgData name="Tomasz Wasiuk" userId="69944dc6-cb03-4ce3-93dd-6933aab180a2" providerId="ADAL" clId="{5C097691-A7AB-4C55-B69D-B464FEBE9A64}" dt="2019-09-15T17:05:19.737" v="8403" actId="1076"/>
          <ac:picMkLst>
            <pc:docMk/>
            <pc:sldMk cId="3964719668" sldId="333"/>
            <ac:picMk id="190" creationId="{4210CEA5-1088-40F1-82B6-C29ABD646AAF}"/>
          </ac:picMkLst>
        </pc:picChg>
        <pc:picChg chg="add mod">
          <ac:chgData name="Tomasz Wasiuk" userId="69944dc6-cb03-4ce3-93dd-6933aab180a2" providerId="ADAL" clId="{5C097691-A7AB-4C55-B69D-B464FEBE9A64}" dt="2019-09-15T17:04:57.473" v="8397" actId="1076"/>
          <ac:picMkLst>
            <pc:docMk/>
            <pc:sldMk cId="3964719668" sldId="333"/>
            <ac:picMk id="1026" creationId="{51B618BD-06F3-489B-9B6C-85C310AE2C17}"/>
          </ac:picMkLst>
        </pc:picChg>
        <pc:cxnChg chg="mod">
          <ac:chgData name="Tomasz Wasiuk" userId="69944dc6-cb03-4ce3-93dd-6933aab180a2" providerId="ADAL" clId="{5C097691-A7AB-4C55-B69D-B464FEBE9A64}" dt="2019-09-15T16:28:04.646" v="7573" actId="1076"/>
          <ac:cxnSpMkLst>
            <pc:docMk/>
            <pc:sldMk cId="3964719668" sldId="333"/>
            <ac:cxnSpMk id="147" creationId="{D116EA51-056B-41B4-A980-1770F796EB7C}"/>
          </ac:cxnSpMkLst>
        </pc:cxnChg>
        <pc:cxnChg chg="mod">
          <ac:chgData name="Tomasz Wasiuk" userId="69944dc6-cb03-4ce3-93dd-6933aab180a2" providerId="ADAL" clId="{5C097691-A7AB-4C55-B69D-B464FEBE9A64}" dt="2019-09-15T16:28:04.646" v="7573" actId="1076"/>
          <ac:cxnSpMkLst>
            <pc:docMk/>
            <pc:sldMk cId="3964719668" sldId="333"/>
            <ac:cxnSpMk id="148" creationId="{65F9E01B-CD70-43C5-A686-949C463BF8CD}"/>
          </ac:cxnSpMkLst>
        </pc:cxnChg>
        <pc:cxnChg chg="del">
          <ac:chgData name="Tomasz Wasiuk" userId="69944dc6-cb03-4ce3-93dd-6933aab180a2" providerId="ADAL" clId="{5C097691-A7AB-4C55-B69D-B464FEBE9A64}" dt="2019-09-15T16:27:22.511" v="7560" actId="478"/>
          <ac:cxnSpMkLst>
            <pc:docMk/>
            <pc:sldMk cId="3964719668" sldId="333"/>
            <ac:cxnSpMk id="285" creationId="{E35BD1B4-2F23-42F4-951B-80AB8C1C40D2}"/>
          </ac:cxnSpMkLst>
        </pc:cxnChg>
        <pc:cxnChg chg="del">
          <ac:chgData name="Tomasz Wasiuk" userId="69944dc6-cb03-4ce3-93dd-6933aab180a2" providerId="ADAL" clId="{5C097691-A7AB-4C55-B69D-B464FEBE9A64}" dt="2019-09-15T16:27:34.373" v="7567" actId="478"/>
          <ac:cxnSpMkLst>
            <pc:docMk/>
            <pc:sldMk cId="3964719668" sldId="333"/>
            <ac:cxnSpMk id="286" creationId="{917AA8DD-D0CE-4FCD-BB6F-E24D90E42084}"/>
          </ac:cxnSpMkLst>
        </pc:cxnChg>
      </pc:sldChg>
      <pc:sldChg chg="addSp delSp modSp add delAnim">
        <pc:chgData name="Tomasz Wasiuk" userId="69944dc6-cb03-4ce3-93dd-6933aab180a2" providerId="ADAL" clId="{5C097691-A7AB-4C55-B69D-B464FEBE9A64}" dt="2019-09-15T16:39:13.683" v="7821" actId="207"/>
        <pc:sldMkLst>
          <pc:docMk/>
          <pc:sldMk cId="1000958407" sldId="334"/>
        </pc:sldMkLst>
        <pc:spChg chg="add mod">
          <ac:chgData name="Tomasz Wasiuk" userId="69944dc6-cb03-4ce3-93dd-6933aab180a2" providerId="ADAL" clId="{5C097691-A7AB-4C55-B69D-B464FEBE9A64}" dt="2019-09-15T16:38:46.511" v="7798" actId="20577"/>
          <ac:spMkLst>
            <pc:docMk/>
            <pc:sldMk cId="1000958407" sldId="334"/>
            <ac:spMk id="117" creationId="{42478B72-21E1-48E2-9412-0AF237575F2F}"/>
          </ac:spMkLst>
        </pc:spChg>
        <pc:spChg chg="mod">
          <ac:chgData name="Tomasz Wasiuk" userId="69944dc6-cb03-4ce3-93dd-6933aab180a2" providerId="ADAL" clId="{5C097691-A7AB-4C55-B69D-B464FEBE9A64}" dt="2019-09-15T16:39:07.267" v="7820" actId="207"/>
          <ac:spMkLst>
            <pc:docMk/>
            <pc:sldMk cId="1000958407" sldId="334"/>
            <ac:spMk id="135" creationId="{DE3BB086-1781-4E5C-BA1B-7E5D8A1046EF}"/>
          </ac:spMkLst>
        </pc:spChg>
        <pc:spChg chg="del">
          <ac:chgData name="Tomasz Wasiuk" userId="69944dc6-cb03-4ce3-93dd-6933aab180a2" providerId="ADAL" clId="{5C097691-A7AB-4C55-B69D-B464FEBE9A64}" dt="2019-09-15T16:37:32.487" v="7704" actId="478"/>
          <ac:spMkLst>
            <pc:docMk/>
            <pc:sldMk cId="1000958407" sldId="334"/>
            <ac:spMk id="138" creationId="{D8A13F5B-DA31-47DD-84FE-E8ECD40FEC37}"/>
          </ac:spMkLst>
        </pc:spChg>
        <pc:spChg chg="del">
          <ac:chgData name="Tomasz Wasiuk" userId="69944dc6-cb03-4ce3-93dd-6933aab180a2" providerId="ADAL" clId="{5C097691-A7AB-4C55-B69D-B464FEBE9A64}" dt="2019-09-15T16:37:28.057" v="7703" actId="478"/>
          <ac:spMkLst>
            <pc:docMk/>
            <pc:sldMk cId="1000958407" sldId="334"/>
            <ac:spMk id="139" creationId="{9A6E0DC7-A4E9-459B-BBED-0A86AD97E1ED}"/>
          </ac:spMkLst>
        </pc:spChg>
        <pc:spChg chg="del">
          <ac:chgData name="Tomasz Wasiuk" userId="69944dc6-cb03-4ce3-93dd-6933aab180a2" providerId="ADAL" clId="{5C097691-A7AB-4C55-B69D-B464FEBE9A64}" dt="2019-09-15T16:37:21.579" v="7702" actId="478"/>
          <ac:spMkLst>
            <pc:docMk/>
            <pc:sldMk cId="1000958407" sldId="334"/>
            <ac:spMk id="171" creationId="{ECEAA128-E17A-4EAB-8250-E02C97454439}"/>
          </ac:spMkLst>
        </pc:spChg>
        <pc:spChg chg="mod">
          <ac:chgData name="Tomasz Wasiuk" userId="69944dc6-cb03-4ce3-93dd-6933aab180a2" providerId="ADAL" clId="{5C097691-A7AB-4C55-B69D-B464FEBE9A64}" dt="2019-09-15T16:37:35.548" v="7705" actId="207"/>
          <ac:spMkLst>
            <pc:docMk/>
            <pc:sldMk cId="1000958407" sldId="334"/>
            <ac:spMk id="194" creationId="{3265C764-DC03-4113-9DBB-3DC88F07C9F9}"/>
          </ac:spMkLst>
        </pc:spChg>
        <pc:spChg chg="mod">
          <ac:chgData name="Tomasz Wasiuk" userId="69944dc6-cb03-4ce3-93dd-6933aab180a2" providerId="ADAL" clId="{5C097691-A7AB-4C55-B69D-B464FEBE9A64}" dt="2019-09-15T16:37:35.548" v="7705" actId="207"/>
          <ac:spMkLst>
            <pc:docMk/>
            <pc:sldMk cId="1000958407" sldId="334"/>
            <ac:spMk id="195" creationId="{91CFD243-2D9D-4CCA-904A-C92D2B4D761D}"/>
          </ac:spMkLst>
        </pc:spChg>
        <pc:spChg chg="mod">
          <ac:chgData name="Tomasz Wasiuk" userId="69944dc6-cb03-4ce3-93dd-6933aab180a2" providerId="ADAL" clId="{5C097691-A7AB-4C55-B69D-B464FEBE9A64}" dt="2019-09-15T16:37:15.003" v="7701" actId="207"/>
          <ac:spMkLst>
            <pc:docMk/>
            <pc:sldMk cId="1000958407" sldId="334"/>
            <ac:spMk id="232" creationId="{8A02AF41-F8B8-4607-9DC8-CB9B3DDAE5AA}"/>
          </ac:spMkLst>
        </pc:spChg>
        <pc:spChg chg="del">
          <ac:chgData name="Tomasz Wasiuk" userId="69944dc6-cb03-4ce3-93dd-6933aab180a2" providerId="ADAL" clId="{5C097691-A7AB-4C55-B69D-B464FEBE9A64}" dt="2019-09-15T16:37:08.415" v="7700" actId="478"/>
          <ac:spMkLst>
            <pc:docMk/>
            <pc:sldMk cId="1000958407" sldId="334"/>
            <ac:spMk id="244" creationId="{27524B14-C011-40B7-9F7A-476F7855F45C}"/>
          </ac:spMkLst>
        </pc:spChg>
        <pc:spChg chg="mod">
          <ac:chgData name="Tomasz Wasiuk" userId="69944dc6-cb03-4ce3-93dd-6933aab180a2" providerId="ADAL" clId="{5C097691-A7AB-4C55-B69D-B464FEBE9A64}" dt="2019-09-15T16:39:01.111" v="7819" actId="20577"/>
          <ac:spMkLst>
            <pc:docMk/>
            <pc:sldMk cId="1000958407" sldId="334"/>
            <ac:spMk id="10359" creationId="{E3E2F499-FBD5-417F-A1CA-E7297401DFCA}"/>
          </ac:spMkLst>
        </pc:spChg>
        <pc:grpChg chg="mod">
          <ac:chgData name="Tomasz Wasiuk" userId="69944dc6-cb03-4ce3-93dd-6933aab180a2" providerId="ADAL" clId="{5C097691-A7AB-4C55-B69D-B464FEBE9A64}" dt="2019-09-15T16:39:13.683" v="7821" actId="207"/>
          <ac:grpSpMkLst>
            <pc:docMk/>
            <pc:sldMk cId="1000958407" sldId="334"/>
            <ac:grpSpMk id="191" creationId="{B3573B66-BFE6-4483-958C-21589854716C}"/>
          </ac:grpSpMkLst>
        </pc:grpChg>
      </pc:sldChg>
      <pc:sldChg chg="add del">
        <pc:chgData name="Tomasz Wasiuk" userId="69944dc6-cb03-4ce3-93dd-6933aab180a2" providerId="ADAL" clId="{5C097691-A7AB-4C55-B69D-B464FEBE9A64}" dt="2019-09-15T17:03:36.750" v="8352" actId="2696"/>
        <pc:sldMkLst>
          <pc:docMk/>
          <pc:sldMk cId="724834331" sldId="335"/>
        </pc:sldMkLst>
      </pc:sldChg>
      <pc:sldChg chg="addSp delSp modSp add">
        <pc:chgData name="Tomasz Wasiuk" userId="69944dc6-cb03-4ce3-93dd-6933aab180a2" providerId="ADAL" clId="{5C097691-A7AB-4C55-B69D-B464FEBE9A64}" dt="2019-09-15T17:18:30.361" v="8529" actId="20577"/>
        <pc:sldMkLst>
          <pc:docMk/>
          <pc:sldMk cId="1300466881" sldId="336"/>
        </pc:sldMkLst>
        <pc:spChg chg="mod">
          <ac:chgData name="Tomasz Wasiuk" userId="69944dc6-cb03-4ce3-93dd-6933aab180a2" providerId="ADAL" clId="{5C097691-A7AB-4C55-B69D-B464FEBE9A64}" dt="2019-09-15T16:58:42.111" v="8099" actId="20577"/>
          <ac:spMkLst>
            <pc:docMk/>
            <pc:sldMk cId="1300466881" sldId="336"/>
            <ac:spMk id="39" creationId="{370725F2-A3EF-4C46-8B9C-16FFD0BEDBF9}"/>
          </ac:spMkLst>
        </pc:spChg>
        <pc:spChg chg="del">
          <ac:chgData name="Tomasz Wasiuk" userId="69944dc6-cb03-4ce3-93dd-6933aab180a2" providerId="ADAL" clId="{5C097691-A7AB-4C55-B69D-B464FEBE9A64}" dt="2019-09-15T16:54:47.783" v="7903" actId="478"/>
          <ac:spMkLst>
            <pc:docMk/>
            <pc:sldMk cId="1300466881" sldId="336"/>
            <ac:spMk id="109" creationId="{ACCFDB56-68D6-457C-827E-C6DF40DBAC01}"/>
          </ac:spMkLst>
        </pc:spChg>
        <pc:spChg chg="del mod">
          <ac:chgData name="Tomasz Wasiuk" userId="69944dc6-cb03-4ce3-93dd-6933aab180a2" providerId="ADAL" clId="{5C097691-A7AB-4C55-B69D-B464FEBE9A64}" dt="2019-09-15T16:54:57.165" v="7909" actId="478"/>
          <ac:spMkLst>
            <pc:docMk/>
            <pc:sldMk cId="1300466881" sldId="336"/>
            <ac:spMk id="118" creationId="{5E4557D1-9A25-4963-AE03-AFD0807A66FD}"/>
          </ac:spMkLst>
        </pc:spChg>
        <pc:spChg chg="del">
          <ac:chgData name="Tomasz Wasiuk" userId="69944dc6-cb03-4ce3-93dd-6933aab180a2" providerId="ADAL" clId="{5C097691-A7AB-4C55-B69D-B464FEBE9A64}" dt="2019-09-15T16:55:02.883" v="7913" actId="478"/>
          <ac:spMkLst>
            <pc:docMk/>
            <pc:sldMk cId="1300466881" sldId="336"/>
            <ac:spMk id="145" creationId="{76FFFFD4-F2B2-443D-BC9D-96EDC1C12824}"/>
          </ac:spMkLst>
        </pc:spChg>
        <pc:spChg chg="del">
          <ac:chgData name="Tomasz Wasiuk" userId="69944dc6-cb03-4ce3-93dd-6933aab180a2" providerId="ADAL" clId="{5C097691-A7AB-4C55-B69D-B464FEBE9A64}" dt="2019-09-15T16:55:04.661" v="7914" actId="478"/>
          <ac:spMkLst>
            <pc:docMk/>
            <pc:sldMk cId="1300466881" sldId="336"/>
            <ac:spMk id="149" creationId="{70525D7A-D7E5-42DB-8FF4-F841E6C82847}"/>
          </ac:spMkLst>
        </pc:spChg>
        <pc:spChg chg="mod">
          <ac:chgData name="Tomasz Wasiuk" userId="69944dc6-cb03-4ce3-93dd-6933aab180a2" providerId="ADAL" clId="{5C097691-A7AB-4C55-B69D-B464FEBE9A64}" dt="2019-09-15T17:18:30.361" v="8529" actId="20577"/>
          <ac:spMkLst>
            <pc:docMk/>
            <pc:sldMk cId="1300466881" sldId="336"/>
            <ac:spMk id="17413" creationId="{F1333350-C394-4D89-B9A8-EF5B7FBEDFEA}"/>
          </ac:spMkLst>
        </pc:spChg>
        <pc:spChg chg="del">
          <ac:chgData name="Tomasz Wasiuk" userId="69944dc6-cb03-4ce3-93dd-6933aab180a2" providerId="ADAL" clId="{5C097691-A7AB-4C55-B69D-B464FEBE9A64}" dt="2019-09-15T16:54:55.504" v="7908" actId="478"/>
          <ac:spMkLst>
            <pc:docMk/>
            <pc:sldMk cId="1300466881" sldId="336"/>
            <ac:spMk id="17425" creationId="{E6AB5620-E4B9-4733-893C-3FDDEE175A41}"/>
          </ac:spMkLst>
        </pc:spChg>
        <pc:spChg chg="del">
          <ac:chgData name="Tomasz Wasiuk" userId="69944dc6-cb03-4ce3-93dd-6933aab180a2" providerId="ADAL" clId="{5C097691-A7AB-4C55-B69D-B464FEBE9A64}" dt="2019-09-15T16:54:58.456" v="7910" actId="478"/>
          <ac:spMkLst>
            <pc:docMk/>
            <pc:sldMk cId="1300466881" sldId="336"/>
            <ac:spMk id="17426" creationId="{F0220775-89CD-49CA-BA7D-E7FB7B272AA2}"/>
          </ac:spMkLst>
        </pc:spChg>
        <pc:spChg chg="del">
          <ac:chgData name="Tomasz Wasiuk" userId="69944dc6-cb03-4ce3-93dd-6933aab180a2" providerId="ADAL" clId="{5C097691-A7AB-4C55-B69D-B464FEBE9A64}" dt="2019-09-15T16:55:00.999" v="7911" actId="478"/>
          <ac:spMkLst>
            <pc:docMk/>
            <pc:sldMk cId="1300466881" sldId="336"/>
            <ac:spMk id="17440" creationId="{F28F4B50-B6C1-40F3-8517-A1056E69B13C}"/>
          </ac:spMkLst>
        </pc:spChg>
        <pc:spChg chg="del">
          <ac:chgData name="Tomasz Wasiuk" userId="69944dc6-cb03-4ce3-93dd-6933aab180a2" providerId="ADAL" clId="{5C097691-A7AB-4C55-B69D-B464FEBE9A64}" dt="2019-09-15T16:55:09.493" v="7918" actId="478"/>
          <ac:spMkLst>
            <pc:docMk/>
            <pc:sldMk cId="1300466881" sldId="336"/>
            <ac:spMk id="17447" creationId="{EF1601ED-C41F-4EC3-BE2C-C685112BA345}"/>
          </ac:spMkLst>
        </pc:spChg>
        <pc:spChg chg="mod">
          <ac:chgData name="Tomasz Wasiuk" userId="69944dc6-cb03-4ce3-93dd-6933aab180a2" providerId="ADAL" clId="{5C097691-A7AB-4C55-B69D-B464FEBE9A64}" dt="2019-09-15T17:06:34.948" v="8421" actId="20577"/>
          <ac:spMkLst>
            <pc:docMk/>
            <pc:sldMk cId="1300466881" sldId="336"/>
            <ac:spMk id="17549" creationId="{C043DFD0-8261-4F0F-908C-66951D0AD07A}"/>
          </ac:spMkLst>
        </pc:spChg>
        <pc:grpChg chg="del">
          <ac:chgData name="Tomasz Wasiuk" userId="69944dc6-cb03-4ce3-93dd-6933aab180a2" providerId="ADAL" clId="{5C097691-A7AB-4C55-B69D-B464FEBE9A64}" dt="2019-09-15T16:54:49.337" v="7904" actId="478"/>
          <ac:grpSpMkLst>
            <pc:docMk/>
            <pc:sldMk cId="1300466881" sldId="336"/>
            <ac:grpSpMk id="166" creationId="{D79F2743-4DF4-490F-B1DD-2D86FC6AB630}"/>
          </ac:grpSpMkLst>
        </pc:grpChg>
        <pc:grpChg chg="del">
          <ac:chgData name="Tomasz Wasiuk" userId="69944dc6-cb03-4ce3-93dd-6933aab180a2" providerId="ADAL" clId="{5C097691-A7AB-4C55-B69D-B464FEBE9A64}" dt="2019-09-15T16:54:50.047" v="7905" actId="478"/>
          <ac:grpSpMkLst>
            <pc:docMk/>
            <pc:sldMk cId="1300466881" sldId="336"/>
            <ac:grpSpMk id="179" creationId="{22BCE779-31A8-45FF-966A-3C83D9F7B374}"/>
          </ac:grpSpMkLst>
        </pc:grpChg>
        <pc:grpChg chg="mod">
          <ac:chgData name="Tomasz Wasiuk" userId="69944dc6-cb03-4ce3-93dd-6933aab180a2" providerId="ADAL" clId="{5C097691-A7AB-4C55-B69D-B464FEBE9A64}" dt="2019-09-15T17:03:48.832" v="8369" actId="14100"/>
          <ac:grpSpMkLst>
            <pc:docMk/>
            <pc:sldMk cId="1300466881" sldId="336"/>
            <ac:grpSpMk id="17418" creationId="{81124AFA-74B6-464E-B2CC-81375825AA7B}"/>
          </ac:grpSpMkLst>
        </pc:grpChg>
        <pc:grpChg chg="del">
          <ac:chgData name="Tomasz Wasiuk" userId="69944dc6-cb03-4ce3-93dd-6933aab180a2" providerId="ADAL" clId="{5C097691-A7AB-4C55-B69D-B464FEBE9A64}" dt="2019-09-15T16:55:05.339" v="7915" actId="478"/>
          <ac:grpSpMkLst>
            <pc:docMk/>
            <pc:sldMk cId="1300466881" sldId="336"/>
            <ac:grpSpMk id="17448" creationId="{B291B18B-EF1E-48C4-8AC8-4BDDF8FAF1AF}"/>
          </ac:grpSpMkLst>
        </pc:grpChg>
        <pc:grpChg chg="del">
          <ac:chgData name="Tomasz Wasiuk" userId="69944dc6-cb03-4ce3-93dd-6933aab180a2" providerId="ADAL" clId="{5C097691-A7AB-4C55-B69D-B464FEBE9A64}" dt="2019-09-15T16:55:06.287" v="7916" actId="478"/>
          <ac:grpSpMkLst>
            <pc:docMk/>
            <pc:sldMk cId="1300466881" sldId="336"/>
            <ac:grpSpMk id="17449" creationId="{93F8BA78-BF8C-47BC-934D-A887A02C8D04}"/>
          </ac:grpSpMkLst>
        </pc:grpChg>
        <pc:graphicFrameChg chg="add mod modGraphic">
          <ac:chgData name="Tomasz Wasiuk" userId="69944dc6-cb03-4ce3-93dd-6933aab180a2" providerId="ADAL" clId="{5C097691-A7AB-4C55-B69D-B464FEBE9A64}" dt="2019-09-15T16:59:56.547" v="8138"/>
          <ac:graphicFrameMkLst>
            <pc:docMk/>
            <pc:sldMk cId="1300466881" sldId="336"/>
            <ac:graphicFrameMk id="64" creationId="{DBD18E48-D6B9-43B6-8851-79C8541CBFA1}"/>
          </ac:graphicFrameMkLst>
        </pc:graphicFrameChg>
        <pc:cxnChg chg="del">
          <ac:chgData name="Tomasz Wasiuk" userId="69944dc6-cb03-4ce3-93dd-6933aab180a2" providerId="ADAL" clId="{5C097691-A7AB-4C55-B69D-B464FEBE9A64}" dt="2019-09-15T16:54:46.727" v="7902" actId="478"/>
          <ac:cxnSpMkLst>
            <pc:docMk/>
            <pc:sldMk cId="1300466881" sldId="336"/>
            <ac:cxnSpMk id="3" creationId="{30A8C24C-0CD5-4EFD-9477-1DB69492B2A7}"/>
          </ac:cxnSpMkLst>
        </pc:cxnChg>
        <pc:cxnChg chg="del">
          <ac:chgData name="Tomasz Wasiuk" userId="69944dc6-cb03-4ce3-93dd-6933aab180a2" providerId="ADAL" clId="{5C097691-A7AB-4C55-B69D-B464FEBE9A64}" dt="2019-09-15T16:54:51.561" v="7906" actId="478"/>
          <ac:cxnSpMkLst>
            <pc:docMk/>
            <pc:sldMk cId="1300466881" sldId="336"/>
            <ac:cxnSpMk id="115" creationId="{43214BF8-323F-440A-9EEB-380E6CEC7AB5}"/>
          </ac:cxnSpMkLst>
        </pc:cxnChg>
        <pc:cxnChg chg="del">
          <ac:chgData name="Tomasz Wasiuk" userId="69944dc6-cb03-4ce3-93dd-6933aab180a2" providerId="ADAL" clId="{5C097691-A7AB-4C55-B69D-B464FEBE9A64}" dt="2019-09-15T16:55:01.828" v="7912" actId="478"/>
          <ac:cxnSpMkLst>
            <pc:docMk/>
            <pc:sldMk cId="1300466881" sldId="336"/>
            <ac:cxnSpMk id="147" creationId="{D116EA51-056B-41B4-A980-1770F796EB7C}"/>
          </ac:cxnSpMkLst>
        </pc:cxnChg>
        <pc:cxnChg chg="del">
          <ac:chgData name="Tomasz Wasiuk" userId="69944dc6-cb03-4ce3-93dd-6933aab180a2" providerId="ADAL" clId="{5C097691-A7AB-4C55-B69D-B464FEBE9A64}" dt="2019-09-15T16:55:07.371" v="7917" actId="478"/>
          <ac:cxnSpMkLst>
            <pc:docMk/>
            <pc:sldMk cId="1300466881" sldId="336"/>
            <ac:cxnSpMk id="148" creationId="{65F9E01B-CD70-43C5-A686-949C463BF8CD}"/>
          </ac:cxnSpMkLst>
        </pc:cxnChg>
      </pc:sldChg>
      <pc:sldChg chg="addSp delSp modSp add">
        <pc:chgData name="Tomasz Wasiuk" userId="69944dc6-cb03-4ce3-93dd-6933aab180a2" providerId="ADAL" clId="{5C097691-A7AB-4C55-B69D-B464FEBE9A64}" dt="2019-09-15T17:18:54.761" v="8554" actId="108"/>
        <pc:sldMkLst>
          <pc:docMk/>
          <pc:sldMk cId="2828657892" sldId="337"/>
        </pc:sldMkLst>
        <pc:spChg chg="mod">
          <ac:chgData name="Tomasz Wasiuk" userId="69944dc6-cb03-4ce3-93dd-6933aab180a2" providerId="ADAL" clId="{5C097691-A7AB-4C55-B69D-B464FEBE9A64}" dt="2019-09-15T17:18:36.181" v="8543" actId="20577"/>
          <ac:spMkLst>
            <pc:docMk/>
            <pc:sldMk cId="2828657892" sldId="337"/>
            <ac:spMk id="17413" creationId="{F1333350-C394-4D89-B9A8-EF5B7FBEDFEA}"/>
          </ac:spMkLst>
        </pc:spChg>
        <pc:spChg chg="mod">
          <ac:chgData name="Tomasz Wasiuk" userId="69944dc6-cb03-4ce3-93dd-6933aab180a2" providerId="ADAL" clId="{5C097691-A7AB-4C55-B69D-B464FEBE9A64}" dt="2019-09-15T17:06:40.808" v="8422" actId="20577"/>
          <ac:spMkLst>
            <pc:docMk/>
            <pc:sldMk cId="2828657892" sldId="337"/>
            <ac:spMk id="17549" creationId="{C043DFD0-8261-4F0F-908C-66951D0AD07A}"/>
          </ac:spMkLst>
        </pc:spChg>
        <pc:grpChg chg="mod">
          <ac:chgData name="Tomasz Wasiuk" userId="69944dc6-cb03-4ce3-93dd-6933aab180a2" providerId="ADAL" clId="{5C097691-A7AB-4C55-B69D-B464FEBE9A64}" dt="2019-09-15T17:03:33.353" v="8351" actId="14100"/>
          <ac:grpSpMkLst>
            <pc:docMk/>
            <pc:sldMk cId="2828657892" sldId="337"/>
            <ac:grpSpMk id="17418" creationId="{81124AFA-74B6-464E-B2CC-81375825AA7B}"/>
          </ac:grpSpMkLst>
        </pc:grpChg>
        <pc:graphicFrameChg chg="add mod modGraphic">
          <ac:chgData name="Tomasz Wasiuk" userId="69944dc6-cb03-4ce3-93dd-6933aab180a2" providerId="ADAL" clId="{5C097691-A7AB-4C55-B69D-B464FEBE9A64}" dt="2019-09-15T17:18:54.761" v="8554" actId="108"/>
          <ac:graphicFrameMkLst>
            <pc:docMk/>
            <pc:sldMk cId="2828657892" sldId="337"/>
            <ac:graphicFrameMk id="29" creationId="{E8AA1154-5877-437C-BD02-0E8F7C6A021B}"/>
          </ac:graphicFrameMkLst>
        </pc:graphicFrameChg>
        <pc:graphicFrameChg chg="del modGraphic">
          <ac:chgData name="Tomasz Wasiuk" userId="69944dc6-cb03-4ce3-93dd-6933aab180a2" providerId="ADAL" clId="{5C097691-A7AB-4C55-B69D-B464FEBE9A64}" dt="2019-09-15T17:00:30.632" v="8155" actId="478"/>
          <ac:graphicFrameMkLst>
            <pc:docMk/>
            <pc:sldMk cId="2828657892" sldId="337"/>
            <ac:graphicFrameMk id="64" creationId="{DBD18E48-D6B9-43B6-8851-79C8541CBFA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4923D7-74EF-4B45-A665-6B1FA45EF0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72692-9262-4DF7-9799-3D334AD810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142013-B6B9-471A-8115-7B13F9A54C58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DD6E90-50AF-413D-8424-F04A9F939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3C5810-EEED-404E-954E-6A964AFBB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3F1B2-7227-4973-8BAC-2FD7281DB0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4D33F-5189-4451-91EF-3066969AE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D69DF1-25A1-4868-B87A-1974A885301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69DF1-25A1-4868-B87A-1974A8853019}" type="slidenum">
              <a:rPr lang="en-US" altLang="pl-PL" smtClean="0"/>
              <a:pPr>
                <a:defRPr/>
              </a:pPr>
              <a:t>4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1720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161FEFA2-7DD3-4B18-9EA1-938ADF690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499BEE93-8EE7-4A39-BDE2-A628D0F0E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FA1B20B4-A9C9-4E77-BB7A-E264D6186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B20A6B-F38D-46FF-B6B3-808D9F7549BB}" type="slidenum">
              <a:rPr lang="en-US" altLang="pl-PL" smtClean="0"/>
              <a:pPr/>
              <a:t>33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67437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161FEFA2-7DD3-4B18-9EA1-938ADF690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499BEE93-8EE7-4A39-BDE2-A628D0F0E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FA1B20B4-A9C9-4E77-BB7A-E264D6186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B20A6B-F38D-46FF-B6B3-808D9F7549BB}" type="slidenum">
              <a:rPr lang="en-US" altLang="pl-PL" smtClean="0"/>
              <a:pPr/>
              <a:t>34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52299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161FEFA2-7DD3-4B18-9EA1-938ADF690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499BEE93-8EE7-4A39-BDE2-A628D0F0E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FA1B20B4-A9C9-4E77-BB7A-E264D6186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B20A6B-F38D-46FF-B6B3-808D9F7549BB}" type="slidenum">
              <a:rPr lang="en-US" altLang="pl-PL" smtClean="0"/>
              <a:pPr/>
              <a:t>35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91972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E6E3456B-B208-40F6-97C3-7B60CD41D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64AC0C03-B35D-497F-BDE6-ED58B5A99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27CCC692-F750-480D-BB2B-AF8212AC5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EDC1DE-3777-4C2B-8CF9-347A6EADB934}" type="slidenum">
              <a:rPr lang="en-US" altLang="pl-PL" smtClean="0"/>
              <a:pPr/>
              <a:t>42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07101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69DF1-25A1-4868-B87A-1974A8853019}" type="slidenum">
              <a:rPr lang="en-US" altLang="pl-PL" smtClean="0"/>
              <a:pPr>
                <a:defRPr/>
              </a:pPr>
              <a:t>47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2652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E6E3456B-B208-40F6-97C3-7B60CD41D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64AC0C03-B35D-497F-BDE6-ED58B5A99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27CCC692-F750-480D-BB2B-AF8212AC5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EDC1DE-3777-4C2B-8CF9-347A6EADB934}" type="slidenum">
              <a:rPr lang="en-US" altLang="pl-PL" smtClean="0"/>
              <a:pPr/>
              <a:t>14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E6E3456B-B208-40F6-97C3-7B60CD41D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64AC0C03-B35D-497F-BDE6-ED58B5A99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27CCC692-F750-480D-BB2B-AF8212AC5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EDC1DE-3777-4C2B-8CF9-347A6EADB934}" type="slidenum">
              <a:rPr lang="en-US" altLang="pl-PL" smtClean="0"/>
              <a:pPr/>
              <a:t>16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3984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69DF1-25A1-4868-B87A-1974A8853019}" type="slidenum">
              <a:rPr lang="en-US" altLang="pl-PL" smtClean="0"/>
              <a:pPr>
                <a:defRPr/>
              </a:pPr>
              <a:t>17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70409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161FEFA2-7DD3-4B18-9EA1-938ADF690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499BEE93-8EE7-4A39-BDE2-A628D0F0E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FA1B20B4-A9C9-4E77-BB7A-E264D6186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B20A6B-F38D-46FF-B6B3-808D9F7549BB}" type="slidenum">
              <a:rPr lang="en-US" altLang="pl-PL" smtClean="0"/>
              <a:pPr/>
              <a:t>28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3805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161FEFA2-7DD3-4B18-9EA1-938ADF690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499BEE93-8EE7-4A39-BDE2-A628D0F0E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FA1B20B4-A9C9-4E77-BB7A-E264D6186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B20A6B-F38D-46FF-B6B3-808D9F7549BB}" type="slidenum">
              <a:rPr lang="en-US" altLang="pl-PL" smtClean="0"/>
              <a:pPr/>
              <a:t>29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161FEFA2-7DD3-4B18-9EA1-938ADF690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499BEE93-8EE7-4A39-BDE2-A628D0F0E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FA1B20B4-A9C9-4E77-BB7A-E264D6186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B20A6B-F38D-46FF-B6B3-808D9F7549BB}" type="slidenum">
              <a:rPr lang="en-US" altLang="pl-PL" smtClean="0"/>
              <a:pPr/>
              <a:t>30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97874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161FEFA2-7DD3-4B18-9EA1-938ADF690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499BEE93-8EE7-4A39-BDE2-A628D0F0E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FA1B20B4-A9C9-4E77-BB7A-E264D6186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B20A6B-F38D-46FF-B6B3-808D9F7549BB}" type="slidenum">
              <a:rPr lang="en-US" altLang="pl-PL" smtClean="0"/>
              <a:pPr/>
              <a:t>31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824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161FEFA2-7DD3-4B18-9EA1-938ADF690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499BEE93-8EE7-4A39-BDE2-A628D0F0E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FA1B20B4-A9C9-4E77-BB7A-E264D6186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B20A6B-F38D-46FF-B6B3-808D9F7549BB}" type="slidenum">
              <a:rPr lang="en-US" altLang="pl-PL" smtClean="0"/>
              <a:pPr/>
              <a:t>32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3234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798A-F034-4D6E-9DF4-959378F5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A36C-0C0F-47C4-9EC0-E81AEAF02F5A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6A46-7433-4A68-93DB-3A3E450A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A5B2D-191D-4E73-B936-0504613E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36B7-5EB5-4790-831F-4E87E3EB308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3263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D5F1F-AA39-45D7-8156-30E380E3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894B-1F62-4326-B59A-CA0E1A730258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16A97-002B-4D88-9A35-3F2836F3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36924-EC03-4C96-BD3F-46B05B1F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6879-BB78-4D20-8A0B-4503C99B49B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6801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30861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65125"/>
            <a:ext cx="8191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46D15-4A45-4B3D-BC63-DE195B7E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96AF-1503-4197-A41B-C343397936C0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68CF7-F01F-44D6-9947-13ABC89C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C3A2C-2E2E-41AB-BDB1-A5515E2C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DC6A-38C1-4453-9C30-483C69EC963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3390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C62A9-7C46-406B-8CA5-CD313693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67C9-5E56-48EA-8EF3-8521E86BE89C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53C7-8E96-4478-B67D-4928F9B4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17D40-C626-46A9-89A8-C781A43D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84AA-B209-4B18-8E44-2E89B9C25FB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1579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09738"/>
            <a:ext cx="11430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589463"/>
            <a:ext cx="11430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41227-9530-49BA-98BC-0F2B073B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F948-DF51-4677-8AEA-F1B16947FC1D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8B932-32FD-4EA0-A9E3-DED0DC7B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740AB-AF3A-4BF1-A535-963659EC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A0D8-1993-497C-8971-87B292E5A64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18740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39875"/>
            <a:ext cx="5638800" cy="473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39875"/>
            <a:ext cx="5638800" cy="473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1A11E3-3F29-48BF-B8BD-243EAF22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D801-AC54-4C07-86D3-E6A6BF68DE94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10A0B5-D541-4879-9A05-46363CD5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9D944E-759A-48D5-B159-4AADB709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CFA7-0DA1-463C-B683-1C3DB41D617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1666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536700"/>
            <a:ext cx="5616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31938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5850"/>
            <a:ext cx="5638800" cy="391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2355850"/>
            <a:ext cx="5616574" cy="391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79375"/>
            <a:ext cx="1143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570FA6-BCB5-44A8-AABD-DC04C7A8E3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A8AA-9156-4161-9F6D-99B723A35C2F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6C58CC-770D-49F6-A732-F12836E57A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A6E2E6-42E1-4F69-8911-1D7A0F5D10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2CB0-F99F-43BE-A9BB-CBECA693113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847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082B98-FD44-4870-B7E1-0AC64ECF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66D3-C7A9-4308-BBBB-59B0CAE2541A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A76AA8-1AF9-4F58-94BC-458FC70A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16B21B-22D2-48EA-82B3-A8EE2BA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B0BEA-33EE-4BD5-B74C-FDB25A2A172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47625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09145C4-5DF0-4D8C-949C-4409FEBD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B60D-FE14-4D55-B033-0276CAA5302A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57AB8B-5096-483C-B33A-FAA365BC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E079A0-594D-4ADF-AAE4-D102F529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2685-3D76-43FB-9900-A8F11E7F3A2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273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3910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6278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E6876B-D4C2-48AC-AA10-1D1C9734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FD4-6960-47E0-BE2E-BCB06FF53252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B9179F-258F-4C50-9F1D-B3ED9B1A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317E46-6F2A-417F-A481-3B09ECFF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6C10B-3C97-494D-B29E-A9AE7FF9C31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7054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3910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627812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455468-F531-42DC-86F5-EAF43603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CA56-D48D-4870-A523-FB2EEA28BED0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2BA7A6-AB13-4C77-8A65-E914E487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3D060A-A891-4360-A892-D465FBC5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EB25-3CC9-453A-BF72-C884B556EA6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652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54B61B-B2F6-47B2-9E6B-4F8361E98C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138113"/>
            <a:ext cx="114300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BC58016-63B5-4E00-9B5E-F51A7FB6CE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112838"/>
            <a:ext cx="11430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77A2-46FB-4640-A6A8-84D174F6B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69FB52-7E18-496C-91CE-9834881DBAEF}" type="datetimeFigureOut">
              <a:rPr lang="en-US"/>
              <a:pPr>
                <a:defRPr/>
              </a:pPr>
              <a:t>9/15/2020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87F2E-71DD-4908-9D3E-39665D4FB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6451600"/>
            <a:ext cx="5791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3CB3-6216-4D36-AED6-828A073F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5225" y="6451600"/>
            <a:ext cx="485775" cy="406400"/>
          </a:xfrm>
          <a:prstGeom prst="rect">
            <a:avLst/>
          </a:prstGeom>
          <a:solidFill>
            <a:schemeClr val="tx1">
              <a:tint val="75000"/>
            </a:schemeClr>
          </a:solidFill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D14BD3-FF19-4602-861D-84BB22F8956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hyperlink" Target="mailto:o.sawczenko@gmail.com" TargetMode="Externa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84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3" Type="http://schemas.openxmlformats.org/officeDocument/2006/relationships/tags" Target="../tags/tag136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154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0" Type="http://schemas.openxmlformats.org/officeDocument/2006/relationships/tags" Target="../tags/tag177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84.xml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0" Type="http://schemas.openxmlformats.org/officeDocument/2006/relationships/tags" Target="../tags/tag199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20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05.xml"/><Relationship Id="rId9" Type="http://schemas.openxmlformats.org/officeDocument/2006/relationships/tags" Target="../tags/tag2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9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9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55.xml"/><Relationship Id="rId10" Type="http://schemas.openxmlformats.org/officeDocument/2006/relationships/tags" Target="../tags/tag260.xml"/><Relationship Id="rId4" Type="http://schemas.openxmlformats.org/officeDocument/2006/relationships/tags" Target="../tags/tag254.xml"/><Relationship Id="rId9" Type="http://schemas.openxmlformats.org/officeDocument/2006/relationships/tags" Target="../tags/tag25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8.xml"/><Relationship Id="rId4" Type="http://schemas.openxmlformats.org/officeDocument/2006/relationships/tags" Target="../tags/tag26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5" Type="http://schemas.openxmlformats.org/officeDocument/2006/relationships/tags" Target="../tags/tag273.xml"/><Relationship Id="rId10" Type="http://schemas.openxmlformats.org/officeDocument/2006/relationships/tags" Target="../tags/tag278.xml"/><Relationship Id="rId4" Type="http://schemas.openxmlformats.org/officeDocument/2006/relationships/tags" Target="../tags/tag272.xml"/><Relationship Id="rId9" Type="http://schemas.openxmlformats.org/officeDocument/2006/relationships/tags" Target="../tags/tag27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5" Type="http://schemas.openxmlformats.org/officeDocument/2006/relationships/tags" Target="../tags/tag285.xml"/><Relationship Id="rId15" Type="http://schemas.openxmlformats.org/officeDocument/2006/relationships/notesSlide" Target="../notesSlides/notesSlide14.xml"/><Relationship Id="rId10" Type="http://schemas.openxmlformats.org/officeDocument/2006/relationships/tags" Target="../tags/tag290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F6DACF9-E8C2-4464-9D24-4A682A3D912F}"/>
              </a:ext>
            </a:extLst>
          </p:cNvPr>
          <p:cNvSpPr/>
          <p:nvPr/>
        </p:nvSpPr>
        <p:spPr>
          <a:xfrm>
            <a:off x="0" y="-1524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l-PL" b="1" dirty="0"/>
              <a:t>Projekt Cudzoziemiec w centrum uwagi współfinansowany z Funduszu Azylu Migracji i Integracji. Bezpieczna Przystań.</a:t>
            </a:r>
            <a:endParaRPr lang="pl-PL" dirty="0"/>
          </a:p>
        </p:txBody>
      </p:sp>
      <p:pic>
        <p:nvPicPr>
          <p:cNvPr id="3075" name="Picture 2" descr="\\insim.biz\cre-PL\users\AN45FR\Desktop\Nowy obraz mapy bitowej.bmp">
            <a:extLst>
              <a:ext uri="{FF2B5EF4-FFF2-40B4-BE49-F238E27FC236}">
                <a16:creationId xmlns:a16="http://schemas.microsoft.com/office/drawing/2014/main" id="{BECE340F-659C-48DC-B435-AA96DD7A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27003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Header">
            <a:extLst>
              <a:ext uri="{FF2B5EF4-FFF2-40B4-BE49-F238E27FC236}">
                <a16:creationId xmlns:a16="http://schemas.microsoft.com/office/drawing/2014/main" id="{205A27D5-DA16-4291-B348-A9A0A820B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3" y="1627188"/>
            <a:ext cx="5751512" cy="65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1400" dirty="0" smtClean="0"/>
              <a:t>Projekty </a:t>
            </a:r>
            <a:r>
              <a:rPr lang="pl-PL" altLang="pl-PL" sz="1400" i="1" dirty="0"/>
              <a:t>„Cudzoziemiec w centrum uwagi” </a:t>
            </a:r>
            <a:r>
              <a:rPr lang="pl-PL" altLang="pl-PL" sz="1400" i="1" dirty="0" smtClean="0"/>
              <a:t>oraz „Mazowieckie dla Obywateli Państw </a:t>
            </a:r>
            <a:r>
              <a:rPr lang="pl-PL" altLang="pl-PL" sz="1400" i="1" smtClean="0"/>
              <a:t>Trzecich” </a:t>
            </a:r>
            <a:r>
              <a:rPr lang="pl-PL" altLang="pl-PL" sz="1400" smtClean="0"/>
              <a:t>współfinansowane </a:t>
            </a:r>
            <a:r>
              <a:rPr lang="pl-PL" altLang="pl-PL" sz="1400" dirty="0"/>
              <a:t>z Funduszu Azylu Migracji i Integracji </a:t>
            </a:r>
            <a:r>
              <a:rPr lang="pl-PL" altLang="pl-PL" sz="1400" i="1" dirty="0"/>
              <a:t>„Bezpieczna Przystań”.</a:t>
            </a:r>
          </a:p>
        </p:txBody>
      </p:sp>
      <p:sp>
        <p:nvSpPr>
          <p:cNvPr id="3077" name="Header">
            <a:extLst>
              <a:ext uri="{FF2B5EF4-FFF2-40B4-BE49-F238E27FC236}">
                <a16:creationId xmlns:a16="http://schemas.microsoft.com/office/drawing/2014/main" id="{0F6E7874-6D94-4FE6-AB60-2A992933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4267680"/>
            <a:ext cx="3532187" cy="18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pl-PL" altLang="pl-PL" sz="1400" dirty="0"/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sz="1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1400" dirty="0"/>
              <a:t>Umowa nr 439/2018/WSC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1400" dirty="0"/>
              <a:t>Warszawa,  20 marca 2020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sz="1400" dirty="0"/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sz="1400" i="1" dirty="0"/>
          </a:p>
        </p:txBody>
      </p:sp>
      <p:sp>
        <p:nvSpPr>
          <p:cNvPr id="3078" name="Header">
            <a:extLst>
              <a:ext uri="{FF2B5EF4-FFF2-40B4-BE49-F238E27FC236}">
                <a16:creationId xmlns:a16="http://schemas.microsoft.com/office/drawing/2014/main" id="{43574A83-56CE-4BDD-A3B0-0A1045086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917825"/>
            <a:ext cx="4456113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600" b="1" dirty="0" err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inPol</a:t>
            </a:r>
            <a:endParaRPr lang="pl-PL" altLang="pl-PL" sz="26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3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Portal Cudzoziemca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3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Portal Urzędnika</a:t>
            </a:r>
            <a:endParaRPr lang="en-US" altLang="pl-PL" sz="23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9" name="Obraz 9">
            <a:extLst>
              <a:ext uri="{FF2B5EF4-FFF2-40B4-BE49-F238E27FC236}">
                <a16:creationId xmlns:a16="http://schemas.microsoft.com/office/drawing/2014/main" id="{4F5B166C-CDF6-4A9C-964B-16251978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61341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az 4">
            <a:extLst>
              <a:ext uri="{FF2B5EF4-FFF2-40B4-BE49-F238E27FC236}">
                <a16:creationId xmlns:a16="http://schemas.microsoft.com/office/drawing/2014/main" id="{766F8DFC-452D-4F82-B248-5AAD1393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76225"/>
            <a:ext cx="57531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D9C13C47-AB35-4D21-8CFA-FBC09D27005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1267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F336B712-58E4-46BC-936B-861060B116B8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492375" y="2087563"/>
            <a:ext cx="3910013" cy="2874962"/>
            <a:chOff x="595686" y="1191226"/>
            <a:chExt cx="1828800" cy="1686501"/>
          </a:xfrm>
        </p:grpSpPr>
        <p:sp>
          <p:nvSpPr>
            <p:cNvPr id="158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13A3C8DF-99BE-4AD9-9C72-17FE3E5E509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5686" y="1232201"/>
              <a:ext cx="1828800" cy="164552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20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D7093AD3-7617-416D-82E4-C06457F46EC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3085" y="1191226"/>
              <a:ext cx="599790" cy="9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Typ sprawy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7" name="Panel">
            <a:extLst>
              <a:ext uri="{FF2B5EF4-FFF2-40B4-BE49-F238E27FC236}">
                <a16:creationId xmlns:a16="http://schemas.microsoft.com/office/drawing/2014/main" id="{709E7FA9-EDB7-427F-9882-0AC673FCAA60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1270" name="Group 231">
            <a:extLst>
              <a:ext uri="{FF2B5EF4-FFF2-40B4-BE49-F238E27FC236}">
                <a16:creationId xmlns:a16="http://schemas.microsoft.com/office/drawing/2014/main" id="{C26E2FB9-A10F-47F0-BEAD-ECAB496B730A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1317" name="Label">
              <a:extLst>
                <a:ext uri="{FF2B5EF4-FFF2-40B4-BE49-F238E27FC236}">
                  <a16:creationId xmlns:a16="http://schemas.microsoft.com/office/drawing/2014/main" id="{FEC563E3-ED39-473D-84F6-D903431AE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O. Sawczenko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1318" name="User">
              <a:extLst>
                <a:ext uri="{FF2B5EF4-FFF2-40B4-BE49-F238E27FC236}">
                  <a16:creationId xmlns:a16="http://schemas.microsoft.com/office/drawing/2014/main" id="{CE07CA0D-4EFF-4759-8E81-3F889FDCD2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271" name="Header">
            <a:extLst>
              <a:ext uri="{FF2B5EF4-FFF2-40B4-BE49-F238E27FC236}">
                <a16:creationId xmlns:a16="http://schemas.microsoft.com/office/drawing/2014/main" id="{4F82DCEF-011D-41DB-99B0-5EFE6923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WYBÓR TYPU SPRAWY</a:t>
            </a:r>
            <a:endParaRPr lang="en-US" altLang="pl-PL" sz="14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370725F2-A3EF-4C46-8B9C-16FFD0BEDBF9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NOWA SPRAWA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1274" name="Grupa 239">
            <a:extLst>
              <a:ext uri="{FF2B5EF4-FFF2-40B4-BE49-F238E27FC236}">
                <a16:creationId xmlns:a16="http://schemas.microsoft.com/office/drawing/2014/main" id="{10F1240E-5C61-4D93-91D5-306E8F88C1E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11315" name="Header">
              <a:extLst>
                <a:ext uri="{FF2B5EF4-FFF2-40B4-BE49-F238E27FC236}">
                  <a16:creationId xmlns:a16="http://schemas.microsoft.com/office/drawing/2014/main" id="{B6747981-E0C1-44F1-834C-B40FAB683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WYBÓR TYPU SPRAWY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1275" name="Dashboard">
            <a:extLst>
              <a:ext uri="{FF2B5EF4-FFF2-40B4-BE49-F238E27FC236}">
                <a16:creationId xmlns:a16="http://schemas.microsoft.com/office/drawing/2014/main" id="{AA6DD627-A757-4D11-B5D6-52999B64F5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387475"/>
            <a:ext cx="446088" cy="442913"/>
          </a:xfrm>
          <a:custGeom>
            <a:avLst/>
            <a:gdLst>
              <a:gd name="T0" fmla="*/ 0 w 666"/>
              <a:gd name="T1" fmla="*/ 2147483646 h 667"/>
              <a:gd name="T2" fmla="*/ 2147483646 w 666"/>
              <a:gd name="T3" fmla="*/ 2147483646 h 667"/>
              <a:gd name="T4" fmla="*/ 2147483646 w 666"/>
              <a:gd name="T5" fmla="*/ 2147483646 h 667"/>
              <a:gd name="T6" fmla="*/ 2147483646 w 666"/>
              <a:gd name="T7" fmla="*/ 2147483646 h 667"/>
              <a:gd name="T8" fmla="*/ 2147483646 w 666"/>
              <a:gd name="T9" fmla="*/ 2147483646 h 667"/>
              <a:gd name="T10" fmla="*/ 2147483646 w 666"/>
              <a:gd name="T11" fmla="*/ 2147483646 h 667"/>
              <a:gd name="T12" fmla="*/ 2147483646 w 666"/>
              <a:gd name="T13" fmla="*/ 2147483646 h 667"/>
              <a:gd name="T14" fmla="*/ 2147483646 w 666"/>
              <a:gd name="T15" fmla="*/ 2147483646 h 667"/>
              <a:gd name="T16" fmla="*/ 2147483646 w 666"/>
              <a:gd name="T17" fmla="*/ 2147483646 h 667"/>
              <a:gd name="T18" fmla="*/ 2147483646 w 666"/>
              <a:gd name="T19" fmla="*/ 2147483646 h 667"/>
              <a:gd name="T20" fmla="*/ 2147483646 w 666"/>
              <a:gd name="T21" fmla="*/ 2147483646 h 667"/>
              <a:gd name="T22" fmla="*/ 2147483646 w 666"/>
              <a:gd name="T23" fmla="*/ 2147483646 h 667"/>
              <a:gd name="T24" fmla="*/ 2147483646 w 666"/>
              <a:gd name="T25" fmla="*/ 2147483646 h 667"/>
              <a:gd name="T26" fmla="*/ 2147483646 w 666"/>
              <a:gd name="T27" fmla="*/ 2147483646 h 667"/>
              <a:gd name="T28" fmla="*/ 2147483646 w 666"/>
              <a:gd name="T29" fmla="*/ 2147483646 h 667"/>
              <a:gd name="T30" fmla="*/ 2147483646 w 666"/>
              <a:gd name="T31" fmla="*/ 2147483646 h 667"/>
              <a:gd name="T32" fmla="*/ 2147483646 w 666"/>
              <a:gd name="T33" fmla="*/ 2147483646 h 667"/>
              <a:gd name="T34" fmla="*/ 2147483646 w 666"/>
              <a:gd name="T35" fmla="*/ 2147483646 h 667"/>
              <a:gd name="T36" fmla="*/ 2147483646 w 666"/>
              <a:gd name="T37" fmla="*/ 2147483646 h 667"/>
              <a:gd name="T38" fmla="*/ 2147483646 w 666"/>
              <a:gd name="T39" fmla="*/ 2147483646 h 667"/>
              <a:gd name="T40" fmla="*/ 2147483646 w 666"/>
              <a:gd name="T41" fmla="*/ 2147483646 h 667"/>
              <a:gd name="T42" fmla="*/ 2147483646 w 666"/>
              <a:gd name="T43" fmla="*/ 2147483646 h 667"/>
              <a:gd name="T44" fmla="*/ 2147483646 w 666"/>
              <a:gd name="T45" fmla="*/ 2147483646 h 667"/>
              <a:gd name="T46" fmla="*/ 2147483646 w 666"/>
              <a:gd name="T47" fmla="*/ 2147483646 h 667"/>
              <a:gd name="T48" fmla="*/ 2147483646 w 666"/>
              <a:gd name="T49" fmla="*/ 2147483646 h 667"/>
              <a:gd name="T50" fmla="*/ 2147483646 w 666"/>
              <a:gd name="T51" fmla="*/ 2147483646 h 667"/>
              <a:gd name="T52" fmla="*/ 2147483646 w 666"/>
              <a:gd name="T53" fmla="*/ 2147483646 h 667"/>
              <a:gd name="T54" fmla="*/ 2147483646 w 666"/>
              <a:gd name="T55" fmla="*/ 2147483646 h 667"/>
              <a:gd name="T56" fmla="*/ 2147483646 w 666"/>
              <a:gd name="T57" fmla="*/ 2147483646 h 667"/>
              <a:gd name="T58" fmla="*/ 2147483646 w 666"/>
              <a:gd name="T59" fmla="*/ 2147483646 h 667"/>
              <a:gd name="T60" fmla="*/ 2147483646 w 666"/>
              <a:gd name="T61" fmla="*/ 2147483646 h 667"/>
              <a:gd name="T62" fmla="*/ 2147483646 w 666"/>
              <a:gd name="T63" fmla="*/ 2147483646 h 667"/>
              <a:gd name="T64" fmla="*/ 2147483646 w 666"/>
              <a:gd name="T65" fmla="*/ 2147483646 h 667"/>
              <a:gd name="T66" fmla="*/ 2147483646 w 666"/>
              <a:gd name="T67" fmla="*/ 2147483646 h 667"/>
              <a:gd name="T68" fmla="*/ 2147483646 w 666"/>
              <a:gd name="T69" fmla="*/ 2147483646 h 667"/>
              <a:gd name="T70" fmla="*/ 2147483646 w 666"/>
              <a:gd name="T71" fmla="*/ 2147483646 h 667"/>
              <a:gd name="T72" fmla="*/ 2147483646 w 666"/>
              <a:gd name="T73" fmla="*/ 2147483646 h 6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66" h="667">
                <a:moveTo>
                  <a:pt x="333" y="0"/>
                </a:moveTo>
                <a:cubicBezTo>
                  <a:pt x="150" y="0"/>
                  <a:pt x="0" y="150"/>
                  <a:pt x="0" y="333"/>
                </a:cubicBezTo>
                <a:cubicBezTo>
                  <a:pt x="0" y="517"/>
                  <a:pt x="150" y="667"/>
                  <a:pt x="333" y="667"/>
                </a:cubicBezTo>
                <a:cubicBezTo>
                  <a:pt x="516" y="667"/>
                  <a:pt x="666" y="517"/>
                  <a:pt x="666" y="333"/>
                </a:cubicBezTo>
                <a:cubicBezTo>
                  <a:pt x="666" y="150"/>
                  <a:pt x="516" y="0"/>
                  <a:pt x="333" y="0"/>
                </a:cubicBezTo>
                <a:close/>
                <a:moveTo>
                  <a:pt x="333" y="27"/>
                </a:moveTo>
                <a:cubicBezTo>
                  <a:pt x="502" y="27"/>
                  <a:pt x="640" y="165"/>
                  <a:pt x="640" y="333"/>
                </a:cubicBezTo>
                <a:cubicBezTo>
                  <a:pt x="640" y="502"/>
                  <a:pt x="502" y="640"/>
                  <a:pt x="333" y="640"/>
                </a:cubicBezTo>
                <a:cubicBezTo>
                  <a:pt x="164" y="640"/>
                  <a:pt x="26" y="502"/>
                  <a:pt x="26" y="333"/>
                </a:cubicBezTo>
                <a:cubicBezTo>
                  <a:pt x="26" y="165"/>
                  <a:pt x="164" y="27"/>
                  <a:pt x="333" y="27"/>
                </a:cubicBezTo>
                <a:close/>
                <a:moveTo>
                  <a:pt x="333" y="52"/>
                </a:moveTo>
                <a:cubicBezTo>
                  <a:pt x="325" y="52"/>
                  <a:pt x="320" y="58"/>
                  <a:pt x="320" y="65"/>
                </a:cubicBezTo>
                <a:lnTo>
                  <a:pt x="320" y="96"/>
                </a:lnTo>
                <a:cubicBezTo>
                  <a:pt x="319" y="114"/>
                  <a:pt x="347" y="114"/>
                  <a:pt x="346" y="96"/>
                </a:cubicBezTo>
                <a:lnTo>
                  <a:pt x="346" y="65"/>
                </a:lnTo>
                <a:cubicBezTo>
                  <a:pt x="346" y="58"/>
                  <a:pt x="340" y="52"/>
                  <a:pt x="333" y="52"/>
                </a:cubicBezTo>
                <a:close/>
                <a:moveTo>
                  <a:pt x="197" y="88"/>
                </a:moveTo>
                <a:cubicBezTo>
                  <a:pt x="187" y="88"/>
                  <a:pt x="181" y="100"/>
                  <a:pt x="187" y="108"/>
                </a:cubicBezTo>
                <a:lnTo>
                  <a:pt x="203" y="135"/>
                </a:lnTo>
                <a:cubicBezTo>
                  <a:pt x="212" y="150"/>
                  <a:pt x="235" y="137"/>
                  <a:pt x="226" y="121"/>
                </a:cubicBezTo>
                <a:lnTo>
                  <a:pt x="210" y="95"/>
                </a:lnTo>
                <a:cubicBezTo>
                  <a:pt x="206" y="89"/>
                  <a:pt x="202" y="88"/>
                  <a:pt x="197" y="88"/>
                </a:cubicBezTo>
                <a:close/>
                <a:moveTo>
                  <a:pt x="468" y="88"/>
                </a:moveTo>
                <a:cubicBezTo>
                  <a:pt x="463" y="88"/>
                  <a:pt x="459" y="90"/>
                  <a:pt x="456" y="95"/>
                </a:cubicBezTo>
                <a:lnTo>
                  <a:pt x="440" y="121"/>
                </a:lnTo>
                <a:cubicBezTo>
                  <a:pt x="431" y="137"/>
                  <a:pt x="454" y="150"/>
                  <a:pt x="463" y="135"/>
                </a:cubicBezTo>
                <a:lnTo>
                  <a:pt x="479" y="108"/>
                </a:lnTo>
                <a:cubicBezTo>
                  <a:pt x="484" y="99"/>
                  <a:pt x="478" y="88"/>
                  <a:pt x="468" y="88"/>
                </a:cubicBezTo>
                <a:close/>
                <a:moveTo>
                  <a:pt x="100" y="185"/>
                </a:moveTo>
                <a:cubicBezTo>
                  <a:pt x="87" y="186"/>
                  <a:pt x="83" y="203"/>
                  <a:pt x="94" y="210"/>
                </a:cubicBezTo>
                <a:lnTo>
                  <a:pt x="121" y="226"/>
                </a:lnTo>
                <a:cubicBezTo>
                  <a:pt x="136" y="236"/>
                  <a:pt x="150" y="212"/>
                  <a:pt x="134" y="203"/>
                </a:cubicBezTo>
                <a:lnTo>
                  <a:pt x="108" y="187"/>
                </a:lnTo>
                <a:cubicBezTo>
                  <a:pt x="106" y="186"/>
                  <a:pt x="103" y="185"/>
                  <a:pt x="100" y="185"/>
                </a:cubicBezTo>
                <a:close/>
                <a:moveTo>
                  <a:pt x="556" y="192"/>
                </a:moveTo>
                <a:cubicBezTo>
                  <a:pt x="554" y="192"/>
                  <a:pt x="552" y="192"/>
                  <a:pt x="550" y="193"/>
                </a:cubicBezTo>
                <a:lnTo>
                  <a:pt x="354" y="284"/>
                </a:lnTo>
                <a:cubicBezTo>
                  <a:pt x="347" y="282"/>
                  <a:pt x="340" y="280"/>
                  <a:pt x="333" y="280"/>
                </a:cubicBezTo>
                <a:cubicBezTo>
                  <a:pt x="303" y="280"/>
                  <a:pt x="280" y="304"/>
                  <a:pt x="280" y="333"/>
                </a:cubicBezTo>
                <a:cubicBezTo>
                  <a:pt x="280" y="363"/>
                  <a:pt x="303" y="387"/>
                  <a:pt x="333" y="387"/>
                </a:cubicBezTo>
                <a:cubicBezTo>
                  <a:pt x="360" y="387"/>
                  <a:pt x="383" y="366"/>
                  <a:pt x="386" y="339"/>
                </a:cubicBezTo>
                <a:lnTo>
                  <a:pt x="563" y="216"/>
                </a:lnTo>
                <a:cubicBezTo>
                  <a:pt x="574" y="209"/>
                  <a:pt x="569" y="192"/>
                  <a:pt x="556" y="192"/>
                </a:cubicBezTo>
                <a:close/>
                <a:moveTo>
                  <a:pt x="421" y="282"/>
                </a:moveTo>
                <a:lnTo>
                  <a:pt x="381" y="310"/>
                </a:lnTo>
                <a:cubicBezTo>
                  <a:pt x="380" y="308"/>
                  <a:pt x="378" y="305"/>
                  <a:pt x="377" y="303"/>
                </a:cubicBezTo>
                <a:lnTo>
                  <a:pt x="421" y="282"/>
                </a:lnTo>
                <a:close/>
                <a:moveTo>
                  <a:pt x="333" y="307"/>
                </a:moveTo>
                <a:cubicBezTo>
                  <a:pt x="349" y="307"/>
                  <a:pt x="360" y="318"/>
                  <a:pt x="360" y="333"/>
                </a:cubicBezTo>
                <a:cubicBezTo>
                  <a:pt x="360" y="349"/>
                  <a:pt x="349" y="360"/>
                  <a:pt x="333" y="360"/>
                </a:cubicBezTo>
                <a:cubicBezTo>
                  <a:pt x="317" y="360"/>
                  <a:pt x="306" y="349"/>
                  <a:pt x="306" y="333"/>
                </a:cubicBezTo>
                <a:cubicBezTo>
                  <a:pt x="306" y="318"/>
                  <a:pt x="317" y="307"/>
                  <a:pt x="333" y="307"/>
                </a:cubicBezTo>
                <a:close/>
                <a:moveTo>
                  <a:pt x="65" y="320"/>
                </a:moveTo>
                <a:cubicBezTo>
                  <a:pt x="47" y="320"/>
                  <a:pt x="47" y="347"/>
                  <a:pt x="65" y="347"/>
                </a:cubicBezTo>
                <a:lnTo>
                  <a:pt x="96" y="347"/>
                </a:lnTo>
                <a:cubicBezTo>
                  <a:pt x="114" y="347"/>
                  <a:pt x="114" y="320"/>
                  <a:pt x="96" y="320"/>
                </a:cubicBezTo>
                <a:lnTo>
                  <a:pt x="65" y="320"/>
                </a:lnTo>
                <a:close/>
                <a:moveTo>
                  <a:pt x="570" y="320"/>
                </a:moveTo>
                <a:cubicBezTo>
                  <a:pt x="552" y="320"/>
                  <a:pt x="552" y="347"/>
                  <a:pt x="570" y="347"/>
                </a:cubicBezTo>
                <a:lnTo>
                  <a:pt x="601" y="347"/>
                </a:lnTo>
                <a:cubicBezTo>
                  <a:pt x="619" y="347"/>
                  <a:pt x="619" y="320"/>
                  <a:pt x="601" y="320"/>
                </a:cubicBezTo>
                <a:lnTo>
                  <a:pt x="570" y="320"/>
                </a:lnTo>
                <a:close/>
                <a:moveTo>
                  <a:pt x="128" y="439"/>
                </a:moveTo>
                <a:cubicBezTo>
                  <a:pt x="125" y="439"/>
                  <a:pt x="123" y="439"/>
                  <a:pt x="121" y="441"/>
                </a:cubicBezTo>
                <a:lnTo>
                  <a:pt x="94" y="457"/>
                </a:lnTo>
                <a:cubicBezTo>
                  <a:pt x="79" y="466"/>
                  <a:pt x="93" y="489"/>
                  <a:pt x="108" y="479"/>
                </a:cubicBezTo>
                <a:lnTo>
                  <a:pt x="134" y="463"/>
                </a:lnTo>
                <a:cubicBezTo>
                  <a:pt x="146" y="457"/>
                  <a:pt x="142" y="439"/>
                  <a:pt x="128" y="439"/>
                </a:cubicBezTo>
                <a:close/>
                <a:moveTo>
                  <a:pt x="538" y="439"/>
                </a:moveTo>
                <a:cubicBezTo>
                  <a:pt x="524" y="439"/>
                  <a:pt x="520" y="457"/>
                  <a:pt x="531" y="463"/>
                </a:cubicBezTo>
                <a:lnTo>
                  <a:pt x="558" y="479"/>
                </a:lnTo>
                <a:cubicBezTo>
                  <a:pt x="573" y="489"/>
                  <a:pt x="587" y="466"/>
                  <a:pt x="572" y="457"/>
                </a:cubicBezTo>
                <a:lnTo>
                  <a:pt x="545" y="441"/>
                </a:lnTo>
                <a:cubicBezTo>
                  <a:pt x="543" y="439"/>
                  <a:pt x="540" y="438"/>
                  <a:pt x="538" y="439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" name="Dymek mowy: prostokąt z zaokrąglonymi rogami 170">
            <a:extLst>
              <a:ext uri="{FF2B5EF4-FFF2-40B4-BE49-F238E27FC236}">
                <a16:creationId xmlns:a16="http://schemas.microsoft.com/office/drawing/2014/main" id="{ECEAA128-E17A-4EAB-8250-E02C97454439}"/>
              </a:ext>
            </a:extLst>
          </p:cNvPr>
          <p:cNvSpPr/>
          <p:nvPr/>
        </p:nvSpPr>
        <p:spPr>
          <a:xfrm>
            <a:off x="2782888" y="3235325"/>
            <a:ext cx="1298575" cy="425450"/>
          </a:xfrm>
          <a:prstGeom prst="wedgeRoundRectCallout">
            <a:avLst>
              <a:gd name="adj1" fmla="val -9656"/>
              <a:gd name="adj2" fmla="val -104504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Lista typów spraw (konfigurowalna)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3" name="Link Bar">
            <a:extLst>
              <a:ext uri="{FF2B5EF4-FFF2-40B4-BE49-F238E27FC236}">
                <a16:creationId xmlns:a16="http://schemas.microsoft.com/office/drawing/2014/main" id="{2B38A9D4-70F3-4624-9278-2D6F4B04C97C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278" name="Grupa 1">
            <a:extLst>
              <a:ext uri="{FF2B5EF4-FFF2-40B4-BE49-F238E27FC236}">
                <a16:creationId xmlns:a16="http://schemas.microsoft.com/office/drawing/2014/main" id="{C0B4D191-44BB-4FFC-A7C8-4A6E979E729D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1302" name="Grupa 210">
              <a:extLst>
                <a:ext uri="{FF2B5EF4-FFF2-40B4-BE49-F238E27FC236}">
                  <a16:creationId xmlns:a16="http://schemas.microsoft.com/office/drawing/2014/main" id="{790B2A4B-1EAC-40A5-9121-D8BCD7DF5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212" name="Item">
                <a:extLst>
                  <a:ext uri="{FF2B5EF4-FFF2-40B4-BE49-F238E27FC236}">
                    <a16:creationId xmlns:a16="http://schemas.microsoft.com/office/drawing/2014/main" id="{1118C464-3F9B-4E94-ADE4-5F608D94B934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3" name="Chevron">
                <a:extLst>
                  <a:ext uri="{FF2B5EF4-FFF2-40B4-BE49-F238E27FC236}">
                    <a16:creationId xmlns:a16="http://schemas.microsoft.com/office/drawing/2014/main" id="{38E6B552-837A-434C-A0FD-80B1F27FB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06" name="Dashboard">
                <a:extLst>
                  <a:ext uri="{FF2B5EF4-FFF2-40B4-BE49-F238E27FC236}">
                    <a16:creationId xmlns:a16="http://schemas.microsoft.com/office/drawing/2014/main" id="{CF165DD0-D06A-4053-BE79-61714FB919B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5" name="Item">
                <a:extLst>
                  <a:ext uri="{FF2B5EF4-FFF2-40B4-BE49-F238E27FC236}">
                    <a16:creationId xmlns:a16="http://schemas.microsoft.com/office/drawing/2014/main" id="{48611678-C5A0-40AF-9C96-390833499472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6" name="Chevron">
                <a:extLst>
                  <a:ext uri="{FF2B5EF4-FFF2-40B4-BE49-F238E27FC236}">
                    <a16:creationId xmlns:a16="http://schemas.microsoft.com/office/drawing/2014/main" id="{E9827E74-F89F-4443-830E-7F7C89E0F0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7" name="Item">
                <a:extLst>
                  <a:ext uri="{FF2B5EF4-FFF2-40B4-BE49-F238E27FC236}">
                    <a16:creationId xmlns:a16="http://schemas.microsoft.com/office/drawing/2014/main" id="{C3C61B79-EB67-4B9E-8C04-7F3B1DF2C09D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8" name="Chevron">
                <a:extLst>
                  <a:ext uri="{FF2B5EF4-FFF2-40B4-BE49-F238E27FC236}">
                    <a16:creationId xmlns:a16="http://schemas.microsoft.com/office/drawing/2014/main" id="{21605E42-76B3-41A9-8FBA-003DB50354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11" name="Opened Folder">
                <a:extLst>
                  <a:ext uri="{FF2B5EF4-FFF2-40B4-BE49-F238E27FC236}">
                    <a16:creationId xmlns:a16="http://schemas.microsoft.com/office/drawing/2014/main" id="{86BA2B43-79B1-49E4-9AAD-C1649334461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2" name="Briefcase">
                <a:extLst>
                  <a:ext uri="{FF2B5EF4-FFF2-40B4-BE49-F238E27FC236}">
                    <a16:creationId xmlns:a16="http://schemas.microsoft.com/office/drawing/2014/main" id="{08B1BD70-6F8A-4EC1-A6F8-6DAC14DBEE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3" name="Question">
                <a:extLst>
                  <a:ext uri="{FF2B5EF4-FFF2-40B4-BE49-F238E27FC236}">
                    <a16:creationId xmlns:a16="http://schemas.microsoft.com/office/drawing/2014/main" id="{BA459C6A-4197-4F4B-91D5-29DC4F2D842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Item">
                <a:extLst>
                  <a:ext uri="{FF2B5EF4-FFF2-40B4-BE49-F238E27FC236}">
                    <a16:creationId xmlns:a16="http://schemas.microsoft.com/office/drawing/2014/main" id="{314B0055-198C-43D6-821B-2BF76E4AC605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211" name="Chevron">
              <a:extLst>
                <a:ext uri="{FF2B5EF4-FFF2-40B4-BE49-F238E27FC236}">
                  <a16:creationId xmlns:a16="http://schemas.microsoft.com/office/drawing/2014/main" id="{DA402E14-5943-4CAA-8C3E-6FFA1CAA1DC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2" name="Button">
            <a:extLst>
              <a:ext uri="{FF2B5EF4-FFF2-40B4-BE49-F238E27FC236}">
                <a16:creationId xmlns:a16="http://schemas.microsoft.com/office/drawing/2014/main" id="{8A02AF41-F8B8-4607-9DC8-CB9B3DDAE5AA}"/>
              </a:ext>
            </a:extLst>
          </p:cNvPr>
          <p:cNvSpPr/>
          <p:nvPr/>
        </p:nvSpPr>
        <p:spPr>
          <a:xfrm>
            <a:off x="2808288" y="4484688"/>
            <a:ext cx="1068387" cy="33655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DALEJ &gt;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280" name="Radio Button Group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tNnm1XrbFwsJ+ndeX1FXTbfYmf+c6++66PGe8GJEvqunb9Wr8epHV7em7Nl821J/AO8+m+dd7i1BftnVVOkTe7/XTy3zZ4uXfOFlmi7xZ0Ydp2Po3Tn7xb5yk9KzWk7KYptMyaxpp8+WKaZY+Cv58kjW5vKEv8st1cZm1ecodfjtbzsq8/m6drVZ5nbZEtJN5trzIZ/7X6Wfpcl2WjJwFIzhUl3ldF7M8nVRVmZ4ti3brzEfhWVUv0qbzwSg9O16tUurzjgPooYhnQriPGV7/bbwYIINHiL71KpsV1ZN121bLz+tqvXo9z1Z5k9bxj2lg+VUaf2eLuhm/zsGP+Uw+kq49pCOI4ynO0614j+OzpttbB9wASDx376bHs1l6DppOld3iLbs0G9N7z7NJXm59xN2n0n/z6CMQMgbhDAJ0XOcZMwX/8lkUrGm39dFHo3T3/s4QwA28RVMQ4cYtA/n3f+Ne3QQdbcffLWbtnIDu7ezc1BRgqeXARL2pXrc1sdTWjV166KWffDY00LH/R497zVPn7bpepm29ziPd/pL+R3lpZNx/BhhIoZ9n9NLN4L0/f8km0b+siln6tGhWVZNvDUs0hGKICX5X0TA3S9YQcW33kWHdqNX8xsFI8bAiioEPaaJalWkRY9ytavLTpEnSJl/O8nokDH9cXzRpPkyytr6+kSI/Z3pvAB88H6r/zDMA46vVjGj9rK4WIPDW1pZVVneEvHdYJmO8MMzieKZZO52nW6fvpjkruTR/dzNLglzPq4sLiHhdV/XWR8+yoiRd0FbpmjEVQqvOTXkkaYOhjEllUhd9FvR+dX/cJf3/uFkvSAlfH4UfGwNOpiFt5zlxmUyfdNOMO0Du9qEYBhanYoCbHqVnIgnZpPS0TocoA3iar94QfovsXbFYL0gAFxNCuzqXqU4nYpbSYsnDuEDfHvIWemQAeOwgCEZLQNr0i+ydN5aGDUNP+X4thKfzrM6IxnVjqQ5Fg6+yYDTfIP7g6uf58oIt3O5OfyQGgPGv4jrOtnpeNO1jD75M85Evd/KR88tVdQy8yQqy05lYiwFdwz9eQUMKq/KvUf8QT8wgzItmLCOlf6N2FV4klIXra8v1FRG+92KOz/O2Sa/mOc2/ip6ICrHGOivL65ScrooUNCmDLA2cL1EEH70PewgpxdXu6dEbSXWRt+kvNj7AhimmUIZirPQo3TlMDyMaM4qU9QYa9ppS5z7diJc0fLIuSlLdaTNRFgs+jjAWHhiaW1mUAUNFkptnUPk9Vu4TCEppA9UGzNhAx3iAfDMZq0ATuTdYQjzUlsSCDNzzYpkPEKTX1rfDPc92yLWN+Jm9ecejvESdDXrLQ/zCjlLHkCvrQI3ezDWg3u96q7nHI5hGSSa9fu/7aUlkhYVA/+PXq5JiT/Ch/f4Xpx/9vvXvuySbTT/53+VH6S8ZKaPyCxobjV9Uyzw+QYjh2rTMM1Lw1IhcvJy8xoL6KShtkRbEePkvWhd1PosPmZE0PPPZZ4NMs2HA7N8hknuVN8UP8tMlrPmMBj4UF/TcUDwDjE3jk1m9m1GoijE1g6KXbsHEFdQzaZoifUzWrp2PvyiWwShHXSN+hxp/8sn7y5uyF2BTl9zF94rvbxSj26iFqIn1H0wbRnejyt0g/xuGhSeG1YbuZNjvBbDrdIN8Q+oDT0SFmCcesvpPbDiUavBmY2P/UV2Fh5jzVb4gU0XiMVsvZxnYb5hFr+bkxweRzKCpvCXnvj/TCr7PSV34o38/xd396LxYwjW5tUwPKoz2VmmKjSYgkjfAE8HkhJRmfbN9ucFfe13V5LBlJP4N++rqrpFtz5op2UtoiKqGIzK5hj9X1Onj6dGbavX47vQovczKdRBO2R5v8OibNmvNkIHCk+ufzGv6JCufVxR1EittsUvNDHakWN1MEw3vAHFrRjHfBfUlPrV8tUvWyf21d3vHyFh2BkLWfUWcvlhldf6mEud5Dx9GI+wPnSG460VWEqM17FBfmdiWVI9EhQXlTlK3ptAPcm0vN8wKT0ckPIhGJTfPhuPQ/nfs7Dmwn0UTXubZYLzfxxb7HDWd59O3zmKZEE6+HdQnAYSinpb5B4EokYLeCCEOIyTe+M31iinYW286IXd+/EVTMUC0Gi+aSvItv/AXelOpaptA7Ha+eFW1LI3sWp3Tl3GE8LBWxJtftUWJ5ar2BS3c+KElgMRCvve3An4ShpMiZ7BayMg71D+3n9/gi3gA4nlX/7nB8Yiyo//c8D6ewBPcZU/wM2+UMlmbfD7/uUV/eDytmPqd3ewZmYej8Gm2fJXDmRe5GDaJsedG2pnnlmPCYyXlPYXkeN3KBxtZPvZIb/b9G7sNWqJr/uNLsqxfs2tIHUvaCSuoIemKPe9BWDy+BsTSl1B6kxcce/o8MxR3DT0bfOvuA1/7h8AU3W7/X8QUsHs/mzzh7OrPB5ZA7Pekevehs8Jr0T+Ls+I5Gv8fmJVbNhsM22LPexAMvNAZ63vMDJ4vspooXI4VBIUKX/Jq5/vR/RZkuKHJDV/fioC3INzgcJ0fcdOYN2A6mL3Aw15H0fwkxUcbAnDz8Mz6Rkv8XvL6fLUlH/7Mz4T2zTb1ZWlT0w3JSDw30NWN6SYh+9qZpRsw0ORAsHZn0gOUC6AsRcGRwZYEotUKazqTipotbhCXgYDfp+FN/DIEwk3j14Tgze7mFQU8RKIvsrfkN6/rXFlgJKyUZsuZcIpdAKMmhmaULMKKbl2syry5QUYjaeEeB94mGLiFHIta96aBuvQn5XbBgEKxM5EG0vU+MNw400DsbspSm6cj7pSFPEdu0mEjn4TiizxO2Agf/MzP3Nwdnl53nwQffbeY0TLF4x4Kn/ifSKOv0yMwDTv8dl5czNuwR23lPtBGX7dHP4+hwL0P3hN4B1SQZhkc3y3M8y3YH8/t1a7/TGjV9O0t2n59c73RCPKCiiD+9Q1OTNH0rdo3pGk2LSHAP0UqrLfWFBgI0gGqar2/Qx0xSiklNbima54PIfrvejPV8cQz9ea53RoFmSesy598+cXpu2nOy6pp/u72CWxk555XFxd5PT6t66re+uhZVmDVgox2YTPM6S/e+SX0J2Xnl9NcMsxNjomhho2wAS305u9GKaX3EANt3eEgZthUDo/9plWRG9LispyPpYulWSymoSAfHksxfo1keH+ts7Pk9t7L8zcvnN24gG3WVvtt+uiW4SKZfrp5IfRmFLfT3ZgFf588PBH/6XpFS14gswi1cFe8OSMiywSeBtB1g/goxyeejbB9DYpgx1EQ0JtzwRuU3MY85k1ufwQTu6i6KZzAcwvF28nSxtjjlhlbbj/sLDLm34uySve5Vd73FmPDQ6z10gQmN3NW9+l5b7dhLzS8xSjxdH2ZIfDP+/7UDc3Uy/rkdnjguXlg6Hr75q6p2a28cTyh5HOg9B7T4ysCa/lv0APOy71ZDXQfFsZORzevEPnPLbkWz62kwDzvARdPZCC3Vird5z27xqOqIh4Rvoei6D7vRTLzfA388QSK5X0Zt/t0w79bcO97aJnu0wn9fi6VTve5cdg/Czqo+wQ6yUvZfD1onqpw0chmHeWN4/11VPeBqHc7fj+d1X2+psDg+VoCap4P6BdPhBBfW+d1nw9EDY8owoEM1wfoxO7zQVNgnm9gvHh8HfrBgtZ9vMTRRp3qSdsH6NTu00lb3aLz99KxX1u5dR8EzjMTy3PAXOd5elmYEFq/mNqo75vpth9n9AJNotmNWR8/4+NneyTT8w1N5U25qd73kY5v7CT29ACPv1rNyBY8ozQM1pm3ONPwjbHC5ijwfdKfm55bLGLe9NxqmfI2zzekxsL14R7xPtC2+M/gwqpj/W+C+T5wjj7g9Q949YO54gO54RZzw2b8Qyboa5Lna7z2NV752hPwNQn/syd2g1PprM3XmcX3pOl7NH+Ppu89S+85O7eg3XuLwS2Hd4tmt2hyawLdkjDfHJsOk9Z5RLch6wetOg59dSPZbiDXbQZ3I+MM4Pdzv6KWkY/dX5h6A1/7J8nXlkW0gUWx/ofh0s/G5jcsmr3KF9UlHP85Ys+mFfR4ne8bXDm7rGgFXbp6HsY3W9/UQtlRunv7mer7tz/UpTE8ko2Idfpzssx0c/L/KcnlLdJQNybwPgiOnxm7HZxNkyQcGZ+Gr4ff06JZVc1mrDbo0FtrIPPcMKubNFLNgx8S/L7cD6so83xt5fv+SqvJW9FZjxvSoNM6P//sIyhT6FKZio/uHqXFsmmz5TT/uhrrhCxRfQsNdV7V6VZB8l5s1hhOKxxS0yNa2qef29u311ubtFHx/Ru572ZZOG63igEr1PnzvSbsuzVxYl4zoTBrjWi66pxsIiOVThirrzFRU2LeJqLQH6VnQo5sUnYSihHiGmhnx6sVpCYVHRyhhGnJ3XRWu2/3ir/qdas3gpywvhF5Zz2hlYJIuqyH6aiHifnET6AZUtyeO9t50YyFePTvAA9yo5Bs3l8bX4ovF256ZSCbfls3S0kqADxbeGuKXORt+ouNt+YPc0Ap3oSCHfTXxMAR7esh4Mzv10PAm4LbI6CyMKmqMj1rmAb57H36j3+xwXT2yDX+yaIpSI+kn32WflFM66qpztvxl+fnxRRrSHU+/qKp3tTF65YwHS/w+3qIMQesZPM18IwhmF5m5TpPf4/b40mq8lZtn21IAL/vZDZtXSwvUiSxfxgzCT+I6fRVW5TN+PO85fT5zUnTb3Cy4PDz3NAq0/KinVPE8kX2zlPXQEm+uiElIDOsMz1+vZ4INbd2RsMQoybDPB3yvO6RZyR9vQeVNukS8jPqupg5LqheywBub2r0Tax/ECGA7QBqrDUKozWordUggxTBRNk3NkyFdv7Ru/QjWrdrh3HISW4YKtqMSZ7qtvlu0c63Pnr30Z3bdGDh83LdaTNlW53TRBMN3g2NQ3l/ALFNE8TOr3Umbz0p7Jlz8ialCCatOH3TDBPZ9wK+dtB7m7TRpqDlVh4cngFVwANxnsnPwjhulXK+jVeJZ8MoPGfpmx/FzaoWT8zTjbV7T4XD/NxZOvU0yO05fEiI01/4C9Pftf/FsHhvIKFKPUPTBAUp9t07Y7LFCwa/Mbtg9RtgvLcXAlX13hjHqbJZt+EZGuktR7dpQTrKDXjeuD7jSnHgT/2VfvyS/wfDeihTy18AAA==&lt;/Code&gt;&lt;CodeSignature&gt;V9L9wIoI+IFXf7fyuVCLtieD974HBvpsT94UpIT/2MG00IZ4clcYi1Le4elcKx6Fs3M9I+EOo6lJuKCAF6+OcXRgm29j3TjF06j+7gKRigiWC4ddLepQLM1DoBhb6KvBJ6tAUW4iZ3Q3TSPE8zEj9Qp3vptEgXqKOB7qK6rPrJwi6uLlChLYTraO7KFDJy/9ESC5gsv6tytYcijdTIf50ps4SNnJZZccspuntJ/GzCWcZT2IwT/tCc7UNys6TEI54hweJmEQTD+wnb7ctbJaCFBLMd+6Mfnh/TCFIlLMx5SoqOdM7t8IdbYCucC25iR1lkZNnzg4DTqqlfAPgZEnEQ==&lt;/CodeSignature&gt;&lt;/SmartOptions&gt;&lt;SmartResize enabled=&quot;True&quot; minWidth=&quot;0&quot; minHeight=&quot;0&quot; /&gt;&lt;/SmartSettings&gt;">
            <a:extLst>
              <a:ext uri="{FF2B5EF4-FFF2-40B4-BE49-F238E27FC236}">
                <a16:creationId xmlns:a16="http://schemas.microsoft.com/office/drawing/2014/main" id="{0C618088-BD84-4F6F-8480-47AD6F5E9923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51138" y="2470150"/>
            <a:ext cx="1598612" cy="419100"/>
            <a:chOff x="595686" y="1261242"/>
            <a:chExt cx="1598751" cy="420196"/>
          </a:xfrm>
        </p:grpSpPr>
        <p:sp>
          <p:nvSpPr>
            <p:cNvPr id="161" name="Circle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32C30147-503D-4514-AB22-21A15DA82898}"/>
                </a:ext>
              </a:extLst>
            </p:cNvPr>
            <p:cNvSpPr/>
            <p:nvPr/>
          </p:nvSpPr>
          <p:spPr>
            <a:xfrm>
              <a:off x="595686" y="1301034"/>
              <a:ext cx="133362" cy="133699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Check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F55B5C00-D10D-49D0-8217-51A9559FCD1E}"/>
                </a:ext>
              </a:extLst>
            </p:cNvPr>
            <p:cNvSpPr/>
            <p:nvPr/>
          </p:nvSpPr>
          <p:spPr>
            <a:xfrm>
              <a:off x="632201" y="1337641"/>
              <a:ext cx="58743" cy="58892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98" name="Label" descr="&lt;SmartSettings&gt;&lt;SmartResize anchorLeft=&quot;Absolute&quot; anchorTop=&quot;Relative&quot; anchorRight=&quot;Absolute&quot; anchorBottom=&quot;Relative&quot; /&gt;&lt;/SmartSettings&gt;">
              <a:extLst>
                <a:ext uri="{FF2B5EF4-FFF2-40B4-BE49-F238E27FC236}">
                  <a16:creationId xmlns:a16="http://schemas.microsoft.com/office/drawing/2014/main" id="{6A689421-22BA-415C-A58B-838FA9934270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29036" y="1261242"/>
              <a:ext cx="127945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Wniosek o pobyt stały</a:t>
              </a:r>
            </a:p>
          </p:txBody>
        </p:sp>
        <p:sp>
          <p:nvSpPr>
            <p:cNvPr id="165" name="Circle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E4A8745C-086E-4805-8A21-1E8777AC494A}"/>
                </a:ext>
              </a:extLst>
            </p:cNvPr>
            <p:cNvSpPr/>
            <p:nvPr/>
          </p:nvSpPr>
          <p:spPr>
            <a:xfrm>
              <a:off x="595686" y="1507948"/>
              <a:ext cx="133362" cy="133699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Check" descr="&lt;Tags&gt;&lt;SMARTRESIZEANCHORS&gt;None,None,Absolute,None&lt;/SMARTRESIZEANCHORS&gt;&lt;/Tags&gt;" hidden="1">
              <a:extLst>
                <a:ext uri="{FF2B5EF4-FFF2-40B4-BE49-F238E27FC236}">
                  <a16:creationId xmlns:a16="http://schemas.microsoft.com/office/drawing/2014/main" id="{ECFA7287-DBDC-47C4-9B4B-A6FA20C870DA}"/>
                </a:ext>
              </a:extLst>
            </p:cNvPr>
            <p:cNvSpPr/>
            <p:nvPr/>
          </p:nvSpPr>
          <p:spPr>
            <a:xfrm>
              <a:off x="632201" y="1546148"/>
              <a:ext cx="58743" cy="58891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01" name="Label" descr="&lt;Tags&gt;&lt;SMARTRESIZEANCHORS&gt;Relative,Relative,Absolute,Absolute&lt;/SMARTRESIZEANCHORS&gt;&lt;/Tags&gt;">
              <a:extLst>
                <a:ext uri="{FF2B5EF4-FFF2-40B4-BE49-F238E27FC236}">
                  <a16:creationId xmlns:a16="http://schemas.microsoft.com/office/drawing/2014/main" id="{C0D5D98C-2C45-4997-8D79-7D60DA494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036" y="1469072"/>
              <a:ext cx="1465401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Wniosek o pobyt czasowy</a:t>
              </a:r>
            </a:p>
          </p:txBody>
        </p:sp>
      </p:grpSp>
      <p:grpSp>
        <p:nvGrpSpPr>
          <p:cNvPr id="11281" name="Accordion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/bov8xev8qb4AbD/jZNltsibFX2Thq/8xskv/o2TlJ7VelIW03RaZk0jbb5cMeXTR8GfT7Imlzf0RTx3795NHzfrBbW7Pgo/fjPP00X2rlisF+lyvZjkdVqdp8fTaVXPCF7amAnuQLvbB7eqi8uszdMpNW9T4rD0i+zda30//Szd3eGhfm2kpvOszqZEwSY9r+q0pUYt8Qz1lGbLPsofiDHY8Xm+vGjnhPq9EHXzHrPAt7PlrMzr79bZakWIAqWTeba8yGf+1wRkuS7LEIzMaXWZ13Uxy9NJVZXp2bJot878KX1W1Yu06XwwSs+OV6uU+rzjAHpTjmdCvDBmeP238WKADB7h5C1LytfzbJU3adb5m4aSXzmCy6dbBHH8OodCyGfykfTi4RfBEU9xnm51+hifNRZ+B8AAEDw0zcezGbhjgTll6Y637BJkTO89zyZ5ufWR4dhHH4FAsZfPwBvHdZ7xZPMvn0UhmnZbH300Svd2doYAGjDj7xYz5jdqe1NTwKaWXbq9qV63Nc3iVn92zQMqtW02nac5GDSdC4cO9zfAzsQDEQHYMoP+/d+4V28cuNc2/eSzoV7H/h+D46vzdl0v07Ze55Fuf0n/o7w0OtN/BnhMoZ9n9NLN4L0/f8km0b+siln6tGhWVZNvDUs0JGVoRn5X0TA3i9sQcW33kWHdqNX8xsFI8bAiioEPaaJalWkR46Ktip0MUvDLWV6PhPuO64smzYdJ1tbXN1Lkh6H3BrrG8/76zzzdt75azYiCz+pqAbJtbW1ZVXVHiHaHJS02w8OMi2eataQvtk7fTXNWcWn+7mZGA2WeVxcXENy6ruqtj55lRUkS3lbpmjH1rTZGMCY9SZD7/OT96v7Y4EG8LharsjgvZBZz8pmoT+6igStB/sJHtuuP3sdTYP+ryyiP0jPh7mxSepqkQxIDwxjuuPDYVs+Lpn2sxkj6OTKujfzp3G/lzMgbPWE24Pn7dJUt81J+3YhMAJQo2haXefhZxL3BMzBF5is4J0VWkhdMUHkMj5ucqFzn55+5CZIuPrp7RC5a02ZL8pLPicXZA2xW+RTzPOsDl+n2JtciFJlgPKqUuwLOP15BAwlI/jXqf+GJKdx50YxlwunfqN0CISC2rq8t11dEHt6Lyp/nbZNezXOiV83IODrW+arOGwQyRP9LmonZgGDYbjbTTlxYp7tupM1F3qa/2BjVGGOpWTuMKKj3JwKFDQ1+gnOm67qmgZfX9JFo77vSfySAsPCHRh+Vk+P+cD6YHj064KEx9T/cYGxootck8VGHwX/aeV1didGrL9YLotYLesEaga2PGNBHw66m6+x3havaG81A3wOo4+mZc//Z8B4e2AUi73SeX9akNOuqzdhd3/xWBO3xiYDgv8avFE66/Vn6cOd8wNU1D5NjAMAnBsCN43hZNQW/ojaN3DFjUr3UAhijJdfmhhGel1XWptcEkzTUjQNAmEwsEWHuM/Iw3iEUilupMX//5blwxFBIYB6E+Fvoy4dmetg5jHz8eLDjk4pSUJFXPvlkA/PjuYGh8IQiH2AwTIrv9VD5/o2zjqc/8ze/AxnsE+so3blh7HhuMX48wkCU+msRCTMjbYdDH/tkoiB1dcPsm2czEAgM9/q1oAUy+J7QetYn9tBsffV1ZRKP9xYj+VrfDMZhPxQfcOidgAVCSt4kiRtRUWX6Aaj403AbVOL8/PizTUrpm2P1GOnHx8vpvKrBQp+JYy0fjI8nTVWu21ieIPZsgP2kalvyeEPwL6rlbUHHpumbQnsD7A9BO+LndJ944qb7/GzM7C3HgOd9Z/Wbo/4Hof2+s/oeaN9KeXbFvIG/Kp7DzS/fcspd+DsWWt1kbjY1+HZeXMzbWwwfjzpbHQQ+8T+4NbwftqAo7j8UWv2SmxpsBnEjp8VTGcxmG7DbQHFNlJ18+cWGXJn/3ED0W+TQwqiVHWcbf8cTav4zMJbIxzcF4N2cdsMLEalbkQibRwYuDZ+si5JSlWkzMY6E//HAwgbUxddaMyJy5VgL6WZ/A4btOvaFXWWUD5xn//4RLSu6yVjXGm/2y6ktZZ4om/u8WOZ9agRto0r09nE4nhv402Kz9dG7dHDFDM9GWVReUVx1bStUIPhwA3hvqGg5ft2S99l8t2jnhNlHsWy8//jDoFGw737aTKnjtMyzGXB7txF/+76HwxA14rLV/1CzQAQ7WNXb+J4K4dB6Ep7IjJ7QIOv3A95ZatAJxDrRzd1J4+99Py2JhaFwW54xyti3WxB4+/0vTj/6fevfd0lKjH7yv8uP0l8yUo3AL+iSK7s2cdVAU/msoPxIqCcjKoSSDYFsmGzD9m5kIm1+opB8REH5hy+ydj7+olhu8bhUpEf08TuF2BBrFdGsw4CYgasZ2PeK73dZOv2FvzD9XeNfDjP8BnGOjr3YIHIT0pxvP5DHsRhtEp3WhFGGus5/0bqou2l9PLJa1kP18aDiFDGKsgav3bkw9XSJBZwZDXtoeTeafhygqQ3/72azmRlbE2/7DXMTng0zrcIKuNSdYaEohcwDqhc963Gb4NrrZfwqX5B7sLUzSndpJbIuFsy10RVn88B1tWJwWy43z1DfNw6V37Am2ZEcuk4+fo+eX68nQnF0HoW1EZ9Njkh01c5/ZN5uSI1+gPnvYDPQjXDXrQGxrVfqvb/riufmgKeL+fFspoTmyb+ZRb6eNEQyVF2yDWvUQT0jvE2abrZezjKXNB/QNldzCiE6nmGXJ5jtb1RA7697BNXnWdMacr+fm9T96LxYZmV5e608qPLbOhrzfeCy4+uq5rXVktbm0+rcrNdQAJE1U/IXoYcp7KBwZ3KNZcmiTh9PjyiAfnx3eiSB6HstYetCZIMVJfXUgMKT65/Ma/okK59XU15s2npOGD3muT9SrG7huGloRBC3KFWeX1Bfsj4uX+2OJCckf+3d3s8xri4DQf6AmHCxyur8TSUL4Xv4MMYpv+RGr/WGGfroZVY3efMRLwpfkHAuqXVO68N1fv7ZRzwcXoX/6O4Rm2mdwXaetW75HC/3Qa9grDDrAP0119V1Qnkmz5ZFC4/bIbXlfhXE+NebJ9I5/P3v3sfHCZioa5nIk/e+H5RzH4afdRyCEYfC8Z+lwPjN9YpXuL8opnXVVOft+Mvz82JKK68U74+/aCoGiFbjRVN9XlfrFfxpD4JoQQKx2/nCLtd+htVS+nJY2bGywZtftUXZjD/P2xfZIvfwvAMgHme8vz5l1JVeF/j9rM0XbFMcxp/bz2/wFDwAv6u4Fl/fNdi4Uo/nhvfxBG7xLrvFn3mjNAu7w06w/9yiPzyeAkv9zm72YcwzqaqSEoHLV6Qhs0YWv4YNTOy5kXbmueWY8FgBeU/ZOF638sFGTo890pt9/8Zug5boWpQbqRXi4vLr9v/trIE7+awmydvYPcUjFF603PMbmquv2d8L7ecj9W+GZDr2vMd04gmdZvJgZYJvs4rqP31WHQp/h55bLEGYx8ZzX4cXn9V5Tjph8aFTo2vOP4tTExiy/69NjVuFArVgBr4mwd9vdv+/rmkse70E/X4WmcufH+n7PRgCzw+NrW7ZbDCIiz3vQSwwc2es7zEreL6g4GCelWMFQVHJl5OfJj55P3G+BRluaHLD17ci4C0INzhc5wfdNOYNmG5cAmKvqWh+MiuLDeG4eQbU1M/8TMcoihdPzmyokD8w7eXQvEluvnaO6gYMNLVgU+bMjg2SCLTkU/BHW+cUKtI68QprxZOqbavFDcw/kCkIKHrT9A/ACMi/ObmGh4b3RfaW3PB17ZYFMlrEUThmvJQhsAOmLA6lVVZZUTc3CEsk2R7hmtvEFbcQKWFQH3434Xe7yEJe9emYdrj6phy+ebqrwkitpGHszR/9zM/cDAtPD9Yn4UffzouLeUtE7vXwSfiRNLyFhr4F2fHcXkz9Z9Oylv98fY29UQ9yblkQ/zoKSoD8cFl8KJEMtxcZnCDdHaoT4tlRj4tHKSVO7tzC0NyoRG618Os/RLg8m87TrTBFH+AMMwhVMzDsD6cnWICT78eTDrnQ9dhHLSJvkUYqgdue58j5VOKK++ffnLwFqyFKuY6uA263kC0835wcbm7QW1A2mN+YAbMQbq1nbpT83/Vm0cfj8rexb2+3ckKWGYx+8uUXp++m+YpNbHT9amD2kdx8Xl1c5PX4tK6reuujZ1mBtRRyNwrKVBc0jh/kqU1uKlmLJS1OLKd5yu5Jk0Nq6CUx6OOPRsBh0IwNj/sD12mOVytajcFKDRSW8ThoJB+eug+5yltn1GX4lrJTN2fsu0a7v2CHdPQA2+jyiq4V99tsUHZv8sWqxDCGF3c3o7Wd7sbcm954XEedZVXFCkn4jR0d0cJ+fPjf9ID24n7W+yycEN88Xa9K8pFb5+CyDMTbMy66zuNhJ590RmJGGNoA292g2hjMOm9Q/91p9NdOjgb5Ec8NNqWbRO8YlVsk07ntJsebcf1elDv958Zk/C2sI033SxOXbZhl/wlHXLoF87hhfQ/2vXHEeHwgtPR/Tvqlj0TIYWh1C8hgmchwolJ/C+OLJ0AWHtFnHU+HXCTvA3GHboHq5hDdfyIY3EAtweqGRhbTm7EgFvtqNWODQ8aofZU3sL5N3rZkZJqb3/fe4r5f65vB0OyHsjQ79E6gEm6TJIv1MT5eTudVLcTkb+SD8QuK9T8M5hPOhnTAkrNdles2vy21T+Zu2Z2N+M1vddaDCSssTQXUGok/cFsknBEJMiM3v+s0YBB+bTYoum4ivHmzQfGfG7UonltoUjyc1u0ifSuj4z+37AwP97Ip93JLU+I/tyKIed4DVzzv61zdkmLmeU9s8BCrvqraHp+mJdmM94cWZI0YLgzr9mfpw53z95gCPDeGh93HN+XvKXP+Ewxh0L4GAndL++o/vYxbKNlihN4PJJ6+/Q4xBdjtWxjA26k5//lQK+c/N1m8s+l7Wj2f2rfRif4z1OeHWkH/uaGPD7eK/oOgembiekTS2rv5ZGod0/eDG7qNgZYz8+N/1jGu/hRJmvHr0VCAd3KdwXfvC3g41jFJpfeDpzF/gNN7oHSLJUvz3Grx0X/e0350VnE/wHDhGVzi/LrSe0tK3aLZLZrcmta3pPGtqMHezW1IcnMqdtPXtxrbLcb14fwyvOr/HnHN5gWg9/h4I1020ONWo9g4tz/3ieSMTEg0J2tTsi5l3IUbde3CVOjG5jekjF/li+oSpo2wgatjMZR19w/OG19WtKQgnTx3ntTWN5EqjqdKB6YnNEc/lERUPEX0u25ckNkgCBtDrRsUyjecrTruv/UBBBxIRPvPDU74U9INt4jgb/D3bwllaDjC5H0yvz9WT4tmVTWbMdmgl2+tycxzA/Ns0mw1D3qD9riFhjOPN6QbPv7AZTKKevJWVN7jJqdgvs7PP3Nq7ksmWfPR3SO7zPd1FZ+u9N2o7GjBPt0qSBqKYTlyCueQmh3ROhn93N6+vQocks/i+zdy3GaeP263ilusZuKJL64PLulBb7mU9wbdOTDkQefBAR0astetRbDb5gP58HVB+azivCAaZNNp3jTGLWiEMNV5mi19+2vm4T3YkZgqr8nzSqckn03HDD5Kz2Tms0nZyfxECGo4+4yWmaEUhuliF42ZfD7z3PadTpbyhne8NWjID/81Pl2s2usoV22YFvP1mV36N6vpnqYIiOirCav24kCbVT7FdJt8QmcaTbOhqcSzWk8oXd1JDvTJPIqQcWQn7vby086LZixTTf8OSAo36kyy/+em1zZkowedAp3mzjLE55FliFv707fgiM+NyaipAwo3SrtoMs9a+nBVk1VZapu4nNqebjHBDNqf5lvP2UXepr84ljg5HDClH0aOMBPOxCiadEZqpcyuidVrrP2RBNGcGe2mPgLm8UMp5DtwX49CAct94xQiu259DeZbRxjY/G+EV1T7gfu/HgmAWHToeAj9+BcbvEaY7cusXLPF5pXA4bY3OJ8q7AztBke6oxDMuqQvRG5dcgjIezmhg1PCzp91qm49K+ybsqeSkveeVuyrNPG23fj46weWt8qwbKLZ7Qw8nijN8HQXQ38WRnPbzOjtXA88t4pMOr/Sj1/y/wCow/083mwAAA==&lt;/Code&gt;&lt;CodeSignature&gt;dMpNnHgSrqVjgpdK59hjhOXer0+MiB5s7T3MWaysLkjhgt0ooIww60rK/7pKji/1tU2UTbTmB4hhQ5vx+Q6aMxt45CC4lVna/1o1SAUBJpuh3v0iFGjJlEujioeuEFqHL0HcxZTDl43oJWwyybiE3cTjButBk0AXjt5eHfjxWvk+FWl+14M/gjKp/7N3BuliqQ8kIvD3LfpqRUKYanuwd5ISeHkoy+t3o1lUqpV+yby6MnIy2m5zr6AQxu0oY0Bd51XcMC6DvT9FfEdIOAXldpvcZZsFCkha3dxvmQCy7MNfZ881DAdztCCZJ1+9KkVsfkW0ASlzIZWl3eab5aeI8w==&lt;/CodeSignature&gt;&lt;/SmartOptions&gt;&lt;SmartResize enabled=&quot;True&quot; minWidth=&quot;70&quot; minHeight=&quot;80&quot; /&gt;&lt;/SmartSettings&gt;">
            <a:extLst>
              <a:ext uri="{FF2B5EF4-FFF2-40B4-BE49-F238E27FC236}">
                <a16:creationId xmlns:a16="http://schemas.microsoft.com/office/drawing/2014/main" id="{6012CDF0-91A0-41C3-A7F7-52898DEED795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581775" y="2157413"/>
            <a:ext cx="4554538" cy="2805112"/>
            <a:chOff x="595686" y="1261241"/>
            <a:chExt cx="1828800" cy="2550808"/>
          </a:xfrm>
        </p:grpSpPr>
        <p:sp>
          <p:nvSpPr>
            <p:cNvPr id="190" name="Section" descr="&lt;SmartSettings&gt;&lt;SmartResize anchorLeft=&quot;Absolute&quot; anchorTop=&quot;Absolute&quot; anchorRight=&quot;Absolute&quot; anchorBottom=&quot;None&quot; /&gt;&lt;/SmartSettings&gt;">
              <a:extLst>
                <a:ext uri="{FF2B5EF4-FFF2-40B4-BE49-F238E27FC236}">
                  <a16:creationId xmlns:a16="http://schemas.microsoft.com/office/drawing/2014/main" id="{682B5765-0A82-483E-A715-3CBBC3E9814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5686" y="1261241"/>
              <a:ext cx="1828800" cy="2165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Kogo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dotyczy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wniosek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?</a:t>
              </a:r>
            </a:p>
          </p:txBody>
        </p:sp>
        <p:sp>
          <p:nvSpPr>
            <p:cNvPr id="11288" name="Chevron" descr="&lt;SmartSettings&gt;&lt;SmartResize anchorLeft=&quot;None&quot; anchorTop=&quot;Absolute&quot; anchorRight=&quot;Absolute&quot; anchorBottom=&quot;None&quot; /&gt;&lt;/SmartSettings&gt;">
              <a:extLst>
                <a:ext uri="{FF2B5EF4-FFF2-40B4-BE49-F238E27FC236}">
                  <a16:creationId xmlns:a16="http://schemas.microsoft.com/office/drawing/2014/main" id="{F98419C0-A7C3-4135-8683-A1AAA8C60617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2363463" y="1350565"/>
              <a:ext cx="29321" cy="37531"/>
            </a:xfrm>
            <a:custGeom>
              <a:avLst/>
              <a:gdLst>
                <a:gd name="T0" fmla="*/ 0 w 197"/>
                <a:gd name="T1" fmla="*/ 0 h 115"/>
                <a:gd name="T2" fmla="*/ 2193121 w 197"/>
                <a:gd name="T3" fmla="*/ 12248487 h 115"/>
                <a:gd name="T4" fmla="*/ 4364066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6" name="Panel" descr="&lt;SmartSettings&gt;&lt;SmartResize anchorLeft=&quot;Absolute&quot; anchorTop=&quot;Absolut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26013E6D-1749-4A33-89DE-C5895D2BF68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5686" y="1477778"/>
              <a:ext cx="1828800" cy="168610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Section" descr="&lt;SmartSettings&gt;&lt;SmartResize anchorLeft=&quot;Absolut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74087B02-C488-4CC5-86FD-8A21EA3368B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686" y="3163881"/>
              <a:ext cx="1828800" cy="21509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Warunki, które muszę spełnić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91" name="Chevron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7FA7DCF8-0C85-4CC7-A24A-88483CD5D93E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 rot="-5400000">
              <a:off x="2344924" y="3263318"/>
              <a:ext cx="66401" cy="16573"/>
            </a:xfrm>
            <a:custGeom>
              <a:avLst/>
              <a:gdLst>
                <a:gd name="T0" fmla="*/ 0 w 197"/>
                <a:gd name="T1" fmla="*/ 0 h 115"/>
                <a:gd name="T2" fmla="*/ 11247386 w 197"/>
                <a:gd name="T3" fmla="*/ 2388385 h 115"/>
                <a:gd name="T4" fmla="*/ 22381182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9" name="Section" descr="&lt;SmartSettings&gt;&lt;SmartResize anchorLeft=&quot;Absolut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4B7F1AC6-EACD-449F-97CD-FAC3197491C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5686" y="3378975"/>
              <a:ext cx="1828800" cy="2165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Jakie dokumenty muszę złożyć?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93" name="Chevron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7FB55F44-7B4A-443B-B444-B61EB167DB68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2344924" y="3479496"/>
              <a:ext cx="66401" cy="16573"/>
            </a:xfrm>
            <a:custGeom>
              <a:avLst/>
              <a:gdLst>
                <a:gd name="T0" fmla="*/ 0 w 197"/>
                <a:gd name="T1" fmla="*/ 0 h 115"/>
                <a:gd name="T2" fmla="*/ 11247386 w 197"/>
                <a:gd name="T3" fmla="*/ 2388385 h 115"/>
                <a:gd name="T4" fmla="*/ 22381182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1" name="Section" descr="&lt;SmartSettings&gt;&lt;SmartResize anchorLeft=&quot;Absolut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E9675DC9-08A6-4750-9FF9-174E9A1AC0E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5686" y="3595512"/>
              <a:ext cx="1828800" cy="2165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Jaką opłatę muszę wnieść?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95" name="Chevron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4A2FC8DC-1E15-4E16-A07F-BAD667B13211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2344924" y="3695674"/>
              <a:ext cx="66401" cy="16573"/>
            </a:xfrm>
            <a:custGeom>
              <a:avLst/>
              <a:gdLst>
                <a:gd name="T0" fmla="*/ 0 w 197"/>
                <a:gd name="T1" fmla="*/ 0 h 115"/>
                <a:gd name="T2" fmla="*/ 11247386 w 197"/>
                <a:gd name="T3" fmla="*/ 2388385 h 115"/>
                <a:gd name="T4" fmla="*/ 22381182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DE29801B-6408-4A82-A90B-329ADC3F9EA8}"/>
              </a:ext>
            </a:extLst>
          </p:cNvPr>
          <p:cNvSpPr/>
          <p:nvPr/>
        </p:nvSpPr>
        <p:spPr>
          <a:xfrm>
            <a:off x="6608763" y="2454275"/>
            <a:ext cx="4554537" cy="1693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8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Zezwolenie na pobyt stały udzielane jest w przypadkach określonych w art. 195 ustawy o cudzoziemcach i dotyczy: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małoletniego dziecka polskiego obywatela, pozostającego pod jego władzą rodzicielską;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małoletniego dziecka cudzoziemca, któremu udzielono zezwolenia na pobyt stały lub zezwolenia na pobyt rezydenta długoterminowego UE, pozostającego pod jego władzą rodzicielską: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urodzonego po udzieleniu temu cudzoziemcowi zezwolenia na pobyt stały lub zezwolenia na pobyt rezydenta długoterminowego UE, lub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urodzonego w okresie ważności zezwolenia na pobyt czasowy udzielonego temu cudzoziemcowi lub w okresie pobytu tego cudzoziemca na terytorium Rzeczypospolitej Polskiej na podstawie zgody na pobyt ze względów humanitarnych lub zgody na pobyt tolerowany albo w związku z nadaniem mu statusu uchodźcy lub udzieleniem ochrony uzupełniającej;</a:t>
            </a:r>
          </a:p>
        </p:txBody>
      </p:sp>
      <p:grpSp>
        <p:nvGrpSpPr>
          <p:cNvPr id="11283" name="Info Button">
            <a:extLst>
              <a:ext uri="{FF2B5EF4-FFF2-40B4-BE49-F238E27FC236}">
                <a16:creationId xmlns:a16="http://schemas.microsoft.com/office/drawing/2014/main" id="{AC87B6AD-C904-4B96-B964-33EC781879C3}"/>
              </a:ext>
            </a:extLst>
          </p:cNvPr>
          <p:cNvGrpSpPr>
            <a:grpSpLocks/>
          </p:cNvGrpSpPr>
          <p:nvPr/>
        </p:nvGrpSpPr>
        <p:grpSpPr bwMode="auto">
          <a:xfrm>
            <a:off x="7907338" y="2208213"/>
            <a:ext cx="157162" cy="157162"/>
            <a:chOff x="6965950" y="2506663"/>
            <a:chExt cx="157163" cy="157163"/>
          </a:xfrm>
        </p:grpSpPr>
        <p:sp>
          <p:nvSpPr>
            <p:cNvPr id="11285" name="Circle">
              <a:extLst>
                <a:ext uri="{FF2B5EF4-FFF2-40B4-BE49-F238E27FC236}">
                  <a16:creationId xmlns:a16="http://schemas.microsoft.com/office/drawing/2014/main" id="{93F9D44E-4337-4110-AE4A-D1030CCBBC1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65950" y="2506663"/>
              <a:ext cx="157163" cy="157163"/>
            </a:xfrm>
            <a:custGeom>
              <a:avLst/>
              <a:gdLst>
                <a:gd name="T0" fmla="*/ 59952344 w 206"/>
                <a:gd name="T1" fmla="*/ 0 h 206"/>
                <a:gd name="T2" fmla="*/ 0 w 206"/>
                <a:gd name="T3" fmla="*/ 59952344 h 206"/>
                <a:gd name="T4" fmla="*/ 59952344 w 206"/>
                <a:gd name="T5" fmla="*/ 119903925 h 206"/>
                <a:gd name="T6" fmla="*/ 119903925 w 206"/>
                <a:gd name="T7" fmla="*/ 59952344 h 206"/>
                <a:gd name="T8" fmla="*/ 59952344 w 206"/>
                <a:gd name="T9" fmla="*/ 0 h 206"/>
                <a:gd name="T10" fmla="*/ 59952344 w 206"/>
                <a:gd name="T11" fmla="*/ 4074031 h 206"/>
                <a:gd name="T12" fmla="*/ 115829894 w 206"/>
                <a:gd name="T13" fmla="*/ 59952344 h 206"/>
                <a:gd name="T14" fmla="*/ 59952344 w 206"/>
                <a:gd name="T15" fmla="*/ 115829894 h 206"/>
                <a:gd name="T16" fmla="*/ 4074031 w 206"/>
                <a:gd name="T17" fmla="*/ 59952344 h 206"/>
                <a:gd name="T18" fmla="*/ 59952344 w 206"/>
                <a:gd name="T19" fmla="*/ 4074031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moveTo>
                    <a:pt x="103" y="7"/>
                  </a:moveTo>
                  <a:cubicBezTo>
                    <a:pt x="156" y="7"/>
                    <a:pt x="199" y="50"/>
                    <a:pt x="199" y="103"/>
                  </a:cubicBezTo>
                  <a:cubicBezTo>
                    <a:pt x="199" y="156"/>
                    <a:pt x="156" y="199"/>
                    <a:pt x="103" y="199"/>
                  </a:cubicBezTo>
                  <a:cubicBezTo>
                    <a:pt x="50" y="199"/>
                    <a:pt x="7" y="156"/>
                    <a:pt x="7" y="103"/>
                  </a:cubicBezTo>
                  <a:cubicBezTo>
                    <a:pt x="7" y="50"/>
                    <a:pt x="50" y="7"/>
                    <a:pt x="103" y="7"/>
                  </a:cubicBezTo>
                </a:path>
              </a:pathLst>
            </a:custGeom>
            <a:solidFill>
              <a:srgbClr val="00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286" name="i">
              <a:extLst>
                <a:ext uri="{FF2B5EF4-FFF2-40B4-BE49-F238E27FC236}">
                  <a16:creationId xmlns:a16="http://schemas.microsoft.com/office/drawing/2014/main" id="{C563226D-243B-4FC5-836C-EFC53BB6346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31038" y="2536826"/>
              <a:ext cx="28575" cy="90488"/>
            </a:xfrm>
            <a:custGeom>
              <a:avLst/>
              <a:gdLst>
                <a:gd name="T0" fmla="*/ 10735705 w 37"/>
                <a:gd name="T1" fmla="*/ 0 h 119"/>
                <a:gd name="T2" fmla="*/ 4175039 w 37"/>
                <a:gd name="T3" fmla="*/ 6360014 h 119"/>
                <a:gd name="T4" fmla="*/ 10735705 w 37"/>
                <a:gd name="T5" fmla="*/ 13298694 h 119"/>
                <a:gd name="T6" fmla="*/ 17893356 w 37"/>
                <a:gd name="T7" fmla="*/ 6360014 h 119"/>
                <a:gd name="T8" fmla="*/ 10735705 w 37"/>
                <a:gd name="T9" fmla="*/ 0 h 119"/>
                <a:gd name="T10" fmla="*/ 0 w 37"/>
                <a:gd name="T11" fmla="*/ 22550522 h 119"/>
                <a:gd name="T12" fmla="*/ 0 w 37"/>
                <a:gd name="T13" fmla="*/ 25441576 h 119"/>
                <a:gd name="T14" fmla="*/ 5368239 w 37"/>
                <a:gd name="T15" fmla="*/ 25441576 h 119"/>
                <a:gd name="T16" fmla="*/ 5368239 w 37"/>
                <a:gd name="T17" fmla="*/ 65916326 h 119"/>
                <a:gd name="T18" fmla="*/ 0 w 37"/>
                <a:gd name="T19" fmla="*/ 65916326 h 119"/>
                <a:gd name="T20" fmla="*/ 0 w 37"/>
                <a:gd name="T21" fmla="*/ 68807379 h 119"/>
                <a:gd name="T22" fmla="*/ 22068395 w 37"/>
                <a:gd name="T23" fmla="*/ 68807379 h 119"/>
                <a:gd name="T24" fmla="*/ 22068395 w 37"/>
                <a:gd name="T25" fmla="*/ 65916326 h 119"/>
                <a:gd name="T26" fmla="*/ 16700157 w 37"/>
                <a:gd name="T27" fmla="*/ 65916326 h 119"/>
                <a:gd name="T28" fmla="*/ 16700157 w 37"/>
                <a:gd name="T29" fmla="*/ 22550522 h 119"/>
                <a:gd name="T30" fmla="*/ 0 w 37"/>
                <a:gd name="T31" fmla="*/ 22550522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" h="119">
                  <a:moveTo>
                    <a:pt x="18" y="0"/>
                  </a:moveTo>
                  <a:cubicBezTo>
                    <a:pt x="12" y="0"/>
                    <a:pt x="7" y="5"/>
                    <a:pt x="7" y="11"/>
                  </a:cubicBezTo>
                  <a:cubicBezTo>
                    <a:pt x="7" y="18"/>
                    <a:pt x="12" y="23"/>
                    <a:pt x="18" y="23"/>
                  </a:cubicBezTo>
                  <a:cubicBezTo>
                    <a:pt x="25" y="23"/>
                    <a:pt x="30" y="18"/>
                    <a:pt x="30" y="11"/>
                  </a:cubicBezTo>
                  <a:cubicBezTo>
                    <a:pt x="30" y="5"/>
                    <a:pt x="25" y="0"/>
                    <a:pt x="18" y="0"/>
                  </a:cubicBezTo>
                  <a:close/>
                  <a:moveTo>
                    <a:pt x="0" y="39"/>
                  </a:moveTo>
                  <a:lnTo>
                    <a:pt x="0" y="44"/>
                  </a:lnTo>
                  <a:lnTo>
                    <a:pt x="9" y="44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37" y="119"/>
                  </a:lnTo>
                  <a:lnTo>
                    <a:pt x="37" y="114"/>
                  </a:lnTo>
                  <a:lnTo>
                    <a:pt x="28" y="114"/>
                  </a:lnTo>
                  <a:lnTo>
                    <a:pt x="2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25" name="Dymek mowy: prostokąt z zaokrąglonymi rogami 224">
            <a:extLst>
              <a:ext uri="{FF2B5EF4-FFF2-40B4-BE49-F238E27FC236}">
                <a16:creationId xmlns:a16="http://schemas.microsoft.com/office/drawing/2014/main" id="{9127550E-D75E-4DCC-801F-C14A5A03D30F}"/>
              </a:ext>
            </a:extLst>
          </p:cNvPr>
          <p:cNvSpPr/>
          <p:nvPr/>
        </p:nvSpPr>
        <p:spPr>
          <a:xfrm>
            <a:off x="9877425" y="1798638"/>
            <a:ext cx="1003300" cy="425450"/>
          </a:xfrm>
          <a:prstGeom prst="wedgeRoundRectCallout">
            <a:avLst>
              <a:gd name="adj1" fmla="val -26534"/>
              <a:gd name="adj2" fmla="val 112411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Pomoc kontekstowa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2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820F2902-6B94-4DA2-8D92-F1F016911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7838" y="862134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2292" name="Header">
            <a:extLst>
              <a:ext uri="{FF2B5EF4-FFF2-40B4-BE49-F238E27FC236}">
                <a16:creationId xmlns:a16="http://schemas.microsoft.com/office/drawing/2014/main" id="{11E01E8F-E122-45FE-A431-77A7F0C95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4338"/>
            <a:ext cx="8442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ЗАЯВКА НА ПРЕДОСТАВЛЕНИЕ ИНОСТРАНЦУ РАЗРЕШЕНИЯ НА ПОСТОЯННОЕ ПРЕБЫВАНИЕ </a:t>
            </a:r>
            <a:endParaRPr lang="en-US" altLang="pl-PL" sz="14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523875" y="2044700"/>
            <a:ext cx="975518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4" name="Grupa 239">
            <a:extLst>
              <a:ext uri="{FF2B5EF4-FFF2-40B4-BE49-F238E27FC236}">
                <a16:creationId xmlns:a16="http://schemas.microsoft.com/office/drawing/2014/main" id="{CDABBD6D-904B-4647-BE2B-505A1D06159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12324" name="Header">
              <a:extLst>
                <a:ext uri="{FF2B5EF4-FFF2-40B4-BE49-F238E27FC236}">
                  <a16:creationId xmlns:a16="http://schemas.microsoft.com/office/drawing/2014/main" id="{7FF838F1-6148-4434-B562-33DDE06BA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NOWA SPRAWA – WNIOSEK O POBYT CZASOWY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2295" name="Enter">
            <a:extLst>
              <a:ext uri="{FF2B5EF4-FFF2-40B4-BE49-F238E27FC236}">
                <a16:creationId xmlns:a16="http://schemas.microsoft.com/office/drawing/2014/main" id="{21DB0C06-D7F0-4A71-9AF0-7D0AD490AC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8800" y="1630363"/>
            <a:ext cx="347663" cy="350837"/>
          </a:xfrm>
          <a:custGeom>
            <a:avLst/>
            <a:gdLst>
              <a:gd name="T0" fmla="*/ 47332728 w 667"/>
              <a:gd name="T1" fmla="*/ 0 h 667"/>
              <a:gd name="T2" fmla="*/ 36451970 w 667"/>
              <a:gd name="T3" fmla="*/ 11087922 h 667"/>
              <a:gd name="T4" fmla="*/ 36451970 w 667"/>
              <a:gd name="T5" fmla="*/ 81497805 h 667"/>
              <a:gd name="T6" fmla="*/ 43796677 w 667"/>
              <a:gd name="T7" fmla="*/ 81497805 h 667"/>
              <a:gd name="T8" fmla="*/ 43796677 w 667"/>
              <a:gd name="T9" fmla="*/ 11087922 h 667"/>
              <a:gd name="T10" fmla="*/ 47332728 w 667"/>
              <a:gd name="T11" fmla="*/ 7484347 h 667"/>
              <a:gd name="T12" fmla="*/ 170561800 w 667"/>
              <a:gd name="T13" fmla="*/ 7484347 h 667"/>
              <a:gd name="T14" fmla="*/ 174370456 w 667"/>
              <a:gd name="T15" fmla="*/ 11087922 h 667"/>
              <a:gd name="T16" fmla="*/ 174370456 w 667"/>
              <a:gd name="T17" fmla="*/ 173806333 h 667"/>
              <a:gd name="T18" fmla="*/ 170561800 w 667"/>
              <a:gd name="T19" fmla="*/ 177409908 h 667"/>
              <a:gd name="T20" fmla="*/ 47332728 w 667"/>
              <a:gd name="T21" fmla="*/ 177409908 h 667"/>
              <a:gd name="T22" fmla="*/ 43796677 w 667"/>
              <a:gd name="T23" fmla="*/ 173806333 h 667"/>
              <a:gd name="T24" fmla="*/ 43796677 w 667"/>
              <a:gd name="T25" fmla="*/ 103673648 h 667"/>
              <a:gd name="T26" fmla="*/ 36451970 w 667"/>
              <a:gd name="T27" fmla="*/ 103673648 h 667"/>
              <a:gd name="T28" fmla="*/ 36451970 w 667"/>
              <a:gd name="T29" fmla="*/ 173806333 h 667"/>
              <a:gd name="T30" fmla="*/ 47332728 w 667"/>
              <a:gd name="T31" fmla="*/ 184894255 h 667"/>
              <a:gd name="T32" fmla="*/ 170561800 w 667"/>
              <a:gd name="T33" fmla="*/ 184894255 h 667"/>
              <a:gd name="T34" fmla="*/ 181443078 w 667"/>
              <a:gd name="T35" fmla="*/ 173806333 h 667"/>
              <a:gd name="T36" fmla="*/ 181443078 w 667"/>
              <a:gd name="T37" fmla="*/ 11087922 h 667"/>
              <a:gd name="T38" fmla="*/ 170561800 w 667"/>
              <a:gd name="T39" fmla="*/ 0 h 667"/>
              <a:gd name="T40" fmla="*/ 47332728 w 667"/>
              <a:gd name="T41" fmla="*/ 0 h 667"/>
              <a:gd name="T42" fmla="*/ 79432395 w 667"/>
              <a:gd name="T43" fmla="*/ 48510711 h 667"/>
              <a:gd name="T44" fmla="*/ 77528328 w 667"/>
              <a:gd name="T45" fmla="*/ 54886266 h 667"/>
              <a:gd name="T46" fmla="*/ 110987894 w 667"/>
              <a:gd name="T47" fmla="*/ 88704954 h 667"/>
              <a:gd name="T48" fmla="*/ 3808656 w 667"/>
              <a:gd name="T49" fmla="*/ 88704954 h 667"/>
              <a:gd name="T50" fmla="*/ 0 w 667"/>
              <a:gd name="T51" fmla="*/ 92585727 h 667"/>
              <a:gd name="T52" fmla="*/ 3808656 w 667"/>
              <a:gd name="T53" fmla="*/ 96189301 h 667"/>
              <a:gd name="T54" fmla="*/ 110987894 w 667"/>
              <a:gd name="T55" fmla="*/ 96189301 h 667"/>
              <a:gd name="T56" fmla="*/ 77528328 w 667"/>
              <a:gd name="T57" fmla="*/ 130285187 h 667"/>
              <a:gd name="T58" fmla="*/ 77256244 w 667"/>
              <a:gd name="T59" fmla="*/ 135551950 h 667"/>
              <a:gd name="T60" fmla="*/ 82696883 w 667"/>
              <a:gd name="T61" fmla="*/ 135274752 h 667"/>
              <a:gd name="T62" fmla="*/ 124861055 w 667"/>
              <a:gd name="T63" fmla="*/ 92585727 h 667"/>
              <a:gd name="T64" fmla="*/ 82696883 w 667"/>
              <a:gd name="T65" fmla="*/ 49619503 h 667"/>
              <a:gd name="T66" fmla="*/ 79704479 w 667"/>
              <a:gd name="T67" fmla="*/ 48510711 h 667"/>
              <a:gd name="T68" fmla="*/ 79432395 w 667"/>
              <a:gd name="T69" fmla="*/ 48510711 h 6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67" h="667">
                <a:moveTo>
                  <a:pt x="174" y="0"/>
                </a:moveTo>
                <a:cubicBezTo>
                  <a:pt x="152" y="0"/>
                  <a:pt x="134" y="18"/>
                  <a:pt x="134" y="40"/>
                </a:cubicBezTo>
                <a:lnTo>
                  <a:pt x="134" y="294"/>
                </a:lnTo>
                <a:lnTo>
                  <a:pt x="161" y="294"/>
                </a:lnTo>
                <a:lnTo>
                  <a:pt x="161" y="40"/>
                </a:lnTo>
                <a:cubicBezTo>
                  <a:pt x="161" y="33"/>
                  <a:pt x="166" y="27"/>
                  <a:pt x="174" y="27"/>
                </a:cubicBezTo>
                <a:lnTo>
                  <a:pt x="627" y="27"/>
                </a:lnTo>
                <a:cubicBezTo>
                  <a:pt x="635" y="27"/>
                  <a:pt x="641" y="33"/>
                  <a:pt x="641" y="40"/>
                </a:cubicBezTo>
                <a:lnTo>
                  <a:pt x="641" y="627"/>
                </a:lnTo>
                <a:cubicBezTo>
                  <a:pt x="641" y="635"/>
                  <a:pt x="635" y="640"/>
                  <a:pt x="627" y="640"/>
                </a:cubicBezTo>
                <a:lnTo>
                  <a:pt x="174" y="640"/>
                </a:lnTo>
                <a:cubicBezTo>
                  <a:pt x="166" y="640"/>
                  <a:pt x="161" y="635"/>
                  <a:pt x="161" y="627"/>
                </a:cubicBezTo>
                <a:lnTo>
                  <a:pt x="161" y="374"/>
                </a:lnTo>
                <a:lnTo>
                  <a:pt x="134" y="374"/>
                </a:lnTo>
                <a:lnTo>
                  <a:pt x="134" y="627"/>
                </a:lnTo>
                <a:cubicBezTo>
                  <a:pt x="134" y="649"/>
                  <a:pt x="152" y="667"/>
                  <a:pt x="174" y="667"/>
                </a:cubicBezTo>
                <a:lnTo>
                  <a:pt x="627" y="667"/>
                </a:lnTo>
                <a:cubicBezTo>
                  <a:pt x="649" y="667"/>
                  <a:pt x="667" y="649"/>
                  <a:pt x="667" y="627"/>
                </a:cubicBezTo>
                <a:lnTo>
                  <a:pt x="667" y="40"/>
                </a:lnTo>
                <a:cubicBezTo>
                  <a:pt x="667" y="18"/>
                  <a:pt x="649" y="0"/>
                  <a:pt x="627" y="0"/>
                </a:cubicBezTo>
                <a:lnTo>
                  <a:pt x="174" y="0"/>
                </a:lnTo>
                <a:close/>
                <a:moveTo>
                  <a:pt x="292" y="175"/>
                </a:moveTo>
                <a:cubicBezTo>
                  <a:pt x="282" y="177"/>
                  <a:pt x="278" y="191"/>
                  <a:pt x="285" y="198"/>
                </a:cubicBezTo>
                <a:lnTo>
                  <a:pt x="408" y="320"/>
                </a:lnTo>
                <a:lnTo>
                  <a:pt x="14" y="320"/>
                </a:lnTo>
                <a:cubicBezTo>
                  <a:pt x="4" y="320"/>
                  <a:pt x="0" y="328"/>
                  <a:pt x="0" y="334"/>
                </a:cubicBezTo>
                <a:cubicBezTo>
                  <a:pt x="0" y="341"/>
                  <a:pt x="7" y="347"/>
                  <a:pt x="14" y="347"/>
                </a:cubicBezTo>
                <a:lnTo>
                  <a:pt x="408" y="347"/>
                </a:lnTo>
                <a:lnTo>
                  <a:pt x="285" y="470"/>
                </a:lnTo>
                <a:cubicBezTo>
                  <a:pt x="279" y="474"/>
                  <a:pt x="279" y="484"/>
                  <a:pt x="284" y="489"/>
                </a:cubicBezTo>
                <a:cubicBezTo>
                  <a:pt x="289" y="495"/>
                  <a:pt x="299" y="494"/>
                  <a:pt x="304" y="488"/>
                </a:cubicBezTo>
                <a:cubicBezTo>
                  <a:pt x="355" y="436"/>
                  <a:pt x="408" y="386"/>
                  <a:pt x="459" y="334"/>
                </a:cubicBezTo>
                <a:cubicBezTo>
                  <a:pt x="408" y="282"/>
                  <a:pt x="356" y="231"/>
                  <a:pt x="304" y="179"/>
                </a:cubicBezTo>
                <a:cubicBezTo>
                  <a:pt x="301" y="176"/>
                  <a:pt x="297" y="175"/>
                  <a:pt x="293" y="175"/>
                </a:cubicBezTo>
                <a:lnTo>
                  <a:pt x="292" y="17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2296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4C208C39-6475-44D3-B059-A3B35DEF5667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592513" y="2203450"/>
            <a:ext cx="6708775" cy="2401888"/>
            <a:chOff x="595686" y="1190486"/>
            <a:chExt cx="1828800" cy="1695638"/>
          </a:xfrm>
        </p:grpSpPr>
        <p:sp>
          <p:nvSpPr>
            <p:cNvPr id="227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EF7BE748-7AFF-4DE4-A60B-4B8E59D7692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5686" y="1240918"/>
              <a:ext cx="1828800" cy="164520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23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BEE45C1C-4DD0-4F19-BBAD-84D663E566AB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2447" y="1190486"/>
              <a:ext cx="596991" cy="1107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A. </a:t>
              </a:r>
              <a:r>
                <a:rPr lang="az-Cyrl-AZ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ЛИЧНЫЕ ДАННЫЕ ИНОСТРАНЦА 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297" name="Grupa 2">
            <a:extLst>
              <a:ext uri="{FF2B5EF4-FFF2-40B4-BE49-F238E27FC236}">
                <a16:creationId xmlns:a16="http://schemas.microsoft.com/office/drawing/2014/main" id="{5E750B2C-B3E1-4312-B183-225C1D8BD117}"/>
              </a:ext>
            </a:extLst>
          </p:cNvPr>
          <p:cNvGrpSpPr>
            <a:grpSpLocks/>
          </p:cNvGrpSpPr>
          <p:nvPr/>
        </p:nvGrpSpPr>
        <p:grpSpPr bwMode="auto">
          <a:xfrm>
            <a:off x="3716338" y="2925763"/>
            <a:ext cx="3671887" cy="288925"/>
            <a:chOff x="2772525" y="3023477"/>
            <a:chExt cx="3159209" cy="241009"/>
          </a:xfrm>
        </p:grpSpPr>
        <p:sp>
          <p:nvSpPr>
            <p:cNvPr id="12320" name="Label">
              <a:extLst>
                <a:ext uri="{FF2B5EF4-FFF2-40B4-BE49-F238E27FC236}">
                  <a16:creationId xmlns:a16="http://schemas.microsoft.com/office/drawing/2014/main" id="{64EF5AD7-5417-41D8-A8AB-889D398E1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2. </a:t>
              </a:r>
              <a:r>
                <a:rPr lang="az-Cyrl-AZ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Родовая фамилия: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 Box">
              <a:extLst>
                <a:ext uri="{FF2B5EF4-FFF2-40B4-BE49-F238E27FC236}">
                  <a16:creationId xmlns:a16="http://schemas.microsoft.com/office/drawing/2014/main" id="{76B36BBA-762F-48E3-B670-FABFB6E53C07}"/>
                </a:ext>
              </a:extLst>
            </p:cNvPr>
            <p:cNvSpPr/>
            <p:nvPr/>
          </p:nvSpPr>
          <p:spPr>
            <a:xfrm>
              <a:off x="3839253" y="3030098"/>
              <a:ext cx="2092481" cy="227767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298" name="Grupa 25">
            <a:extLst>
              <a:ext uri="{FF2B5EF4-FFF2-40B4-BE49-F238E27FC236}">
                <a16:creationId xmlns:a16="http://schemas.microsoft.com/office/drawing/2014/main" id="{A30EA7EA-000F-4228-A278-AAE2C01CB221}"/>
              </a:ext>
            </a:extLst>
          </p:cNvPr>
          <p:cNvGrpSpPr>
            <a:grpSpLocks/>
          </p:cNvGrpSpPr>
          <p:nvPr/>
        </p:nvGrpSpPr>
        <p:grpSpPr bwMode="auto">
          <a:xfrm>
            <a:off x="3716338" y="2524125"/>
            <a:ext cx="3671887" cy="288925"/>
            <a:chOff x="2772525" y="3023477"/>
            <a:chExt cx="3159209" cy="241009"/>
          </a:xfrm>
        </p:grpSpPr>
        <p:sp>
          <p:nvSpPr>
            <p:cNvPr id="12318" name="Label">
              <a:extLst>
                <a:ext uri="{FF2B5EF4-FFF2-40B4-BE49-F238E27FC236}">
                  <a16:creationId xmlns:a16="http://schemas.microsoft.com/office/drawing/2014/main" id="{BFDC62AE-D31A-448F-934A-2842121FD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1. </a:t>
              </a:r>
              <a:r>
                <a:rPr lang="az-Cyrl-AZ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Фамилия: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 Box">
              <a:extLst>
                <a:ext uri="{FF2B5EF4-FFF2-40B4-BE49-F238E27FC236}">
                  <a16:creationId xmlns:a16="http://schemas.microsoft.com/office/drawing/2014/main" id="{CAC33A2D-16D0-4987-BC52-F8B58BE3F181}"/>
                </a:ext>
              </a:extLst>
            </p:cNvPr>
            <p:cNvSpPr/>
            <p:nvPr/>
          </p:nvSpPr>
          <p:spPr>
            <a:xfrm>
              <a:off x="3839253" y="3030099"/>
              <a:ext cx="2092481" cy="227767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299" name="Grupa 4">
            <a:extLst>
              <a:ext uri="{FF2B5EF4-FFF2-40B4-BE49-F238E27FC236}">
                <a16:creationId xmlns:a16="http://schemas.microsoft.com/office/drawing/2014/main" id="{ED76BEB2-6F62-4EF0-A9FF-06896C17ACC2}"/>
              </a:ext>
            </a:extLst>
          </p:cNvPr>
          <p:cNvGrpSpPr>
            <a:grpSpLocks/>
          </p:cNvGrpSpPr>
          <p:nvPr/>
        </p:nvGrpSpPr>
        <p:grpSpPr bwMode="auto">
          <a:xfrm>
            <a:off x="7499350" y="2601913"/>
            <a:ext cx="2500313" cy="862012"/>
            <a:chOff x="6485773" y="3932369"/>
            <a:chExt cx="2500793" cy="861774"/>
          </a:xfrm>
        </p:grpSpPr>
        <p:grpSp>
          <p:nvGrpSpPr>
            <p:cNvPr id="12314" name="Info Button">
              <a:extLst>
                <a:ext uri="{FF2B5EF4-FFF2-40B4-BE49-F238E27FC236}">
                  <a16:creationId xmlns:a16="http://schemas.microsoft.com/office/drawing/2014/main" id="{4B760C74-4406-4A24-ACC1-6060EC4FE5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5773" y="4206092"/>
              <a:ext cx="157163" cy="157163"/>
              <a:chOff x="6965950" y="2506663"/>
              <a:chExt cx="157163" cy="157163"/>
            </a:xfrm>
          </p:grpSpPr>
          <p:sp>
            <p:nvSpPr>
              <p:cNvPr id="12316" name="Circle">
                <a:extLst>
                  <a:ext uri="{FF2B5EF4-FFF2-40B4-BE49-F238E27FC236}">
                    <a16:creationId xmlns:a16="http://schemas.microsoft.com/office/drawing/2014/main" id="{8445F11F-020D-4FB4-A4E2-F5B21BDFD2F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965950" y="2506663"/>
                <a:ext cx="157163" cy="157163"/>
              </a:xfrm>
              <a:custGeom>
                <a:avLst/>
                <a:gdLst>
                  <a:gd name="T0" fmla="*/ 59952344 w 206"/>
                  <a:gd name="T1" fmla="*/ 0 h 206"/>
                  <a:gd name="T2" fmla="*/ 0 w 206"/>
                  <a:gd name="T3" fmla="*/ 59952344 h 206"/>
                  <a:gd name="T4" fmla="*/ 59952344 w 206"/>
                  <a:gd name="T5" fmla="*/ 119903925 h 206"/>
                  <a:gd name="T6" fmla="*/ 119903925 w 206"/>
                  <a:gd name="T7" fmla="*/ 59952344 h 206"/>
                  <a:gd name="T8" fmla="*/ 59952344 w 206"/>
                  <a:gd name="T9" fmla="*/ 0 h 206"/>
                  <a:gd name="T10" fmla="*/ 59952344 w 206"/>
                  <a:gd name="T11" fmla="*/ 4074031 h 206"/>
                  <a:gd name="T12" fmla="*/ 115829894 w 206"/>
                  <a:gd name="T13" fmla="*/ 59952344 h 206"/>
                  <a:gd name="T14" fmla="*/ 59952344 w 206"/>
                  <a:gd name="T15" fmla="*/ 115829894 h 206"/>
                  <a:gd name="T16" fmla="*/ 4074031 w 206"/>
                  <a:gd name="T17" fmla="*/ 59952344 h 206"/>
                  <a:gd name="T18" fmla="*/ 59952344 w 206"/>
                  <a:gd name="T19" fmla="*/ 4074031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6" h="206">
                    <a:moveTo>
                      <a:pt x="103" y="0"/>
                    </a:moveTo>
                    <a:cubicBezTo>
                      <a:pt x="46" y="0"/>
                      <a:pt x="0" y="46"/>
                      <a:pt x="0" y="103"/>
                    </a:cubicBezTo>
                    <a:cubicBezTo>
                      <a:pt x="0" y="160"/>
                      <a:pt x="46" y="206"/>
                      <a:pt x="103" y="206"/>
                    </a:cubicBezTo>
                    <a:cubicBezTo>
                      <a:pt x="160" y="206"/>
                      <a:pt x="206" y="160"/>
                      <a:pt x="206" y="103"/>
                    </a:cubicBezTo>
                    <a:cubicBezTo>
                      <a:pt x="206" y="46"/>
                      <a:pt x="160" y="0"/>
                      <a:pt x="103" y="0"/>
                    </a:cubicBezTo>
                    <a:moveTo>
                      <a:pt x="103" y="7"/>
                    </a:moveTo>
                    <a:cubicBezTo>
                      <a:pt x="156" y="7"/>
                      <a:pt x="199" y="50"/>
                      <a:pt x="199" y="103"/>
                    </a:cubicBezTo>
                    <a:cubicBezTo>
                      <a:pt x="199" y="156"/>
                      <a:pt x="156" y="199"/>
                      <a:pt x="103" y="199"/>
                    </a:cubicBezTo>
                    <a:cubicBezTo>
                      <a:pt x="50" y="199"/>
                      <a:pt x="7" y="156"/>
                      <a:pt x="7" y="103"/>
                    </a:cubicBezTo>
                    <a:cubicBezTo>
                      <a:pt x="7" y="50"/>
                      <a:pt x="50" y="7"/>
                      <a:pt x="103" y="7"/>
                    </a:cubicBezTo>
                  </a:path>
                </a:pathLst>
              </a:custGeom>
              <a:solidFill>
                <a:srgbClr val="00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317" name="i">
                <a:extLst>
                  <a:ext uri="{FF2B5EF4-FFF2-40B4-BE49-F238E27FC236}">
                    <a16:creationId xmlns:a16="http://schemas.microsoft.com/office/drawing/2014/main" id="{A4171D1F-5F82-46C4-9AC8-EF8F2FF87BE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031038" y="2536826"/>
                <a:ext cx="28575" cy="90488"/>
              </a:xfrm>
              <a:custGeom>
                <a:avLst/>
                <a:gdLst>
                  <a:gd name="T0" fmla="*/ 10735705 w 37"/>
                  <a:gd name="T1" fmla="*/ 0 h 119"/>
                  <a:gd name="T2" fmla="*/ 4175039 w 37"/>
                  <a:gd name="T3" fmla="*/ 6360014 h 119"/>
                  <a:gd name="T4" fmla="*/ 10735705 w 37"/>
                  <a:gd name="T5" fmla="*/ 13298694 h 119"/>
                  <a:gd name="T6" fmla="*/ 17893356 w 37"/>
                  <a:gd name="T7" fmla="*/ 6360014 h 119"/>
                  <a:gd name="T8" fmla="*/ 10735705 w 37"/>
                  <a:gd name="T9" fmla="*/ 0 h 119"/>
                  <a:gd name="T10" fmla="*/ 0 w 37"/>
                  <a:gd name="T11" fmla="*/ 22550522 h 119"/>
                  <a:gd name="T12" fmla="*/ 0 w 37"/>
                  <a:gd name="T13" fmla="*/ 25441576 h 119"/>
                  <a:gd name="T14" fmla="*/ 5368239 w 37"/>
                  <a:gd name="T15" fmla="*/ 25441576 h 119"/>
                  <a:gd name="T16" fmla="*/ 5368239 w 37"/>
                  <a:gd name="T17" fmla="*/ 65916326 h 119"/>
                  <a:gd name="T18" fmla="*/ 0 w 37"/>
                  <a:gd name="T19" fmla="*/ 65916326 h 119"/>
                  <a:gd name="T20" fmla="*/ 0 w 37"/>
                  <a:gd name="T21" fmla="*/ 68807379 h 119"/>
                  <a:gd name="T22" fmla="*/ 22068395 w 37"/>
                  <a:gd name="T23" fmla="*/ 68807379 h 119"/>
                  <a:gd name="T24" fmla="*/ 22068395 w 37"/>
                  <a:gd name="T25" fmla="*/ 65916326 h 119"/>
                  <a:gd name="T26" fmla="*/ 16700157 w 37"/>
                  <a:gd name="T27" fmla="*/ 65916326 h 119"/>
                  <a:gd name="T28" fmla="*/ 16700157 w 37"/>
                  <a:gd name="T29" fmla="*/ 22550522 h 119"/>
                  <a:gd name="T30" fmla="*/ 0 w 37"/>
                  <a:gd name="T31" fmla="*/ 22550522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7" h="119">
                    <a:moveTo>
                      <a:pt x="18" y="0"/>
                    </a:moveTo>
                    <a:cubicBezTo>
                      <a:pt x="12" y="0"/>
                      <a:pt x="7" y="5"/>
                      <a:pt x="7" y="11"/>
                    </a:cubicBezTo>
                    <a:cubicBezTo>
                      <a:pt x="7" y="18"/>
                      <a:pt x="12" y="23"/>
                      <a:pt x="18" y="23"/>
                    </a:cubicBezTo>
                    <a:cubicBezTo>
                      <a:pt x="25" y="23"/>
                      <a:pt x="30" y="18"/>
                      <a:pt x="30" y="11"/>
                    </a:cubicBezTo>
                    <a:cubicBezTo>
                      <a:pt x="30" y="5"/>
                      <a:pt x="25" y="0"/>
                      <a:pt x="18" y="0"/>
                    </a:cubicBezTo>
                    <a:close/>
                    <a:moveTo>
                      <a:pt x="0" y="39"/>
                    </a:moveTo>
                    <a:lnTo>
                      <a:pt x="0" y="44"/>
                    </a:lnTo>
                    <a:lnTo>
                      <a:pt x="9" y="44"/>
                    </a:lnTo>
                    <a:lnTo>
                      <a:pt x="9" y="114"/>
                    </a:lnTo>
                    <a:lnTo>
                      <a:pt x="0" y="114"/>
                    </a:lnTo>
                    <a:lnTo>
                      <a:pt x="0" y="119"/>
                    </a:lnTo>
                    <a:lnTo>
                      <a:pt x="37" y="119"/>
                    </a:lnTo>
                    <a:lnTo>
                      <a:pt x="37" y="114"/>
                    </a:lnTo>
                    <a:lnTo>
                      <a:pt x="28" y="114"/>
                    </a:lnTo>
                    <a:lnTo>
                      <a:pt x="2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6CD51662-5FCB-4AE3-96C6-CF950113209D}"/>
                </a:ext>
              </a:extLst>
            </p:cNvPr>
            <p:cNvSpPr/>
            <p:nvPr/>
          </p:nvSpPr>
          <p:spPr>
            <a:xfrm>
              <a:off x="6730295" y="3932369"/>
              <a:ext cx="2256271" cy="861774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 части А в графе «Пол» вписать «М» – для мужчины, «К» – для женщины; в графе: «Семейное положение» нужно использовать формулировки: не замужем, не женат, замужем, женат, разведена, разведен, вдова, вдовец. 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pl-PL" sz="8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0" name="Button">
            <a:extLst>
              <a:ext uri="{FF2B5EF4-FFF2-40B4-BE49-F238E27FC236}">
                <a16:creationId xmlns:a16="http://schemas.microsoft.com/office/drawing/2014/main" id="{1E34AB15-94C6-4B12-B62C-5518FF1228C7}"/>
              </a:ext>
            </a:extLst>
          </p:cNvPr>
          <p:cNvSpPr/>
          <p:nvPr/>
        </p:nvSpPr>
        <p:spPr>
          <a:xfrm>
            <a:off x="4956175" y="4291013"/>
            <a:ext cx="1262063" cy="230187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z-Cyrl-AZ" sz="1400" dirty="0"/>
              <a:t>далее</a:t>
            </a:r>
            <a:endParaRPr lang="en-US" sz="14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Link Bar">
            <a:extLst>
              <a:ext uri="{FF2B5EF4-FFF2-40B4-BE49-F238E27FC236}">
                <a16:creationId xmlns:a16="http://schemas.microsoft.com/office/drawing/2014/main" id="{D59C76B4-6897-458F-AF56-2386B2126F32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85862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b="1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302" name="Group 231">
            <a:extLst>
              <a:ext uri="{FF2B5EF4-FFF2-40B4-BE49-F238E27FC236}">
                <a16:creationId xmlns:a16="http://schemas.microsoft.com/office/drawing/2014/main" id="{CF44DC9E-9C5D-4732-85CF-00B23CA587BF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2312" name="Label">
              <a:extLst>
                <a:ext uri="{FF2B5EF4-FFF2-40B4-BE49-F238E27FC236}">
                  <a16:creationId xmlns:a16="http://schemas.microsoft.com/office/drawing/2014/main" id="{0ED0C429-2DA5-47E1-881B-91DD8719E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O. Sawczenko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2313" name="User">
              <a:extLst>
                <a:ext uri="{FF2B5EF4-FFF2-40B4-BE49-F238E27FC236}">
                  <a16:creationId xmlns:a16="http://schemas.microsoft.com/office/drawing/2014/main" id="{7B64FF97-EFB0-4267-B70E-F68CDD3447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303" name="Grupa 84">
            <a:extLst>
              <a:ext uri="{FF2B5EF4-FFF2-40B4-BE49-F238E27FC236}">
                <a16:creationId xmlns:a16="http://schemas.microsoft.com/office/drawing/2014/main" id="{CFC8821C-F722-4E0F-953E-34E20C497D7A}"/>
              </a:ext>
            </a:extLst>
          </p:cNvPr>
          <p:cNvGrpSpPr>
            <a:grpSpLocks/>
          </p:cNvGrpSpPr>
          <p:nvPr/>
        </p:nvGrpSpPr>
        <p:grpSpPr bwMode="auto">
          <a:xfrm>
            <a:off x="3716338" y="3357563"/>
            <a:ext cx="3671887" cy="274637"/>
            <a:chOff x="2772525" y="3029682"/>
            <a:chExt cx="3159209" cy="228600"/>
          </a:xfrm>
        </p:grpSpPr>
        <p:sp>
          <p:nvSpPr>
            <p:cNvPr id="12310" name="Label">
              <a:extLst>
                <a:ext uri="{FF2B5EF4-FFF2-40B4-BE49-F238E27FC236}">
                  <a16:creationId xmlns:a16="http://schemas.microsoft.com/office/drawing/2014/main" id="{25F75AF3-8044-49BF-AF8F-5ED77E0EE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43523"/>
              <a:ext cx="1282312" cy="20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3. </a:t>
              </a:r>
              <a:r>
                <a:rPr lang="az-Cyrl-AZ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Имя (имена):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Text Box">
              <a:extLst>
                <a:ext uri="{FF2B5EF4-FFF2-40B4-BE49-F238E27FC236}">
                  <a16:creationId xmlns:a16="http://schemas.microsoft.com/office/drawing/2014/main" id="{17218417-DFB7-4266-869D-7B32B01EBDBF}"/>
                </a:ext>
              </a:extLst>
            </p:cNvPr>
            <p:cNvSpPr/>
            <p:nvPr/>
          </p:nvSpPr>
          <p:spPr>
            <a:xfrm>
              <a:off x="3839253" y="3029682"/>
              <a:ext cx="2092481" cy="2286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304" name="Grupa 87">
            <a:extLst>
              <a:ext uri="{FF2B5EF4-FFF2-40B4-BE49-F238E27FC236}">
                <a16:creationId xmlns:a16="http://schemas.microsoft.com/office/drawing/2014/main" id="{812096DA-0763-4D1D-845E-2E3C9BFB2C79}"/>
              </a:ext>
            </a:extLst>
          </p:cNvPr>
          <p:cNvGrpSpPr>
            <a:grpSpLocks/>
          </p:cNvGrpSpPr>
          <p:nvPr/>
        </p:nvGrpSpPr>
        <p:grpSpPr bwMode="auto">
          <a:xfrm>
            <a:off x="3716338" y="3806825"/>
            <a:ext cx="3671887" cy="274638"/>
            <a:chOff x="2772525" y="3029682"/>
            <a:chExt cx="3159209" cy="228600"/>
          </a:xfrm>
        </p:grpSpPr>
        <p:sp>
          <p:nvSpPr>
            <p:cNvPr id="12308" name="Label">
              <a:extLst>
                <a:ext uri="{FF2B5EF4-FFF2-40B4-BE49-F238E27FC236}">
                  <a16:creationId xmlns:a16="http://schemas.microsoft.com/office/drawing/2014/main" id="{83D6443D-0D52-44B4-8649-67F108A0E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43523"/>
              <a:ext cx="1282312" cy="20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4. </a:t>
              </a:r>
              <a:r>
                <a:rPr lang="az-Cyrl-AZ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Имя отца: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Text Box">
              <a:extLst>
                <a:ext uri="{FF2B5EF4-FFF2-40B4-BE49-F238E27FC236}">
                  <a16:creationId xmlns:a16="http://schemas.microsoft.com/office/drawing/2014/main" id="{9C7E6C07-209D-4092-BE4C-DD324D9DA359}"/>
                </a:ext>
              </a:extLst>
            </p:cNvPr>
            <p:cNvSpPr/>
            <p:nvPr/>
          </p:nvSpPr>
          <p:spPr>
            <a:xfrm>
              <a:off x="3839253" y="3029682"/>
              <a:ext cx="2092481" cy="2286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3" name="Menu Bar" descr="&lt;SmartSettings&gt;&lt;SmartResize enabled=&quot;True&quot; minWidth=&quot;0&quot; minHeight=&quot;0&quot; /&gt;&lt;/SmartSettings&gt;">
            <a:extLst>
              <a:ext uri="{FF2B5EF4-FFF2-40B4-BE49-F238E27FC236}">
                <a16:creationId xmlns:a16="http://schemas.microsoft.com/office/drawing/2014/main" id="{9B8CDE4E-1F55-4DF3-A75D-68660957DA3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5940" y="2274841"/>
            <a:ext cx="2947360" cy="961196"/>
            <a:chOff x="438150" y="1261242"/>
            <a:chExt cx="1159644" cy="961196"/>
          </a:xfrm>
          <a:solidFill>
            <a:srgbClr val="FFFFFF"/>
          </a:solidFill>
        </p:grpSpPr>
        <p:sp>
          <p:nvSpPr>
            <p:cNvPr id="94" name="Item">
              <a:extLst>
                <a:ext uri="{FF2B5EF4-FFF2-40B4-BE49-F238E27FC236}">
                  <a16:creationId xmlns:a16="http://schemas.microsoft.com/office/drawing/2014/main" id="{C0767B8F-41A4-4F5F-B3A2-2B461A778B4A}"/>
                </a:ext>
              </a:extLst>
            </p:cNvPr>
            <p:cNvSpPr/>
            <p:nvPr/>
          </p:nvSpPr>
          <p:spPr>
            <a:xfrm>
              <a:off x="438150" y="1261242"/>
              <a:ext cx="1159644" cy="240299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288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altLang="pl-PL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A. </a:t>
              </a:r>
              <a:r>
                <a:rPr lang="az-Cyrl-AZ" altLang="pl-PL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ЛИЧНЫЕ ДАННЫЕ ИНОСТРАНЦА </a:t>
              </a:r>
              <a:endParaRPr lang="en-US" alt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Chevron" descr="&lt;SmartSettings&gt;&lt;SmartResize anchorLeft=&quot;None&quot; anchorTop=&quot;None&quot; anchorRight=&quot;Absolute&quot; anchorBottom=&quot;None&quot; /&gt;&lt;/SmartSettings&gt;">
              <a:extLst>
                <a:ext uri="{FF2B5EF4-FFF2-40B4-BE49-F238E27FC236}">
                  <a16:creationId xmlns:a16="http://schemas.microsoft.com/office/drawing/2014/main" id="{BBFCFF21-0499-4E87-ACA2-1E0CC226B06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516009" y="1370019"/>
              <a:ext cx="73025" cy="1624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Item">
              <a:extLst>
                <a:ext uri="{FF2B5EF4-FFF2-40B4-BE49-F238E27FC236}">
                  <a16:creationId xmlns:a16="http://schemas.microsoft.com/office/drawing/2014/main" id="{3FCA2EDD-A5D5-483F-909A-56C3C0DDAB70}"/>
                </a:ext>
              </a:extLst>
            </p:cNvPr>
            <p:cNvSpPr/>
            <p:nvPr/>
          </p:nvSpPr>
          <p:spPr>
            <a:xfrm>
              <a:off x="438150" y="1501541"/>
              <a:ext cx="1159644" cy="240299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288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</a:rPr>
                <a:t>B. </a:t>
              </a:r>
              <a:r>
                <a:rPr lang="az-Cyrl-AZ" sz="900" kern="0" dirty="0">
                  <a:solidFill>
                    <a:srgbClr val="5F5F5F"/>
                  </a:solidFill>
                  <a:latin typeface="Segoe UI"/>
                </a:rPr>
                <a:t>ПРОЕЗДНОЙ ДОКУМЕНТ ИНОСТРАНЦА </a:t>
              </a:r>
              <a:endParaRPr lang="en-US" sz="900" kern="0" dirty="0">
                <a:solidFill>
                  <a:srgbClr val="5F5F5F"/>
                </a:solidFill>
                <a:latin typeface="Segoe UI"/>
              </a:endParaRPr>
            </a:p>
          </p:txBody>
        </p:sp>
        <p:sp>
          <p:nvSpPr>
            <p:cNvPr id="97" name="Chevron" descr="&lt;SmartSettings&gt;&lt;SmartResize anchorLeft=&quot;None&quot; anchorTop=&quot;None&quot; anchorRight=&quot;Absolute&quot; anchorBottom=&quot;None&quot; /&gt;&lt;/SmartSettings&gt;">
              <a:extLst>
                <a:ext uri="{FF2B5EF4-FFF2-40B4-BE49-F238E27FC236}">
                  <a16:creationId xmlns:a16="http://schemas.microsoft.com/office/drawing/2014/main" id="{BA94D131-70CA-4A35-BF88-C825259472D1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516009" y="1610319"/>
              <a:ext cx="73025" cy="1624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Item">
              <a:extLst>
                <a:ext uri="{FF2B5EF4-FFF2-40B4-BE49-F238E27FC236}">
                  <a16:creationId xmlns:a16="http://schemas.microsoft.com/office/drawing/2014/main" id="{4F840F06-FC39-4D0C-9146-7FF88E138C09}"/>
                </a:ext>
              </a:extLst>
            </p:cNvPr>
            <p:cNvSpPr/>
            <p:nvPr/>
          </p:nvSpPr>
          <p:spPr>
            <a:xfrm>
              <a:off x="438150" y="1741840"/>
              <a:ext cx="1159644" cy="240299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288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C. […]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Chevron" descr="&lt;SmartSettings&gt;&lt;SmartResize anchorLeft=&quot;None&quot; anchorTop=&quot;None&quot; anchorRight=&quot;Absolute&quot; anchorBottom=&quot;None&quot; /&gt;&lt;/SmartSettings&gt;">
              <a:extLst>
                <a:ext uri="{FF2B5EF4-FFF2-40B4-BE49-F238E27FC236}">
                  <a16:creationId xmlns:a16="http://schemas.microsoft.com/office/drawing/2014/main" id="{73CDEA51-2B08-4A58-9F66-83484A5847C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516009" y="1850618"/>
              <a:ext cx="73025" cy="1624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Item">
              <a:extLst>
                <a:ext uri="{FF2B5EF4-FFF2-40B4-BE49-F238E27FC236}">
                  <a16:creationId xmlns:a16="http://schemas.microsoft.com/office/drawing/2014/main" id="{E2E61984-0709-41B5-BECB-097ADB8C63BD}"/>
                </a:ext>
              </a:extLst>
            </p:cNvPr>
            <p:cNvSpPr/>
            <p:nvPr/>
          </p:nvSpPr>
          <p:spPr>
            <a:xfrm>
              <a:off x="438150" y="1982139"/>
              <a:ext cx="1159644" cy="240299"/>
            </a:xfrm>
            <a:prstGeom prst="rect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288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D. […]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Chevron" descr="&lt;SmartSettings&gt;&lt;SmartResize anchorLeft=&quot;None&quot; anchorTop=&quot;None&quot; anchorRight=&quot;Absolute&quot; anchorBottom=&quot;None&quot; /&gt;&lt;/SmartSettings&gt;">
              <a:extLst>
                <a:ext uri="{FF2B5EF4-FFF2-40B4-BE49-F238E27FC236}">
                  <a16:creationId xmlns:a16="http://schemas.microsoft.com/office/drawing/2014/main" id="{1983AB14-47C6-4DDF-9A79-3939A776AB7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516009" y="2090917"/>
              <a:ext cx="73025" cy="1624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grp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5" name="Dymek mowy: prostokąt z zaokrąglonymi rogami 104">
            <a:extLst>
              <a:ext uri="{FF2B5EF4-FFF2-40B4-BE49-F238E27FC236}">
                <a16:creationId xmlns:a16="http://schemas.microsoft.com/office/drawing/2014/main" id="{9ECA7268-B7BB-45D6-8636-F2A8A7C66063}"/>
              </a:ext>
            </a:extLst>
          </p:cNvPr>
          <p:cNvSpPr/>
          <p:nvPr/>
        </p:nvSpPr>
        <p:spPr>
          <a:xfrm>
            <a:off x="1577975" y="1973263"/>
            <a:ext cx="1828800" cy="280987"/>
          </a:xfrm>
          <a:prstGeom prst="wedgeRoundRectCallout">
            <a:avLst>
              <a:gd name="adj1" fmla="val -54810"/>
              <a:gd name="adj2" fmla="val 52649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Bieżąca sekcja</a:t>
            </a:r>
          </a:p>
        </p:txBody>
      </p:sp>
      <p:sp>
        <p:nvSpPr>
          <p:cNvPr id="106" name="Dymek mowy: prostokąt z zaokrąglonymi rogami 105">
            <a:extLst>
              <a:ext uri="{FF2B5EF4-FFF2-40B4-BE49-F238E27FC236}">
                <a16:creationId xmlns:a16="http://schemas.microsoft.com/office/drawing/2014/main" id="{52E46596-AD48-4173-8F8F-E67B6E97FD16}"/>
              </a:ext>
            </a:extLst>
          </p:cNvPr>
          <p:cNvSpPr/>
          <p:nvPr/>
        </p:nvSpPr>
        <p:spPr>
          <a:xfrm>
            <a:off x="7929563" y="3567113"/>
            <a:ext cx="1828800" cy="282575"/>
          </a:xfrm>
          <a:prstGeom prst="wedgeRoundRectCallout">
            <a:avLst>
              <a:gd name="adj1" fmla="val -42774"/>
              <a:gd name="adj2" fmla="val -11307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Pomoc kontekstowa</a:t>
            </a:r>
          </a:p>
        </p:txBody>
      </p:sp>
      <p:sp>
        <p:nvSpPr>
          <p:cNvPr id="48" name="Link">
            <a:extLst>
              <a:ext uri="{FF2B5EF4-FFF2-40B4-BE49-F238E27FC236}">
                <a16:creationId xmlns:a16="http://schemas.microsoft.com/office/drawing/2014/main" id="{054D7383-142F-427D-9239-62F446A3638C}"/>
              </a:ext>
            </a:extLst>
          </p:cNvPr>
          <p:cNvSpPr/>
          <p:nvPr/>
        </p:nvSpPr>
        <p:spPr>
          <a:xfrm>
            <a:off x="10911488" y="1138679"/>
            <a:ext cx="593992" cy="147876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konto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D9C13C47-AB35-4D21-8CFA-FBC09D27005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734" y="899078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27" name="Panel">
            <a:extLst>
              <a:ext uri="{FF2B5EF4-FFF2-40B4-BE49-F238E27FC236}">
                <a16:creationId xmlns:a16="http://schemas.microsoft.com/office/drawing/2014/main" id="{709E7FA9-EDB7-427F-9882-0AC673FCAA60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1270" name="Group 231">
            <a:extLst>
              <a:ext uri="{FF2B5EF4-FFF2-40B4-BE49-F238E27FC236}">
                <a16:creationId xmlns:a16="http://schemas.microsoft.com/office/drawing/2014/main" id="{C26E2FB9-A10F-47F0-BEAD-ECAB496B730A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1317" name="Label">
              <a:extLst>
                <a:ext uri="{FF2B5EF4-FFF2-40B4-BE49-F238E27FC236}">
                  <a16:creationId xmlns:a16="http://schemas.microsoft.com/office/drawing/2014/main" id="{FEC563E3-ED39-473D-84F6-D903431AE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O. Sawczenko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1318" name="User">
              <a:extLst>
                <a:ext uri="{FF2B5EF4-FFF2-40B4-BE49-F238E27FC236}">
                  <a16:creationId xmlns:a16="http://schemas.microsoft.com/office/drawing/2014/main" id="{CE07CA0D-4EFF-4759-8E81-3F889FDCD2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271" name="Header">
            <a:extLst>
              <a:ext uri="{FF2B5EF4-FFF2-40B4-BE49-F238E27FC236}">
                <a16:creationId xmlns:a16="http://schemas.microsoft.com/office/drawing/2014/main" id="{4F82DCEF-011D-41DB-99B0-5EFE6923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DALSZE KROKI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370725F2-A3EF-4C46-8B9C-16FFD0BEDBF9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NOWA SPRAWA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1274" name="Grupa 239">
            <a:extLst>
              <a:ext uri="{FF2B5EF4-FFF2-40B4-BE49-F238E27FC236}">
                <a16:creationId xmlns:a16="http://schemas.microsoft.com/office/drawing/2014/main" id="{10F1240E-5C61-4D93-91D5-306E8F88C1E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11315" name="Header">
              <a:extLst>
                <a:ext uri="{FF2B5EF4-FFF2-40B4-BE49-F238E27FC236}">
                  <a16:creationId xmlns:a16="http://schemas.microsoft.com/office/drawing/2014/main" id="{B6747981-E0C1-44F1-834C-B40FAB683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SPRAWA – DALSZE KROKI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1275" name="Dashboard">
            <a:extLst>
              <a:ext uri="{FF2B5EF4-FFF2-40B4-BE49-F238E27FC236}">
                <a16:creationId xmlns:a16="http://schemas.microsoft.com/office/drawing/2014/main" id="{AA6DD627-A757-4D11-B5D6-52999B64F5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387475"/>
            <a:ext cx="446088" cy="442913"/>
          </a:xfrm>
          <a:custGeom>
            <a:avLst/>
            <a:gdLst>
              <a:gd name="T0" fmla="*/ 0 w 666"/>
              <a:gd name="T1" fmla="*/ 2147483646 h 667"/>
              <a:gd name="T2" fmla="*/ 2147483646 w 666"/>
              <a:gd name="T3" fmla="*/ 2147483646 h 667"/>
              <a:gd name="T4" fmla="*/ 2147483646 w 666"/>
              <a:gd name="T5" fmla="*/ 2147483646 h 667"/>
              <a:gd name="T6" fmla="*/ 2147483646 w 666"/>
              <a:gd name="T7" fmla="*/ 2147483646 h 667"/>
              <a:gd name="T8" fmla="*/ 2147483646 w 666"/>
              <a:gd name="T9" fmla="*/ 2147483646 h 667"/>
              <a:gd name="T10" fmla="*/ 2147483646 w 666"/>
              <a:gd name="T11" fmla="*/ 2147483646 h 667"/>
              <a:gd name="T12" fmla="*/ 2147483646 w 666"/>
              <a:gd name="T13" fmla="*/ 2147483646 h 667"/>
              <a:gd name="T14" fmla="*/ 2147483646 w 666"/>
              <a:gd name="T15" fmla="*/ 2147483646 h 667"/>
              <a:gd name="T16" fmla="*/ 2147483646 w 666"/>
              <a:gd name="T17" fmla="*/ 2147483646 h 667"/>
              <a:gd name="T18" fmla="*/ 2147483646 w 666"/>
              <a:gd name="T19" fmla="*/ 2147483646 h 667"/>
              <a:gd name="T20" fmla="*/ 2147483646 w 666"/>
              <a:gd name="T21" fmla="*/ 2147483646 h 667"/>
              <a:gd name="T22" fmla="*/ 2147483646 w 666"/>
              <a:gd name="T23" fmla="*/ 2147483646 h 667"/>
              <a:gd name="T24" fmla="*/ 2147483646 w 666"/>
              <a:gd name="T25" fmla="*/ 2147483646 h 667"/>
              <a:gd name="T26" fmla="*/ 2147483646 w 666"/>
              <a:gd name="T27" fmla="*/ 2147483646 h 667"/>
              <a:gd name="T28" fmla="*/ 2147483646 w 666"/>
              <a:gd name="T29" fmla="*/ 2147483646 h 667"/>
              <a:gd name="T30" fmla="*/ 2147483646 w 666"/>
              <a:gd name="T31" fmla="*/ 2147483646 h 667"/>
              <a:gd name="T32" fmla="*/ 2147483646 w 666"/>
              <a:gd name="T33" fmla="*/ 2147483646 h 667"/>
              <a:gd name="T34" fmla="*/ 2147483646 w 666"/>
              <a:gd name="T35" fmla="*/ 2147483646 h 667"/>
              <a:gd name="T36" fmla="*/ 2147483646 w 666"/>
              <a:gd name="T37" fmla="*/ 2147483646 h 667"/>
              <a:gd name="T38" fmla="*/ 2147483646 w 666"/>
              <a:gd name="T39" fmla="*/ 2147483646 h 667"/>
              <a:gd name="T40" fmla="*/ 2147483646 w 666"/>
              <a:gd name="T41" fmla="*/ 2147483646 h 667"/>
              <a:gd name="T42" fmla="*/ 2147483646 w 666"/>
              <a:gd name="T43" fmla="*/ 2147483646 h 667"/>
              <a:gd name="T44" fmla="*/ 2147483646 w 666"/>
              <a:gd name="T45" fmla="*/ 2147483646 h 667"/>
              <a:gd name="T46" fmla="*/ 2147483646 w 666"/>
              <a:gd name="T47" fmla="*/ 2147483646 h 667"/>
              <a:gd name="T48" fmla="*/ 2147483646 w 666"/>
              <a:gd name="T49" fmla="*/ 2147483646 h 667"/>
              <a:gd name="T50" fmla="*/ 2147483646 w 666"/>
              <a:gd name="T51" fmla="*/ 2147483646 h 667"/>
              <a:gd name="T52" fmla="*/ 2147483646 w 666"/>
              <a:gd name="T53" fmla="*/ 2147483646 h 667"/>
              <a:gd name="T54" fmla="*/ 2147483646 w 666"/>
              <a:gd name="T55" fmla="*/ 2147483646 h 667"/>
              <a:gd name="T56" fmla="*/ 2147483646 w 666"/>
              <a:gd name="T57" fmla="*/ 2147483646 h 667"/>
              <a:gd name="T58" fmla="*/ 2147483646 w 666"/>
              <a:gd name="T59" fmla="*/ 2147483646 h 667"/>
              <a:gd name="T60" fmla="*/ 2147483646 w 666"/>
              <a:gd name="T61" fmla="*/ 2147483646 h 667"/>
              <a:gd name="T62" fmla="*/ 2147483646 w 666"/>
              <a:gd name="T63" fmla="*/ 2147483646 h 667"/>
              <a:gd name="T64" fmla="*/ 2147483646 w 666"/>
              <a:gd name="T65" fmla="*/ 2147483646 h 667"/>
              <a:gd name="T66" fmla="*/ 2147483646 w 666"/>
              <a:gd name="T67" fmla="*/ 2147483646 h 667"/>
              <a:gd name="T68" fmla="*/ 2147483646 w 666"/>
              <a:gd name="T69" fmla="*/ 2147483646 h 667"/>
              <a:gd name="T70" fmla="*/ 2147483646 w 666"/>
              <a:gd name="T71" fmla="*/ 2147483646 h 667"/>
              <a:gd name="T72" fmla="*/ 2147483646 w 666"/>
              <a:gd name="T73" fmla="*/ 2147483646 h 6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66" h="667">
                <a:moveTo>
                  <a:pt x="333" y="0"/>
                </a:moveTo>
                <a:cubicBezTo>
                  <a:pt x="150" y="0"/>
                  <a:pt x="0" y="150"/>
                  <a:pt x="0" y="333"/>
                </a:cubicBezTo>
                <a:cubicBezTo>
                  <a:pt x="0" y="517"/>
                  <a:pt x="150" y="667"/>
                  <a:pt x="333" y="667"/>
                </a:cubicBezTo>
                <a:cubicBezTo>
                  <a:pt x="516" y="667"/>
                  <a:pt x="666" y="517"/>
                  <a:pt x="666" y="333"/>
                </a:cubicBezTo>
                <a:cubicBezTo>
                  <a:pt x="666" y="150"/>
                  <a:pt x="516" y="0"/>
                  <a:pt x="333" y="0"/>
                </a:cubicBezTo>
                <a:close/>
                <a:moveTo>
                  <a:pt x="333" y="27"/>
                </a:moveTo>
                <a:cubicBezTo>
                  <a:pt x="502" y="27"/>
                  <a:pt x="640" y="165"/>
                  <a:pt x="640" y="333"/>
                </a:cubicBezTo>
                <a:cubicBezTo>
                  <a:pt x="640" y="502"/>
                  <a:pt x="502" y="640"/>
                  <a:pt x="333" y="640"/>
                </a:cubicBezTo>
                <a:cubicBezTo>
                  <a:pt x="164" y="640"/>
                  <a:pt x="26" y="502"/>
                  <a:pt x="26" y="333"/>
                </a:cubicBezTo>
                <a:cubicBezTo>
                  <a:pt x="26" y="165"/>
                  <a:pt x="164" y="27"/>
                  <a:pt x="333" y="27"/>
                </a:cubicBezTo>
                <a:close/>
                <a:moveTo>
                  <a:pt x="333" y="52"/>
                </a:moveTo>
                <a:cubicBezTo>
                  <a:pt x="325" y="52"/>
                  <a:pt x="320" y="58"/>
                  <a:pt x="320" y="65"/>
                </a:cubicBezTo>
                <a:lnTo>
                  <a:pt x="320" y="96"/>
                </a:lnTo>
                <a:cubicBezTo>
                  <a:pt x="319" y="114"/>
                  <a:pt x="347" y="114"/>
                  <a:pt x="346" y="96"/>
                </a:cubicBezTo>
                <a:lnTo>
                  <a:pt x="346" y="65"/>
                </a:lnTo>
                <a:cubicBezTo>
                  <a:pt x="346" y="58"/>
                  <a:pt x="340" y="52"/>
                  <a:pt x="333" y="52"/>
                </a:cubicBezTo>
                <a:close/>
                <a:moveTo>
                  <a:pt x="197" y="88"/>
                </a:moveTo>
                <a:cubicBezTo>
                  <a:pt x="187" y="88"/>
                  <a:pt x="181" y="100"/>
                  <a:pt x="187" y="108"/>
                </a:cubicBezTo>
                <a:lnTo>
                  <a:pt x="203" y="135"/>
                </a:lnTo>
                <a:cubicBezTo>
                  <a:pt x="212" y="150"/>
                  <a:pt x="235" y="137"/>
                  <a:pt x="226" y="121"/>
                </a:cubicBezTo>
                <a:lnTo>
                  <a:pt x="210" y="95"/>
                </a:lnTo>
                <a:cubicBezTo>
                  <a:pt x="206" y="89"/>
                  <a:pt x="202" y="88"/>
                  <a:pt x="197" y="88"/>
                </a:cubicBezTo>
                <a:close/>
                <a:moveTo>
                  <a:pt x="468" y="88"/>
                </a:moveTo>
                <a:cubicBezTo>
                  <a:pt x="463" y="88"/>
                  <a:pt x="459" y="90"/>
                  <a:pt x="456" y="95"/>
                </a:cubicBezTo>
                <a:lnTo>
                  <a:pt x="440" y="121"/>
                </a:lnTo>
                <a:cubicBezTo>
                  <a:pt x="431" y="137"/>
                  <a:pt x="454" y="150"/>
                  <a:pt x="463" y="135"/>
                </a:cubicBezTo>
                <a:lnTo>
                  <a:pt x="479" y="108"/>
                </a:lnTo>
                <a:cubicBezTo>
                  <a:pt x="484" y="99"/>
                  <a:pt x="478" y="88"/>
                  <a:pt x="468" y="88"/>
                </a:cubicBezTo>
                <a:close/>
                <a:moveTo>
                  <a:pt x="100" y="185"/>
                </a:moveTo>
                <a:cubicBezTo>
                  <a:pt x="87" y="186"/>
                  <a:pt x="83" y="203"/>
                  <a:pt x="94" y="210"/>
                </a:cubicBezTo>
                <a:lnTo>
                  <a:pt x="121" y="226"/>
                </a:lnTo>
                <a:cubicBezTo>
                  <a:pt x="136" y="236"/>
                  <a:pt x="150" y="212"/>
                  <a:pt x="134" y="203"/>
                </a:cubicBezTo>
                <a:lnTo>
                  <a:pt x="108" y="187"/>
                </a:lnTo>
                <a:cubicBezTo>
                  <a:pt x="106" y="186"/>
                  <a:pt x="103" y="185"/>
                  <a:pt x="100" y="185"/>
                </a:cubicBezTo>
                <a:close/>
                <a:moveTo>
                  <a:pt x="556" y="192"/>
                </a:moveTo>
                <a:cubicBezTo>
                  <a:pt x="554" y="192"/>
                  <a:pt x="552" y="192"/>
                  <a:pt x="550" y="193"/>
                </a:cubicBezTo>
                <a:lnTo>
                  <a:pt x="354" y="284"/>
                </a:lnTo>
                <a:cubicBezTo>
                  <a:pt x="347" y="282"/>
                  <a:pt x="340" y="280"/>
                  <a:pt x="333" y="280"/>
                </a:cubicBezTo>
                <a:cubicBezTo>
                  <a:pt x="303" y="280"/>
                  <a:pt x="280" y="304"/>
                  <a:pt x="280" y="333"/>
                </a:cubicBezTo>
                <a:cubicBezTo>
                  <a:pt x="280" y="363"/>
                  <a:pt x="303" y="387"/>
                  <a:pt x="333" y="387"/>
                </a:cubicBezTo>
                <a:cubicBezTo>
                  <a:pt x="360" y="387"/>
                  <a:pt x="383" y="366"/>
                  <a:pt x="386" y="339"/>
                </a:cubicBezTo>
                <a:lnTo>
                  <a:pt x="563" y="216"/>
                </a:lnTo>
                <a:cubicBezTo>
                  <a:pt x="574" y="209"/>
                  <a:pt x="569" y="192"/>
                  <a:pt x="556" y="192"/>
                </a:cubicBezTo>
                <a:close/>
                <a:moveTo>
                  <a:pt x="421" y="282"/>
                </a:moveTo>
                <a:lnTo>
                  <a:pt x="381" y="310"/>
                </a:lnTo>
                <a:cubicBezTo>
                  <a:pt x="380" y="308"/>
                  <a:pt x="378" y="305"/>
                  <a:pt x="377" y="303"/>
                </a:cubicBezTo>
                <a:lnTo>
                  <a:pt x="421" y="282"/>
                </a:lnTo>
                <a:close/>
                <a:moveTo>
                  <a:pt x="333" y="307"/>
                </a:moveTo>
                <a:cubicBezTo>
                  <a:pt x="349" y="307"/>
                  <a:pt x="360" y="318"/>
                  <a:pt x="360" y="333"/>
                </a:cubicBezTo>
                <a:cubicBezTo>
                  <a:pt x="360" y="349"/>
                  <a:pt x="349" y="360"/>
                  <a:pt x="333" y="360"/>
                </a:cubicBezTo>
                <a:cubicBezTo>
                  <a:pt x="317" y="360"/>
                  <a:pt x="306" y="349"/>
                  <a:pt x="306" y="333"/>
                </a:cubicBezTo>
                <a:cubicBezTo>
                  <a:pt x="306" y="318"/>
                  <a:pt x="317" y="307"/>
                  <a:pt x="333" y="307"/>
                </a:cubicBezTo>
                <a:close/>
                <a:moveTo>
                  <a:pt x="65" y="320"/>
                </a:moveTo>
                <a:cubicBezTo>
                  <a:pt x="47" y="320"/>
                  <a:pt x="47" y="347"/>
                  <a:pt x="65" y="347"/>
                </a:cubicBezTo>
                <a:lnTo>
                  <a:pt x="96" y="347"/>
                </a:lnTo>
                <a:cubicBezTo>
                  <a:pt x="114" y="347"/>
                  <a:pt x="114" y="320"/>
                  <a:pt x="96" y="320"/>
                </a:cubicBezTo>
                <a:lnTo>
                  <a:pt x="65" y="320"/>
                </a:lnTo>
                <a:close/>
                <a:moveTo>
                  <a:pt x="570" y="320"/>
                </a:moveTo>
                <a:cubicBezTo>
                  <a:pt x="552" y="320"/>
                  <a:pt x="552" y="347"/>
                  <a:pt x="570" y="347"/>
                </a:cubicBezTo>
                <a:lnTo>
                  <a:pt x="601" y="347"/>
                </a:lnTo>
                <a:cubicBezTo>
                  <a:pt x="619" y="347"/>
                  <a:pt x="619" y="320"/>
                  <a:pt x="601" y="320"/>
                </a:cubicBezTo>
                <a:lnTo>
                  <a:pt x="570" y="320"/>
                </a:lnTo>
                <a:close/>
                <a:moveTo>
                  <a:pt x="128" y="439"/>
                </a:moveTo>
                <a:cubicBezTo>
                  <a:pt x="125" y="439"/>
                  <a:pt x="123" y="439"/>
                  <a:pt x="121" y="441"/>
                </a:cubicBezTo>
                <a:lnTo>
                  <a:pt x="94" y="457"/>
                </a:lnTo>
                <a:cubicBezTo>
                  <a:pt x="79" y="466"/>
                  <a:pt x="93" y="489"/>
                  <a:pt x="108" y="479"/>
                </a:cubicBezTo>
                <a:lnTo>
                  <a:pt x="134" y="463"/>
                </a:lnTo>
                <a:cubicBezTo>
                  <a:pt x="146" y="457"/>
                  <a:pt x="142" y="439"/>
                  <a:pt x="128" y="439"/>
                </a:cubicBezTo>
                <a:close/>
                <a:moveTo>
                  <a:pt x="538" y="439"/>
                </a:moveTo>
                <a:cubicBezTo>
                  <a:pt x="524" y="439"/>
                  <a:pt x="520" y="457"/>
                  <a:pt x="531" y="463"/>
                </a:cubicBezTo>
                <a:lnTo>
                  <a:pt x="558" y="479"/>
                </a:lnTo>
                <a:cubicBezTo>
                  <a:pt x="573" y="489"/>
                  <a:pt x="587" y="466"/>
                  <a:pt x="572" y="457"/>
                </a:cubicBezTo>
                <a:lnTo>
                  <a:pt x="545" y="441"/>
                </a:lnTo>
                <a:cubicBezTo>
                  <a:pt x="543" y="439"/>
                  <a:pt x="540" y="438"/>
                  <a:pt x="538" y="439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" name="Link Bar">
            <a:extLst>
              <a:ext uri="{FF2B5EF4-FFF2-40B4-BE49-F238E27FC236}">
                <a16:creationId xmlns:a16="http://schemas.microsoft.com/office/drawing/2014/main" id="{2B38A9D4-70F3-4624-9278-2D6F4B04C97C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278" name="Grupa 1">
            <a:extLst>
              <a:ext uri="{FF2B5EF4-FFF2-40B4-BE49-F238E27FC236}">
                <a16:creationId xmlns:a16="http://schemas.microsoft.com/office/drawing/2014/main" id="{C0B4D191-44BB-4FFC-A7C8-4A6E979E729D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1302" name="Grupa 210">
              <a:extLst>
                <a:ext uri="{FF2B5EF4-FFF2-40B4-BE49-F238E27FC236}">
                  <a16:creationId xmlns:a16="http://schemas.microsoft.com/office/drawing/2014/main" id="{790B2A4B-1EAC-40A5-9121-D8BCD7DF5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212" name="Item">
                <a:extLst>
                  <a:ext uri="{FF2B5EF4-FFF2-40B4-BE49-F238E27FC236}">
                    <a16:creationId xmlns:a16="http://schemas.microsoft.com/office/drawing/2014/main" id="{1118C464-3F9B-4E94-ADE4-5F608D94B934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3" name="Chevron">
                <a:extLst>
                  <a:ext uri="{FF2B5EF4-FFF2-40B4-BE49-F238E27FC236}">
                    <a16:creationId xmlns:a16="http://schemas.microsoft.com/office/drawing/2014/main" id="{38E6B552-837A-434C-A0FD-80B1F27FB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06" name="Dashboard">
                <a:extLst>
                  <a:ext uri="{FF2B5EF4-FFF2-40B4-BE49-F238E27FC236}">
                    <a16:creationId xmlns:a16="http://schemas.microsoft.com/office/drawing/2014/main" id="{CF165DD0-D06A-4053-BE79-61714FB919B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5" name="Item">
                <a:extLst>
                  <a:ext uri="{FF2B5EF4-FFF2-40B4-BE49-F238E27FC236}">
                    <a16:creationId xmlns:a16="http://schemas.microsoft.com/office/drawing/2014/main" id="{48611678-C5A0-40AF-9C96-390833499472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6" name="Chevron">
                <a:extLst>
                  <a:ext uri="{FF2B5EF4-FFF2-40B4-BE49-F238E27FC236}">
                    <a16:creationId xmlns:a16="http://schemas.microsoft.com/office/drawing/2014/main" id="{E9827E74-F89F-4443-830E-7F7C89E0F0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7" name="Item">
                <a:extLst>
                  <a:ext uri="{FF2B5EF4-FFF2-40B4-BE49-F238E27FC236}">
                    <a16:creationId xmlns:a16="http://schemas.microsoft.com/office/drawing/2014/main" id="{C3C61B79-EB67-4B9E-8C04-7F3B1DF2C09D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8" name="Chevron">
                <a:extLst>
                  <a:ext uri="{FF2B5EF4-FFF2-40B4-BE49-F238E27FC236}">
                    <a16:creationId xmlns:a16="http://schemas.microsoft.com/office/drawing/2014/main" id="{21605E42-76B3-41A9-8FBA-003DB50354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11" name="Opened Folder">
                <a:extLst>
                  <a:ext uri="{FF2B5EF4-FFF2-40B4-BE49-F238E27FC236}">
                    <a16:creationId xmlns:a16="http://schemas.microsoft.com/office/drawing/2014/main" id="{86BA2B43-79B1-49E4-9AAD-C1649334461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2" name="Briefcase">
                <a:extLst>
                  <a:ext uri="{FF2B5EF4-FFF2-40B4-BE49-F238E27FC236}">
                    <a16:creationId xmlns:a16="http://schemas.microsoft.com/office/drawing/2014/main" id="{08B1BD70-6F8A-4EC1-A6F8-6DAC14DBEE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3" name="Question">
                <a:extLst>
                  <a:ext uri="{FF2B5EF4-FFF2-40B4-BE49-F238E27FC236}">
                    <a16:creationId xmlns:a16="http://schemas.microsoft.com/office/drawing/2014/main" id="{BA459C6A-4197-4F4B-91D5-29DC4F2D842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Item">
                <a:extLst>
                  <a:ext uri="{FF2B5EF4-FFF2-40B4-BE49-F238E27FC236}">
                    <a16:creationId xmlns:a16="http://schemas.microsoft.com/office/drawing/2014/main" id="{314B0055-198C-43D6-821B-2BF76E4AC605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211" name="Chevron">
              <a:extLst>
                <a:ext uri="{FF2B5EF4-FFF2-40B4-BE49-F238E27FC236}">
                  <a16:creationId xmlns:a16="http://schemas.microsoft.com/office/drawing/2014/main" id="{DA402E14-5943-4CAA-8C3E-6FFA1CAA1DC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2" name="Button">
            <a:extLst>
              <a:ext uri="{FF2B5EF4-FFF2-40B4-BE49-F238E27FC236}">
                <a16:creationId xmlns:a16="http://schemas.microsoft.com/office/drawing/2014/main" id="{8A02AF41-F8B8-4607-9DC8-CB9B3DDAE5AA}"/>
              </a:ext>
            </a:extLst>
          </p:cNvPr>
          <p:cNvSpPr/>
          <p:nvPr/>
        </p:nvSpPr>
        <p:spPr>
          <a:xfrm>
            <a:off x="6315724" y="5504722"/>
            <a:ext cx="1267331" cy="33655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UMÓW WIZYTĘ!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2" name="Notification Box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tNnm1XrbFwsJ+ndeX1FXTbfYmf9ftbPzdYjmrrprxs6peuBe+uy7PGWnG8otq+na9Gr9eZHV7+q7Nlw0hI52dZ9P8671F41q2dVV+zU7Hp5f5ssXLv3GyzBZ5s6IP07D1b5z84t84SelZrSdlMU2nZdY00ubLFRM0fRT8+SRrcnlDX+SX6+Iya/P07FU2K6on67atlmkxrZZny/PK/+yzdLkuy8NbvPndrF7SiL/ey6d1XdVf79WfWOcNBhp9u/8+k/jb2XJW5vV362y1ymsG471+Ms+nb/PZyTxbXuQz/4UoYJmH6jKv62KWp5OqKtOzZdFunfnTAF5Mm84Ho/TseLVKCYs7DqA3TXgmNH9jhtd/Gy8GyOARxtt6UbUFCWeG5k+qd6/n2Spv0mX0UxpWfpVG39iiPsavc0hrPpOPpF8P4wjWeIrzdCva3/is6fTVATYAEM/du+nxbJZ+dEZz9lE6VXmLt32veSUCRHhj6yyE8fuHQO54HOo/Z8+zSV4yAvLbZ725H9Mw+LstHsujj4ZgWSDjL7L6olgqsi+z2Ywmeqv79fh5ft6Oem+N31SryKevios5td4ZHIg39s/rar1iEPJbfEzdF7Y2jYtbDI/L/9obV/CxHVfwqY6r9/mTihBbpJ+k9zeh1deCDlA4RJo8artx7jrAxspBGG5cOKbo8bNAHPHZGIDevx/l1PQTGcSt5GHs/7Ghy6jOHyaVNt9IrT7Ir08whfW1evvZJFvE2g0TjRtvJFkX3NcnGEP6Gj39bBIrbt+H6WXabyRZBOjXp5oB9vX6+yZoF++4ztt1vUzbep1HUPsl/Y/y0riK/jNgiBX6eUYv3Qze+/OXbPKeLqtilj4tmlXV5FvDThFci1tTK/1dxW27hcdyW5Bji2Jk6LeG0vdy8QT0wcMeYKzDkJLq4DIFz0IUOl7LVjX5afLn0iZfzvJ6JH7PcX3RpPkwyQPHuw6EUeCkWRM06gwLU+a/ppOS/sJf6EMzUnHzXHXFkMme3t5sdvH5TOSvY0Ujjim//H59QbCGOuyboPfsc9jKbeq2q8rfs9MhS7Gpy4gSfM9ePU3bf/HnJu7BM6AhPyz+Mc8mY8SEel/la37tq458uV70iD6sEIjXR+FHyoqdT5lXOp+ZmRxQZncpzHvcrBcUX1wfhR+/LharkjCk6cumlBBq0rZKG5nP6jzN0o/8EaREso/GHcB3+5ANCSSdEuehR+mZaOFsUnp2skMWm6jQyD6u5E0rBp0WRErQWv66xQtXQuj3eifHNLzXG79IJynyUvjawHSZr5C9KLKy+AHmjEXucZMTrev8/LNgtiytP7p7RERp2mxJCbDzmiK2dp6nzSqfYuZn/S6EAbyJtmhFJhuPOh5x2ecfr2ArBTD/Gk3W4ImIfzsvmrFMPv0bVVcgyjMametry/XVdSt6PoGiL8mmrja5Eb2LvO1/uNnPC1nUM949VvS+67Cc+ybeFZ4+z+lbt1Jz78WWn+ctqYya3Bf6Cf5iszMjES+za/LIKSWBT30FTAR/92FMxoo71Kt4PnCSYGpua1QGQOBht9qf6PFPFk1B2g4mvJf1P6nqfPxFU72pi9ctaY3xAr+vfR8y9ihD3dZ3Mo/1LLoM98PEcXNGAY9FM+T9HyaSm6J4PBbFnqz9MLG8IWruCbN5SNye5ufZumzTy6xcRwJWPO/JZJFguPnhi19zVbTTebrF49pA1g0g8EwpXoyP/NHmF/EMiP/t2WED45lnWIJv182zgZxD9xkSwW+2lw1S9M12NKnz7O0N7eJzr2rrZ3v6bzuQD53/W7LZj6bfNwjfyOR/A8P40Mm/bT8fNvu3ZLH/D0y+sbM/mv+fjV4+mAFuyWi3mf+ZuEW3mOh2XldXHIhT1ne9oOzv6btpvsJAtj76atmsV6uqprxXP3Jh12Q8uLaCJ+JLDXx8U/ym4dPQmgCeiCt0UuZZ3UvMv29w+NHLrG4oEcEh4EVBGXI/aeGCdmQqzhFEcuaAWmctOZ+rOqekeIuX+6BXtGjOuaoPjS6DjH8/nRDNYrwP/frfwdF1sBAmRBZWzCM+eBROW1/3P9zgXLs+x2+uV9zxoHTxsNEK4sVrhEhFeBBOqjVNDYHYxRec58WXX7VF2YwpKfAiWwS5GDTtJxXf371nXLirJr3A72dtvkAS2sPtc/v5BgkDRTwA8eUt/7khYIjOhv/c8D4eyADlDtq0oAHtHtKPx595oxSi08effHJDvIjnFv3hYVoK9VK/s+8V37+FSsXD+bNptnxFiX6ynq8VVHs7pYznRtqZ55ZjwmM5/j2Z/Vmd5zQPi1tQ2DzvgRWeXoLIqAArYmNID0sMAk7OdA2JytDznjjh6SbQGZVbzqD/9FlhaH170zNgAYeewczWBuJqRPfDom9kveH/myTuLoIMEphjph8WeXtLM//fJG5kvWiQviYs+WGROLaW9f8ZKt+y6S2bnRfLrCx/dsxWhzTvOa9fkM89z8qxgjipFl9OfppW4MUabgo6/OcWZLihyQ1f34qAtyDc4HCdK3PTmDdg+rXjMDzk6CITffLlFzYyTPNYSntgmPCqn1cXF3kt2aetj55lRUkRJS3WF3Y5OP3FO7+ks87bEC2mCD15ypvxRyPqd4S1Ong5W3dYg8SDEzzx4A/PBy4WvsrtMqEXB36RN012kUfXrb9uJKdDCFtEyNz3xYYDgYFZGmTAAO4QD3adrtut0vKbMWfnm8O+C3poABGv5v3GEF/f/gZGEAIewr/nNrwf9oNL7d/AAHqwh8YQs8u3G4b3p/5KP37J/wPCqTlTojYAAA==&lt;/Code&gt;&lt;CodeSignature&gt;nQrQG5h2S/RIosOnO0tYvrksv4X4xImf+VA5FCJlW02DcreKe+9XsW0GehFG0qNMgW76rNUWwq1b47twA4VMhzwL2S3VOWmPAeALjnziPhqk1mxZr79Ct0GXVuyVf9ZL1lsbaOglnzAbHrZB8+Iv3OnINiu8tHvGxEaDJwTitEsaPYhwYbgzjEWlalqydanT9O9dmIaA/EVuFEIQsNAU0cqA/snIcE6WRQ9/6Uk4bv4npZM7y3MhjjPHTuhHVENgH1U0tB7BNIHinALyAy1Bl4+UGz1FssctFpztVyCcXHBkuG7EQlEjJd3uFjZPLTlQ1ZVWJBIoITLD5fIqu1TPjg==&lt;/CodeSignature&gt;&lt;/SmartOptions&gt;&lt;SmartResize enabled=&quot;True&quot; minWidth=&quot;55&quot; minHeight=&quot;25&quot; /&gt;&lt;/SmartSettings&gt;">
            <a:extLst>
              <a:ext uri="{FF2B5EF4-FFF2-40B4-BE49-F238E27FC236}">
                <a16:creationId xmlns:a16="http://schemas.microsoft.com/office/drawing/2014/main" id="{3B4129FB-B945-4AE9-AF70-37AB97A9959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520665" y="2221632"/>
            <a:ext cx="5742187" cy="470173"/>
            <a:chOff x="1652588" y="2331792"/>
            <a:chExt cx="2947429" cy="470173"/>
          </a:xfrm>
        </p:grpSpPr>
        <p:sp>
          <p:nvSpPr>
            <p:cNvPr id="43" name="Box">
              <a:extLst>
                <a:ext uri="{FF2B5EF4-FFF2-40B4-BE49-F238E27FC236}">
                  <a16:creationId xmlns:a16="http://schemas.microsoft.com/office/drawing/2014/main" id="{EAECDC02-208D-43C9-B591-0BB907E2195C}"/>
                </a:ext>
              </a:extLst>
            </p:cNvPr>
            <p:cNvSpPr/>
            <p:nvPr/>
          </p:nvSpPr>
          <p:spPr>
            <a:xfrm>
              <a:off x="1652588" y="2331792"/>
              <a:ext cx="2947429" cy="47017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30352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pl-PL" sz="900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ZAPISANO WNIOSEK.</a:t>
              </a:r>
              <a:endParaRPr lang="en-US" sz="9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Pomyślnie zapisano dane wniosku. Pobierz, wydrukuj i podpisz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4" name="Icons">
              <a:extLst>
                <a:ext uri="{FF2B5EF4-FFF2-40B4-BE49-F238E27FC236}">
                  <a16:creationId xmlns:a16="http://schemas.microsoft.com/office/drawing/2014/main" id="{FB61532D-61E7-4A2E-9FE3-FE4CA68FFCAD}"/>
                </a:ext>
              </a:extLst>
            </p:cNvPr>
            <p:cNvGrpSpPr/>
            <p:nvPr/>
          </p:nvGrpSpPr>
          <p:grpSpPr>
            <a:xfrm>
              <a:off x="1711624" y="2419085"/>
              <a:ext cx="201008" cy="295590"/>
              <a:chOff x="718511" y="1669713"/>
              <a:chExt cx="269882" cy="396875"/>
            </a:xfrm>
          </p:grpSpPr>
          <p:sp>
            <p:nvSpPr>
              <p:cNvPr id="45" name="Info Icon" descr="&lt;SmartSettings&gt;&lt;SmartResize anchorLeft=&quot;Absolute&quot; anchorTop=&quot;Non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839F67E4-7050-4A6B-B239-296F2BBCBC31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36316" y="1683693"/>
                <a:ext cx="226456" cy="382100"/>
              </a:xfrm>
              <a:custGeom>
                <a:avLst/>
                <a:gdLst>
                  <a:gd name="T0" fmla="*/ 550 w 1101"/>
                  <a:gd name="T1" fmla="*/ 231 h 1101"/>
                  <a:gd name="T2" fmla="*/ 480 w 1101"/>
                  <a:gd name="T3" fmla="*/ 301 h 1101"/>
                  <a:gd name="T4" fmla="*/ 550 w 1101"/>
                  <a:gd name="T5" fmla="*/ 372 h 1101"/>
                  <a:gd name="T6" fmla="*/ 621 w 1101"/>
                  <a:gd name="T7" fmla="*/ 301 h 1101"/>
                  <a:gd name="T8" fmla="*/ 550 w 1101"/>
                  <a:gd name="T9" fmla="*/ 231 h 1101"/>
                  <a:gd name="T10" fmla="*/ 494 w 1101"/>
                  <a:gd name="T11" fmla="*/ 455 h 1101"/>
                  <a:gd name="T12" fmla="*/ 494 w 1101"/>
                  <a:gd name="T13" fmla="*/ 851 h 1101"/>
                  <a:gd name="T14" fmla="*/ 607 w 1101"/>
                  <a:gd name="T15" fmla="*/ 851 h 1101"/>
                  <a:gd name="T16" fmla="*/ 607 w 1101"/>
                  <a:gd name="T17" fmla="*/ 455 h 1101"/>
                  <a:gd name="T18" fmla="*/ 494 w 1101"/>
                  <a:gd name="T19" fmla="*/ 455 h 1101"/>
                  <a:gd name="T20" fmla="*/ 1101 w 1101"/>
                  <a:gd name="T21" fmla="*/ 551 h 1101"/>
                  <a:gd name="T22" fmla="*/ 550 w 1101"/>
                  <a:gd name="T23" fmla="*/ 1101 h 1101"/>
                  <a:gd name="T24" fmla="*/ 0 w 1101"/>
                  <a:gd name="T25" fmla="*/ 551 h 1101"/>
                  <a:gd name="T26" fmla="*/ 550 w 1101"/>
                  <a:gd name="T27" fmla="*/ 0 h 1101"/>
                  <a:gd name="T28" fmla="*/ 1101 w 1101"/>
                  <a:gd name="T29" fmla="*/ 551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01" h="1101">
                    <a:moveTo>
                      <a:pt x="550" y="231"/>
                    </a:moveTo>
                    <a:cubicBezTo>
                      <a:pt x="511" y="231"/>
                      <a:pt x="480" y="262"/>
                      <a:pt x="480" y="301"/>
                    </a:cubicBezTo>
                    <a:cubicBezTo>
                      <a:pt x="480" y="340"/>
                      <a:pt x="511" y="372"/>
                      <a:pt x="550" y="372"/>
                    </a:cubicBezTo>
                    <a:cubicBezTo>
                      <a:pt x="589" y="372"/>
                      <a:pt x="621" y="340"/>
                      <a:pt x="621" y="301"/>
                    </a:cubicBezTo>
                    <a:cubicBezTo>
                      <a:pt x="621" y="262"/>
                      <a:pt x="589" y="231"/>
                      <a:pt x="550" y="231"/>
                    </a:cubicBezTo>
                    <a:close/>
                    <a:moveTo>
                      <a:pt x="494" y="455"/>
                    </a:moveTo>
                    <a:lnTo>
                      <a:pt x="494" y="851"/>
                    </a:lnTo>
                    <a:lnTo>
                      <a:pt x="607" y="851"/>
                    </a:lnTo>
                    <a:lnTo>
                      <a:pt x="607" y="455"/>
                    </a:lnTo>
                    <a:lnTo>
                      <a:pt x="494" y="455"/>
                    </a:lnTo>
                    <a:close/>
                    <a:moveTo>
                      <a:pt x="1101" y="551"/>
                    </a:moveTo>
                    <a:cubicBezTo>
                      <a:pt x="1101" y="855"/>
                      <a:pt x="854" y="1101"/>
                      <a:pt x="550" y="1101"/>
                    </a:cubicBezTo>
                    <a:cubicBezTo>
                      <a:pt x="247" y="1101"/>
                      <a:pt x="0" y="855"/>
                      <a:pt x="0" y="551"/>
                    </a:cubicBezTo>
                    <a:cubicBezTo>
                      <a:pt x="0" y="247"/>
                      <a:pt x="247" y="0"/>
                      <a:pt x="550" y="0"/>
                    </a:cubicBezTo>
                    <a:cubicBezTo>
                      <a:pt x="854" y="0"/>
                      <a:pt x="1101" y="247"/>
                      <a:pt x="1101" y="551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" name="Warning Icon" descr="&lt;SmartSettings&gt;&lt;SmartResize anchorLeft=&quot;Absolute&quot; anchorTop=&quot;None&quot; anchorRight=&quot;None&quot; anchorBottom=&quot;None&quot; /&gt;&lt;/SmartSettings&gt;" hidden="1">
                <a:extLst>
                  <a:ext uri="{FF2B5EF4-FFF2-40B4-BE49-F238E27FC236}">
                    <a16:creationId xmlns:a16="http://schemas.microsoft.com/office/drawing/2014/main" id="{82C609A2-D662-4654-B65D-EA96D7F5BA16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18511" y="1670507"/>
                <a:ext cx="269882" cy="395287"/>
              </a:xfrm>
              <a:custGeom>
                <a:avLst/>
                <a:gdLst>
                  <a:gd name="T0" fmla="*/ 1270 w 1270"/>
                  <a:gd name="T1" fmla="*/ 1101 h 1101"/>
                  <a:gd name="T2" fmla="*/ 0 w 1270"/>
                  <a:gd name="T3" fmla="*/ 1101 h 1101"/>
                  <a:gd name="T4" fmla="*/ 635 w 1270"/>
                  <a:gd name="T5" fmla="*/ 0 h 1101"/>
                  <a:gd name="T6" fmla="*/ 1270 w 1270"/>
                  <a:gd name="T7" fmla="*/ 1101 h 1101"/>
                  <a:gd name="T8" fmla="*/ 579 w 1270"/>
                  <a:gd name="T9" fmla="*/ 320 h 1101"/>
                  <a:gd name="T10" fmla="*/ 579 w 1270"/>
                  <a:gd name="T11" fmla="*/ 716 h 1101"/>
                  <a:gd name="T12" fmla="*/ 691 w 1270"/>
                  <a:gd name="T13" fmla="*/ 716 h 1101"/>
                  <a:gd name="T14" fmla="*/ 691 w 1270"/>
                  <a:gd name="T15" fmla="*/ 320 h 1101"/>
                  <a:gd name="T16" fmla="*/ 579 w 1270"/>
                  <a:gd name="T17" fmla="*/ 320 h 1101"/>
                  <a:gd name="T18" fmla="*/ 635 w 1270"/>
                  <a:gd name="T19" fmla="*/ 799 h 1101"/>
                  <a:gd name="T20" fmla="*/ 564 w 1270"/>
                  <a:gd name="T21" fmla="*/ 870 h 1101"/>
                  <a:gd name="T22" fmla="*/ 635 w 1270"/>
                  <a:gd name="T23" fmla="*/ 940 h 1101"/>
                  <a:gd name="T24" fmla="*/ 706 w 1270"/>
                  <a:gd name="T25" fmla="*/ 870 h 1101"/>
                  <a:gd name="T26" fmla="*/ 635 w 1270"/>
                  <a:gd name="T27" fmla="*/ 799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0" h="1101">
                    <a:moveTo>
                      <a:pt x="1270" y="1101"/>
                    </a:moveTo>
                    <a:lnTo>
                      <a:pt x="0" y="1101"/>
                    </a:lnTo>
                    <a:lnTo>
                      <a:pt x="635" y="0"/>
                    </a:lnTo>
                    <a:lnTo>
                      <a:pt x="1270" y="1101"/>
                    </a:lnTo>
                    <a:close/>
                    <a:moveTo>
                      <a:pt x="579" y="320"/>
                    </a:moveTo>
                    <a:lnTo>
                      <a:pt x="579" y="716"/>
                    </a:lnTo>
                    <a:lnTo>
                      <a:pt x="691" y="716"/>
                    </a:lnTo>
                    <a:lnTo>
                      <a:pt x="691" y="320"/>
                    </a:lnTo>
                    <a:lnTo>
                      <a:pt x="579" y="320"/>
                    </a:lnTo>
                    <a:close/>
                    <a:moveTo>
                      <a:pt x="635" y="799"/>
                    </a:moveTo>
                    <a:cubicBezTo>
                      <a:pt x="596" y="799"/>
                      <a:pt x="564" y="831"/>
                      <a:pt x="564" y="870"/>
                    </a:cubicBezTo>
                    <a:cubicBezTo>
                      <a:pt x="564" y="909"/>
                      <a:pt x="596" y="940"/>
                      <a:pt x="635" y="940"/>
                    </a:cubicBezTo>
                    <a:cubicBezTo>
                      <a:pt x="674" y="940"/>
                      <a:pt x="706" y="909"/>
                      <a:pt x="706" y="870"/>
                    </a:cubicBezTo>
                    <a:cubicBezTo>
                      <a:pt x="706" y="831"/>
                      <a:pt x="674" y="799"/>
                      <a:pt x="635" y="799"/>
                    </a:cubicBezTo>
                    <a:close/>
                  </a:path>
                </a:pathLst>
              </a:custGeom>
              <a:noFill/>
              <a:ln w="6350" cap="rnd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Error Icon" descr="&lt;SmartSettings&gt;&lt;SmartResize anchorLeft=&quot;Absolute&quot; anchorTop=&quot;None&quot; anchorRight=&quot;None&quot; anchorBottom=&quot;None&quot; /&gt;&lt;/SmartSettings&gt;" hidden="1">
                <a:extLst>
                  <a:ext uri="{FF2B5EF4-FFF2-40B4-BE49-F238E27FC236}">
                    <a16:creationId xmlns:a16="http://schemas.microsoft.com/office/drawing/2014/main" id="{C5DC773B-2448-4D7E-89E8-19369886AD71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35848" y="1670507"/>
                <a:ext cx="235208" cy="395287"/>
              </a:xfrm>
              <a:custGeom>
                <a:avLst/>
                <a:gdLst>
                  <a:gd name="T0" fmla="*/ 1101 w 1101"/>
                  <a:gd name="T1" fmla="*/ 778 h 1100"/>
                  <a:gd name="T2" fmla="*/ 778 w 1101"/>
                  <a:gd name="T3" fmla="*/ 1100 h 1100"/>
                  <a:gd name="T4" fmla="*/ 322 w 1101"/>
                  <a:gd name="T5" fmla="*/ 1100 h 1100"/>
                  <a:gd name="T6" fmla="*/ 0 w 1101"/>
                  <a:gd name="T7" fmla="*/ 778 h 1100"/>
                  <a:gd name="T8" fmla="*/ 0 w 1101"/>
                  <a:gd name="T9" fmla="*/ 322 h 1100"/>
                  <a:gd name="T10" fmla="*/ 322 w 1101"/>
                  <a:gd name="T11" fmla="*/ 0 h 1100"/>
                  <a:gd name="T12" fmla="*/ 778 w 1101"/>
                  <a:gd name="T13" fmla="*/ 0 h 1100"/>
                  <a:gd name="T14" fmla="*/ 1101 w 1101"/>
                  <a:gd name="T15" fmla="*/ 322 h 1100"/>
                  <a:gd name="T16" fmla="*/ 1101 w 1101"/>
                  <a:gd name="T17" fmla="*/ 778 h 1100"/>
                  <a:gd name="T18" fmla="*/ 380 w 1101"/>
                  <a:gd name="T19" fmla="*/ 300 h 1100"/>
                  <a:gd name="T20" fmla="*/ 301 w 1101"/>
                  <a:gd name="T21" fmla="*/ 380 h 1100"/>
                  <a:gd name="T22" fmla="*/ 470 w 1101"/>
                  <a:gd name="T23" fmla="*/ 550 h 1100"/>
                  <a:gd name="T24" fmla="*/ 301 w 1101"/>
                  <a:gd name="T25" fmla="*/ 719 h 1100"/>
                  <a:gd name="T26" fmla="*/ 380 w 1101"/>
                  <a:gd name="T27" fmla="*/ 799 h 1100"/>
                  <a:gd name="T28" fmla="*/ 550 w 1101"/>
                  <a:gd name="T29" fmla="*/ 629 h 1100"/>
                  <a:gd name="T30" fmla="*/ 720 w 1101"/>
                  <a:gd name="T31" fmla="*/ 799 h 1100"/>
                  <a:gd name="T32" fmla="*/ 800 w 1101"/>
                  <a:gd name="T33" fmla="*/ 719 h 1100"/>
                  <a:gd name="T34" fmla="*/ 630 w 1101"/>
                  <a:gd name="T35" fmla="*/ 550 h 1100"/>
                  <a:gd name="T36" fmla="*/ 800 w 1101"/>
                  <a:gd name="T37" fmla="*/ 380 h 1100"/>
                  <a:gd name="T38" fmla="*/ 720 w 1101"/>
                  <a:gd name="T39" fmla="*/ 300 h 1100"/>
                  <a:gd name="T40" fmla="*/ 550 w 1101"/>
                  <a:gd name="T41" fmla="*/ 470 h 1100"/>
                  <a:gd name="T42" fmla="*/ 380 w 1101"/>
                  <a:gd name="T43" fmla="*/ 300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1" h="1100">
                    <a:moveTo>
                      <a:pt x="1101" y="778"/>
                    </a:moveTo>
                    <a:lnTo>
                      <a:pt x="778" y="1100"/>
                    </a:lnTo>
                    <a:lnTo>
                      <a:pt x="322" y="1100"/>
                    </a:lnTo>
                    <a:lnTo>
                      <a:pt x="0" y="778"/>
                    </a:lnTo>
                    <a:lnTo>
                      <a:pt x="0" y="322"/>
                    </a:lnTo>
                    <a:lnTo>
                      <a:pt x="322" y="0"/>
                    </a:lnTo>
                    <a:lnTo>
                      <a:pt x="778" y="0"/>
                    </a:lnTo>
                    <a:lnTo>
                      <a:pt x="1101" y="322"/>
                    </a:lnTo>
                    <a:lnTo>
                      <a:pt x="1101" y="778"/>
                    </a:lnTo>
                    <a:close/>
                    <a:moveTo>
                      <a:pt x="380" y="300"/>
                    </a:moveTo>
                    <a:lnTo>
                      <a:pt x="301" y="380"/>
                    </a:lnTo>
                    <a:lnTo>
                      <a:pt x="470" y="550"/>
                    </a:lnTo>
                    <a:lnTo>
                      <a:pt x="301" y="719"/>
                    </a:lnTo>
                    <a:lnTo>
                      <a:pt x="380" y="799"/>
                    </a:lnTo>
                    <a:lnTo>
                      <a:pt x="550" y="629"/>
                    </a:lnTo>
                    <a:lnTo>
                      <a:pt x="720" y="799"/>
                    </a:lnTo>
                    <a:lnTo>
                      <a:pt x="800" y="719"/>
                    </a:lnTo>
                    <a:lnTo>
                      <a:pt x="630" y="550"/>
                    </a:lnTo>
                    <a:lnTo>
                      <a:pt x="800" y="380"/>
                    </a:lnTo>
                    <a:lnTo>
                      <a:pt x="720" y="300"/>
                    </a:lnTo>
                    <a:lnTo>
                      <a:pt x="550" y="470"/>
                    </a:lnTo>
                    <a:lnTo>
                      <a:pt x="380" y="300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Question Icon" descr="&lt;SmartSettings&gt;&lt;SmartResize anchorLeft=&quot;Absolute&quot; anchorTop=&quot;None&quot; anchorRight=&quot;None&quot; anchorBottom=&quot;None&quot; /&gt;&lt;/SmartSettings&gt;" hidden="1">
                <a:extLst>
                  <a:ext uri="{FF2B5EF4-FFF2-40B4-BE49-F238E27FC236}">
                    <a16:creationId xmlns:a16="http://schemas.microsoft.com/office/drawing/2014/main" id="{6DEDCA1A-0DD0-4F1C-A06E-E4D4F70C7AB0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35846" y="1669713"/>
                <a:ext cx="235212" cy="396875"/>
              </a:xfrm>
              <a:custGeom>
                <a:avLst/>
                <a:gdLst>
                  <a:gd name="T0" fmla="*/ 1101 w 1101"/>
                  <a:gd name="T1" fmla="*/ 551 h 1101"/>
                  <a:gd name="T2" fmla="*/ 550 w 1101"/>
                  <a:gd name="T3" fmla="*/ 1101 h 1101"/>
                  <a:gd name="T4" fmla="*/ 0 w 1101"/>
                  <a:gd name="T5" fmla="*/ 551 h 1101"/>
                  <a:gd name="T6" fmla="*/ 550 w 1101"/>
                  <a:gd name="T7" fmla="*/ 0 h 1101"/>
                  <a:gd name="T8" fmla="*/ 1101 w 1101"/>
                  <a:gd name="T9" fmla="*/ 551 h 1101"/>
                  <a:gd name="T10" fmla="*/ 596 w 1101"/>
                  <a:gd name="T11" fmla="*/ 685 h 1101"/>
                  <a:gd name="T12" fmla="*/ 509 w 1101"/>
                  <a:gd name="T13" fmla="*/ 685 h 1101"/>
                  <a:gd name="T14" fmla="*/ 509 w 1101"/>
                  <a:gd name="T15" fmla="*/ 625 h 1101"/>
                  <a:gd name="T16" fmla="*/ 521 w 1101"/>
                  <a:gd name="T17" fmla="*/ 577 h 1101"/>
                  <a:gd name="T18" fmla="*/ 575 w 1101"/>
                  <a:gd name="T19" fmla="*/ 527 h 1101"/>
                  <a:gd name="T20" fmla="*/ 638 w 1101"/>
                  <a:gd name="T21" fmla="*/ 424 h 1101"/>
                  <a:gd name="T22" fmla="*/ 614 w 1101"/>
                  <a:gd name="T23" fmla="*/ 359 h 1101"/>
                  <a:gd name="T24" fmla="*/ 549 w 1101"/>
                  <a:gd name="T25" fmla="*/ 334 h 1101"/>
                  <a:gd name="T26" fmla="*/ 440 w 1101"/>
                  <a:gd name="T27" fmla="*/ 462 h 1101"/>
                  <a:gd name="T28" fmla="*/ 343 w 1101"/>
                  <a:gd name="T29" fmla="*/ 445 h 1101"/>
                  <a:gd name="T30" fmla="*/ 413 w 1101"/>
                  <a:gd name="T31" fmla="*/ 295 h 1101"/>
                  <a:gd name="T32" fmla="*/ 561 w 1101"/>
                  <a:gd name="T33" fmla="*/ 241 h 1101"/>
                  <a:gd name="T34" fmla="*/ 702 w 1101"/>
                  <a:gd name="T35" fmla="*/ 291 h 1101"/>
                  <a:gd name="T36" fmla="*/ 758 w 1101"/>
                  <a:gd name="T37" fmla="*/ 418 h 1101"/>
                  <a:gd name="T38" fmla="*/ 743 w 1101"/>
                  <a:gd name="T39" fmla="*/ 489 h 1101"/>
                  <a:gd name="T40" fmla="*/ 707 w 1101"/>
                  <a:gd name="T41" fmla="*/ 541 h 1101"/>
                  <a:gd name="T42" fmla="*/ 624 w 1101"/>
                  <a:gd name="T43" fmla="*/ 606 h 1101"/>
                  <a:gd name="T44" fmla="*/ 601 w 1101"/>
                  <a:gd name="T45" fmla="*/ 632 h 1101"/>
                  <a:gd name="T46" fmla="*/ 596 w 1101"/>
                  <a:gd name="T47" fmla="*/ 685 h 1101"/>
                  <a:gd name="T48" fmla="*/ 614 w 1101"/>
                  <a:gd name="T49" fmla="*/ 749 h 1101"/>
                  <a:gd name="T50" fmla="*/ 614 w 1101"/>
                  <a:gd name="T51" fmla="*/ 861 h 1101"/>
                  <a:gd name="T52" fmla="*/ 509 w 1101"/>
                  <a:gd name="T53" fmla="*/ 861 h 1101"/>
                  <a:gd name="T54" fmla="*/ 509 w 1101"/>
                  <a:gd name="T55" fmla="*/ 749 h 1101"/>
                  <a:gd name="T56" fmla="*/ 614 w 1101"/>
                  <a:gd name="T57" fmla="*/ 749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01" h="1101">
                    <a:moveTo>
                      <a:pt x="1101" y="551"/>
                    </a:moveTo>
                    <a:cubicBezTo>
                      <a:pt x="1101" y="854"/>
                      <a:pt x="854" y="1101"/>
                      <a:pt x="550" y="1101"/>
                    </a:cubicBezTo>
                    <a:cubicBezTo>
                      <a:pt x="246" y="1101"/>
                      <a:pt x="0" y="854"/>
                      <a:pt x="0" y="551"/>
                    </a:cubicBezTo>
                    <a:cubicBezTo>
                      <a:pt x="0" y="247"/>
                      <a:pt x="246" y="0"/>
                      <a:pt x="550" y="0"/>
                    </a:cubicBezTo>
                    <a:cubicBezTo>
                      <a:pt x="854" y="0"/>
                      <a:pt x="1101" y="247"/>
                      <a:pt x="1101" y="551"/>
                    </a:cubicBezTo>
                    <a:close/>
                    <a:moveTo>
                      <a:pt x="596" y="685"/>
                    </a:moveTo>
                    <a:lnTo>
                      <a:pt x="509" y="685"/>
                    </a:lnTo>
                    <a:lnTo>
                      <a:pt x="509" y="625"/>
                    </a:lnTo>
                    <a:cubicBezTo>
                      <a:pt x="509" y="605"/>
                      <a:pt x="513" y="589"/>
                      <a:pt x="521" y="577"/>
                    </a:cubicBezTo>
                    <a:cubicBezTo>
                      <a:pt x="529" y="565"/>
                      <a:pt x="547" y="549"/>
                      <a:pt x="575" y="527"/>
                    </a:cubicBezTo>
                    <a:cubicBezTo>
                      <a:pt x="617" y="495"/>
                      <a:pt x="638" y="460"/>
                      <a:pt x="638" y="424"/>
                    </a:cubicBezTo>
                    <a:cubicBezTo>
                      <a:pt x="638" y="397"/>
                      <a:pt x="630" y="375"/>
                      <a:pt x="614" y="359"/>
                    </a:cubicBezTo>
                    <a:cubicBezTo>
                      <a:pt x="597" y="343"/>
                      <a:pt x="576" y="334"/>
                      <a:pt x="549" y="334"/>
                    </a:cubicBezTo>
                    <a:cubicBezTo>
                      <a:pt x="488" y="334"/>
                      <a:pt x="451" y="377"/>
                      <a:pt x="440" y="462"/>
                    </a:cubicBezTo>
                    <a:lnTo>
                      <a:pt x="343" y="445"/>
                    </a:lnTo>
                    <a:cubicBezTo>
                      <a:pt x="349" y="381"/>
                      <a:pt x="372" y="331"/>
                      <a:pt x="413" y="295"/>
                    </a:cubicBezTo>
                    <a:cubicBezTo>
                      <a:pt x="454" y="259"/>
                      <a:pt x="503" y="241"/>
                      <a:pt x="561" y="241"/>
                    </a:cubicBezTo>
                    <a:cubicBezTo>
                      <a:pt x="618" y="241"/>
                      <a:pt x="665" y="257"/>
                      <a:pt x="702" y="291"/>
                    </a:cubicBezTo>
                    <a:cubicBezTo>
                      <a:pt x="739" y="325"/>
                      <a:pt x="758" y="367"/>
                      <a:pt x="758" y="418"/>
                    </a:cubicBezTo>
                    <a:cubicBezTo>
                      <a:pt x="758" y="443"/>
                      <a:pt x="753" y="467"/>
                      <a:pt x="743" y="489"/>
                    </a:cubicBezTo>
                    <a:cubicBezTo>
                      <a:pt x="732" y="512"/>
                      <a:pt x="721" y="529"/>
                      <a:pt x="707" y="541"/>
                    </a:cubicBezTo>
                    <a:cubicBezTo>
                      <a:pt x="694" y="554"/>
                      <a:pt x="667" y="575"/>
                      <a:pt x="624" y="606"/>
                    </a:cubicBezTo>
                    <a:cubicBezTo>
                      <a:pt x="612" y="615"/>
                      <a:pt x="605" y="624"/>
                      <a:pt x="601" y="632"/>
                    </a:cubicBezTo>
                    <a:cubicBezTo>
                      <a:pt x="598" y="640"/>
                      <a:pt x="596" y="658"/>
                      <a:pt x="596" y="685"/>
                    </a:cubicBezTo>
                    <a:close/>
                    <a:moveTo>
                      <a:pt x="614" y="749"/>
                    </a:moveTo>
                    <a:lnTo>
                      <a:pt x="614" y="861"/>
                    </a:lnTo>
                    <a:lnTo>
                      <a:pt x="509" y="861"/>
                    </a:lnTo>
                    <a:lnTo>
                      <a:pt x="509" y="749"/>
                    </a:lnTo>
                    <a:lnTo>
                      <a:pt x="614" y="749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49" name="Header">
            <a:extLst>
              <a:ext uri="{FF2B5EF4-FFF2-40B4-BE49-F238E27FC236}">
                <a16:creationId xmlns:a16="http://schemas.microsoft.com/office/drawing/2014/main" id="{6B6056E3-9404-49E1-9C2D-960B5C8C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709" y="3036391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 DALEJ?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Item">
            <a:extLst>
              <a:ext uri="{FF2B5EF4-FFF2-40B4-BE49-F238E27FC236}">
                <a16:creationId xmlns:a16="http://schemas.microsoft.com/office/drawing/2014/main" id="{88104C84-37AD-4782-A208-EE91CD568F18}"/>
              </a:ext>
            </a:extLst>
          </p:cNvPr>
          <p:cNvSpPr/>
          <p:nvPr/>
        </p:nvSpPr>
        <p:spPr bwMode="auto">
          <a:xfrm>
            <a:off x="2463368" y="3317524"/>
            <a:ext cx="7162801" cy="40626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tIns="109728" rIns="182880" bIns="109728" anchor="ctr">
            <a:spAutoFit/>
          </a:bodyPr>
          <a:lstStyle/>
          <a:p>
            <a:r>
              <a:rPr lang="pl-PL" sz="1200" dirty="0">
                <a:solidFill>
                  <a:srgbClr val="FF0000"/>
                </a:solidFill>
              </a:rPr>
              <a:t>1. Skompletuj niezbędne dokumenty, które należy złożyć wraz z wnioskiem.</a:t>
            </a:r>
          </a:p>
        </p:txBody>
      </p:sp>
      <p:graphicFrame>
        <p:nvGraphicFramePr>
          <p:cNvPr id="53" name="Tabela 52">
            <a:extLst>
              <a:ext uri="{FF2B5EF4-FFF2-40B4-BE49-F238E27FC236}">
                <a16:creationId xmlns:a16="http://schemas.microsoft.com/office/drawing/2014/main" id="{EF12343F-7831-4961-A1C0-E6A2E959B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62499"/>
              </p:ext>
            </p:extLst>
          </p:nvPr>
        </p:nvGraphicFramePr>
        <p:xfrm>
          <a:off x="2524125" y="3745212"/>
          <a:ext cx="5742420" cy="1065214"/>
        </p:xfrm>
        <a:graphic>
          <a:graphicData uri="http://schemas.openxmlformats.org/drawingml/2006/table">
            <a:tbl>
              <a:tblPr firstRow="1" bandRow="1"/>
              <a:tblGrid>
                <a:gridCol w="122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9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70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Dokument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Wgrano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utworzenia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Operacje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Strona paszportu ze zdjęciem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TAK</a:t>
                      </a:r>
                      <a:endParaRPr lang="en-US" sz="900" u="none" kern="1200" noProof="1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Umowa najmu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NIE</a:t>
                      </a:r>
                      <a:endParaRPr lang="en-US" sz="900" u="none" kern="1200" noProof="1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Button">
            <a:extLst>
              <a:ext uri="{FF2B5EF4-FFF2-40B4-BE49-F238E27FC236}">
                <a16:creationId xmlns:a16="http://schemas.microsoft.com/office/drawing/2014/main" id="{510F69AC-3085-4F67-B92B-1DAF72D67D08}"/>
              </a:ext>
            </a:extLst>
          </p:cNvPr>
          <p:cNvSpPr/>
          <p:nvPr/>
        </p:nvSpPr>
        <p:spPr>
          <a:xfrm>
            <a:off x="6315724" y="4477528"/>
            <a:ext cx="708026" cy="200726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Wgraj…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Item">
            <a:extLst>
              <a:ext uri="{FF2B5EF4-FFF2-40B4-BE49-F238E27FC236}">
                <a16:creationId xmlns:a16="http://schemas.microsoft.com/office/drawing/2014/main" id="{6ABD2E61-14C6-422A-AAB6-08979A53F07F}"/>
              </a:ext>
            </a:extLst>
          </p:cNvPr>
          <p:cNvSpPr/>
          <p:nvPr/>
        </p:nvSpPr>
        <p:spPr bwMode="auto">
          <a:xfrm>
            <a:off x="2445183" y="5469865"/>
            <a:ext cx="7162801" cy="40626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tIns="109728" rIns="182880" bIns="109728" anchor="ctr">
            <a:spAutoFit/>
          </a:bodyPr>
          <a:lstStyle/>
          <a:p>
            <a:r>
              <a:rPr lang="pl-PL" sz="1200" dirty="0">
                <a:solidFill>
                  <a:srgbClr val="FF0000"/>
                </a:solidFill>
              </a:rPr>
              <a:t>2. Umów wizytę korzystając z kalendarza Urzędu</a:t>
            </a:r>
          </a:p>
        </p:txBody>
      </p:sp>
      <p:grpSp>
        <p:nvGrpSpPr>
          <p:cNvPr id="58" name="Grupa 4">
            <a:extLst>
              <a:ext uri="{FF2B5EF4-FFF2-40B4-BE49-F238E27FC236}">
                <a16:creationId xmlns:a16="http://schemas.microsoft.com/office/drawing/2014/main" id="{4CB40AC6-F380-4D96-99D3-12781DEBB21D}"/>
              </a:ext>
            </a:extLst>
          </p:cNvPr>
          <p:cNvGrpSpPr>
            <a:grpSpLocks/>
          </p:cNvGrpSpPr>
          <p:nvPr/>
        </p:nvGrpSpPr>
        <p:grpSpPr bwMode="auto">
          <a:xfrm>
            <a:off x="2520082" y="4886846"/>
            <a:ext cx="5534027" cy="157974"/>
            <a:chOff x="6485773" y="4206092"/>
            <a:chExt cx="5065753" cy="157163"/>
          </a:xfrm>
        </p:grpSpPr>
        <p:grpSp>
          <p:nvGrpSpPr>
            <p:cNvPr id="59" name="Info Button">
              <a:extLst>
                <a:ext uri="{FF2B5EF4-FFF2-40B4-BE49-F238E27FC236}">
                  <a16:creationId xmlns:a16="http://schemas.microsoft.com/office/drawing/2014/main" id="{C5BA7233-B4D0-4A9C-B6BB-4D7878596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5773" y="4206092"/>
              <a:ext cx="157163" cy="157163"/>
              <a:chOff x="6965950" y="2506663"/>
              <a:chExt cx="157163" cy="157163"/>
            </a:xfrm>
          </p:grpSpPr>
          <p:sp>
            <p:nvSpPr>
              <p:cNvPr id="61" name="Circle">
                <a:extLst>
                  <a:ext uri="{FF2B5EF4-FFF2-40B4-BE49-F238E27FC236}">
                    <a16:creationId xmlns:a16="http://schemas.microsoft.com/office/drawing/2014/main" id="{0804AF3E-879F-49DB-B7D5-A2F068C7C04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965950" y="2506663"/>
                <a:ext cx="157163" cy="157163"/>
              </a:xfrm>
              <a:custGeom>
                <a:avLst/>
                <a:gdLst>
                  <a:gd name="T0" fmla="*/ 59952344 w 206"/>
                  <a:gd name="T1" fmla="*/ 0 h 206"/>
                  <a:gd name="T2" fmla="*/ 0 w 206"/>
                  <a:gd name="T3" fmla="*/ 59952344 h 206"/>
                  <a:gd name="T4" fmla="*/ 59952344 w 206"/>
                  <a:gd name="T5" fmla="*/ 119903925 h 206"/>
                  <a:gd name="T6" fmla="*/ 119903925 w 206"/>
                  <a:gd name="T7" fmla="*/ 59952344 h 206"/>
                  <a:gd name="T8" fmla="*/ 59952344 w 206"/>
                  <a:gd name="T9" fmla="*/ 0 h 206"/>
                  <a:gd name="T10" fmla="*/ 59952344 w 206"/>
                  <a:gd name="T11" fmla="*/ 4074031 h 206"/>
                  <a:gd name="T12" fmla="*/ 115829894 w 206"/>
                  <a:gd name="T13" fmla="*/ 59952344 h 206"/>
                  <a:gd name="T14" fmla="*/ 59952344 w 206"/>
                  <a:gd name="T15" fmla="*/ 115829894 h 206"/>
                  <a:gd name="T16" fmla="*/ 4074031 w 206"/>
                  <a:gd name="T17" fmla="*/ 59952344 h 206"/>
                  <a:gd name="T18" fmla="*/ 59952344 w 206"/>
                  <a:gd name="T19" fmla="*/ 4074031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6" h="206">
                    <a:moveTo>
                      <a:pt x="103" y="0"/>
                    </a:moveTo>
                    <a:cubicBezTo>
                      <a:pt x="46" y="0"/>
                      <a:pt x="0" y="46"/>
                      <a:pt x="0" y="103"/>
                    </a:cubicBezTo>
                    <a:cubicBezTo>
                      <a:pt x="0" y="160"/>
                      <a:pt x="46" y="206"/>
                      <a:pt x="103" y="206"/>
                    </a:cubicBezTo>
                    <a:cubicBezTo>
                      <a:pt x="160" y="206"/>
                      <a:pt x="206" y="160"/>
                      <a:pt x="206" y="103"/>
                    </a:cubicBezTo>
                    <a:cubicBezTo>
                      <a:pt x="206" y="46"/>
                      <a:pt x="160" y="0"/>
                      <a:pt x="103" y="0"/>
                    </a:cubicBezTo>
                    <a:moveTo>
                      <a:pt x="103" y="7"/>
                    </a:moveTo>
                    <a:cubicBezTo>
                      <a:pt x="156" y="7"/>
                      <a:pt x="199" y="50"/>
                      <a:pt x="199" y="103"/>
                    </a:cubicBezTo>
                    <a:cubicBezTo>
                      <a:pt x="199" y="156"/>
                      <a:pt x="156" y="199"/>
                      <a:pt x="103" y="199"/>
                    </a:cubicBezTo>
                    <a:cubicBezTo>
                      <a:pt x="50" y="199"/>
                      <a:pt x="7" y="156"/>
                      <a:pt x="7" y="103"/>
                    </a:cubicBezTo>
                    <a:cubicBezTo>
                      <a:pt x="7" y="50"/>
                      <a:pt x="50" y="7"/>
                      <a:pt x="103" y="7"/>
                    </a:cubicBezTo>
                  </a:path>
                </a:pathLst>
              </a:custGeom>
              <a:solidFill>
                <a:srgbClr val="00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2" name="i">
                <a:extLst>
                  <a:ext uri="{FF2B5EF4-FFF2-40B4-BE49-F238E27FC236}">
                    <a16:creationId xmlns:a16="http://schemas.microsoft.com/office/drawing/2014/main" id="{5B72A420-F87F-4D1D-A7D8-0F5826E392F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031038" y="2536826"/>
                <a:ext cx="28575" cy="90488"/>
              </a:xfrm>
              <a:custGeom>
                <a:avLst/>
                <a:gdLst>
                  <a:gd name="T0" fmla="*/ 10735705 w 37"/>
                  <a:gd name="T1" fmla="*/ 0 h 119"/>
                  <a:gd name="T2" fmla="*/ 4175039 w 37"/>
                  <a:gd name="T3" fmla="*/ 6360014 h 119"/>
                  <a:gd name="T4" fmla="*/ 10735705 w 37"/>
                  <a:gd name="T5" fmla="*/ 13298694 h 119"/>
                  <a:gd name="T6" fmla="*/ 17893356 w 37"/>
                  <a:gd name="T7" fmla="*/ 6360014 h 119"/>
                  <a:gd name="T8" fmla="*/ 10735705 w 37"/>
                  <a:gd name="T9" fmla="*/ 0 h 119"/>
                  <a:gd name="T10" fmla="*/ 0 w 37"/>
                  <a:gd name="T11" fmla="*/ 22550522 h 119"/>
                  <a:gd name="T12" fmla="*/ 0 w 37"/>
                  <a:gd name="T13" fmla="*/ 25441576 h 119"/>
                  <a:gd name="T14" fmla="*/ 5368239 w 37"/>
                  <a:gd name="T15" fmla="*/ 25441576 h 119"/>
                  <a:gd name="T16" fmla="*/ 5368239 w 37"/>
                  <a:gd name="T17" fmla="*/ 65916326 h 119"/>
                  <a:gd name="T18" fmla="*/ 0 w 37"/>
                  <a:gd name="T19" fmla="*/ 65916326 h 119"/>
                  <a:gd name="T20" fmla="*/ 0 w 37"/>
                  <a:gd name="T21" fmla="*/ 68807379 h 119"/>
                  <a:gd name="T22" fmla="*/ 22068395 w 37"/>
                  <a:gd name="T23" fmla="*/ 68807379 h 119"/>
                  <a:gd name="T24" fmla="*/ 22068395 w 37"/>
                  <a:gd name="T25" fmla="*/ 65916326 h 119"/>
                  <a:gd name="T26" fmla="*/ 16700157 w 37"/>
                  <a:gd name="T27" fmla="*/ 65916326 h 119"/>
                  <a:gd name="T28" fmla="*/ 16700157 w 37"/>
                  <a:gd name="T29" fmla="*/ 22550522 h 119"/>
                  <a:gd name="T30" fmla="*/ 0 w 37"/>
                  <a:gd name="T31" fmla="*/ 22550522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7" h="119">
                    <a:moveTo>
                      <a:pt x="18" y="0"/>
                    </a:moveTo>
                    <a:cubicBezTo>
                      <a:pt x="12" y="0"/>
                      <a:pt x="7" y="5"/>
                      <a:pt x="7" y="11"/>
                    </a:cubicBezTo>
                    <a:cubicBezTo>
                      <a:pt x="7" y="18"/>
                      <a:pt x="12" y="23"/>
                      <a:pt x="18" y="23"/>
                    </a:cubicBezTo>
                    <a:cubicBezTo>
                      <a:pt x="25" y="23"/>
                      <a:pt x="30" y="18"/>
                      <a:pt x="30" y="11"/>
                    </a:cubicBezTo>
                    <a:cubicBezTo>
                      <a:pt x="30" y="5"/>
                      <a:pt x="25" y="0"/>
                      <a:pt x="18" y="0"/>
                    </a:cubicBezTo>
                    <a:close/>
                    <a:moveTo>
                      <a:pt x="0" y="39"/>
                    </a:moveTo>
                    <a:lnTo>
                      <a:pt x="0" y="44"/>
                    </a:lnTo>
                    <a:lnTo>
                      <a:pt x="9" y="44"/>
                    </a:lnTo>
                    <a:lnTo>
                      <a:pt x="9" y="114"/>
                    </a:lnTo>
                    <a:lnTo>
                      <a:pt x="0" y="114"/>
                    </a:lnTo>
                    <a:lnTo>
                      <a:pt x="0" y="119"/>
                    </a:lnTo>
                    <a:lnTo>
                      <a:pt x="37" y="119"/>
                    </a:lnTo>
                    <a:lnTo>
                      <a:pt x="37" y="114"/>
                    </a:lnTo>
                    <a:lnTo>
                      <a:pt x="28" y="114"/>
                    </a:lnTo>
                    <a:lnTo>
                      <a:pt x="2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A25275CF-2EE8-4A62-B809-95C53F346167}"/>
                </a:ext>
              </a:extLst>
            </p:cNvPr>
            <p:cNvSpPr/>
            <p:nvPr/>
          </p:nvSpPr>
          <p:spPr>
            <a:xfrm>
              <a:off x="6708083" y="4220260"/>
              <a:ext cx="4843443" cy="12247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800" u="sng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Dokumenty należy przynieść w oryginale aby potwierdzić wgrane skany za zgodność z oryginałem</a:t>
              </a:r>
            </a:p>
          </p:txBody>
        </p:sp>
      </p:grpSp>
      <p:sp>
        <p:nvSpPr>
          <p:cNvPr id="63" name="Button">
            <a:extLst>
              <a:ext uri="{FF2B5EF4-FFF2-40B4-BE49-F238E27FC236}">
                <a16:creationId xmlns:a16="http://schemas.microsoft.com/office/drawing/2014/main" id="{83D9DC0E-2B37-4C0A-95A9-04242F487014}"/>
              </a:ext>
            </a:extLst>
          </p:cNvPr>
          <p:cNvSpPr/>
          <p:nvPr/>
        </p:nvSpPr>
        <p:spPr>
          <a:xfrm>
            <a:off x="6315724" y="2447398"/>
            <a:ext cx="708026" cy="200726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Pobierz!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8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5376DB2E-9606-44D3-B744-8DCAC58600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CB9447C2-5A50-4A61-AE91-8827CB677BC2}"/>
              </a:ext>
            </a:extLst>
          </p:cNvPr>
          <p:cNvSpPr/>
          <p:nvPr/>
        </p:nvSpPr>
        <p:spPr>
          <a:xfrm>
            <a:off x="475819" y="873125"/>
            <a:ext cx="11163300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7883488-9837-4C1D-82C5-BA57C578EF90}"/>
              </a:ext>
            </a:extLst>
          </p:cNvPr>
          <p:cNvGraphicFramePr>
            <a:graphicFrameLocks noGrp="1"/>
          </p:cNvGraphicFramePr>
          <p:nvPr/>
        </p:nvGraphicFramePr>
        <p:xfrm>
          <a:off x="2538413" y="2216150"/>
          <a:ext cx="8240712" cy="1065214"/>
        </p:xfrm>
        <a:graphic>
          <a:graphicData uri="http://schemas.openxmlformats.org/drawingml/2006/table">
            <a:tbl>
              <a:tblPr firstRow="1" bandRow="1"/>
              <a:tblGrid>
                <a:gridCol w="122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1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70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Numer</a:t>
                      </a:r>
                      <a:r>
                        <a:rPr lang="pl-PL" sz="900" b="1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sprawy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 sprawy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Priorytet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Osoba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utworzenia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r>
                        <a:rPr lang="en-US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CAS-01000-</a:t>
                      </a:r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XYZ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Legalizacja – pobyt stały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Normalny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Oleg Sawczenko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 toku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23:23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r>
                        <a:rPr lang="en-US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CAS-01000-</a:t>
                      </a:r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ABC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Legalizacja – pobyt czasowy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Normalny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Oleg Sawczenko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Zamknięta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2017-02-01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23:23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42" name="Header">
            <a:extLst>
              <a:ext uri="{FF2B5EF4-FFF2-40B4-BE49-F238E27FC236}">
                <a16:creationId xmlns:a16="http://schemas.microsoft.com/office/drawing/2014/main" id="{5C7D5275-1896-46AD-B930-57A2D8FE8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1462088"/>
            <a:ext cx="31496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sprawy</a:t>
            </a:r>
            <a:endParaRPr lang="en-US" altLang="pl-PL" sz="18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36A5CC14-B23F-4D48-B4C7-E12E9F04B5B9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4" name="Sorting (Ascending)">
            <a:extLst>
              <a:ext uri="{FF2B5EF4-FFF2-40B4-BE49-F238E27FC236}">
                <a16:creationId xmlns:a16="http://schemas.microsoft.com/office/drawing/2014/main" id="{4A2F0F50-1E98-4B59-BC6C-9BA73B9224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62338" y="2257425"/>
            <a:ext cx="165100" cy="111125"/>
          </a:xfrm>
          <a:custGeom>
            <a:avLst/>
            <a:gdLst>
              <a:gd name="T0" fmla="*/ 2147483646 w 679"/>
              <a:gd name="T1" fmla="*/ 0 h 458"/>
              <a:gd name="T2" fmla="*/ 2147483646 w 679"/>
              <a:gd name="T3" fmla="*/ 2147483646 h 458"/>
              <a:gd name="T4" fmla="*/ 2147483646 w 679"/>
              <a:gd name="T5" fmla="*/ 2147483646 h 458"/>
              <a:gd name="T6" fmla="*/ 2147483646 w 679"/>
              <a:gd name="T7" fmla="*/ 2147483646 h 458"/>
              <a:gd name="T8" fmla="*/ 2147483646 w 679"/>
              <a:gd name="T9" fmla="*/ 2147483646 h 458"/>
              <a:gd name="T10" fmla="*/ 2147483646 w 679"/>
              <a:gd name="T11" fmla="*/ 2147483646 h 458"/>
              <a:gd name="T12" fmla="*/ 2147483646 w 679"/>
              <a:gd name="T13" fmla="*/ 2147483646 h 458"/>
              <a:gd name="T14" fmla="*/ 2147483646 w 679"/>
              <a:gd name="T15" fmla="*/ 2147483646 h 458"/>
              <a:gd name="T16" fmla="*/ 2147483646 w 679"/>
              <a:gd name="T17" fmla="*/ 2147483646 h 458"/>
              <a:gd name="T18" fmla="*/ 2147483646 w 679"/>
              <a:gd name="T19" fmla="*/ 2147483646 h 458"/>
              <a:gd name="T20" fmla="*/ 2147483646 w 679"/>
              <a:gd name="T21" fmla="*/ 2147483646 h 458"/>
              <a:gd name="T22" fmla="*/ 2147483646 w 679"/>
              <a:gd name="T23" fmla="*/ 0 h 458"/>
              <a:gd name="T24" fmla="*/ 2147483646 w 679"/>
              <a:gd name="T25" fmla="*/ 0 h 458"/>
              <a:gd name="T26" fmla="*/ 2147483646 w 679"/>
              <a:gd name="T27" fmla="*/ 2147483646 h 458"/>
              <a:gd name="T28" fmla="*/ 2147483646 w 679"/>
              <a:gd name="T29" fmla="*/ 2147483646 h 458"/>
              <a:gd name="T30" fmla="*/ 2147483646 w 679"/>
              <a:gd name="T31" fmla="*/ 0 h 458"/>
              <a:gd name="T32" fmla="*/ 2147483646 w 679"/>
              <a:gd name="T33" fmla="*/ 0 h 458"/>
              <a:gd name="T34" fmla="*/ 2147483646 w 679"/>
              <a:gd name="T35" fmla="*/ 2147483646 h 458"/>
              <a:gd name="T36" fmla="*/ 2147483646 w 679"/>
              <a:gd name="T37" fmla="*/ 2147483646 h 458"/>
              <a:gd name="T38" fmla="*/ 2147483646 w 679"/>
              <a:gd name="T39" fmla="*/ 2147483646 h 458"/>
              <a:gd name="T40" fmla="*/ 2147483646 w 679"/>
              <a:gd name="T41" fmla="*/ 2147483646 h 458"/>
              <a:gd name="T42" fmla="*/ 2147483646 w 679"/>
              <a:gd name="T43" fmla="*/ 2147483646 h 458"/>
              <a:gd name="T44" fmla="*/ 2147483646 w 679"/>
              <a:gd name="T45" fmla="*/ 2147483646 h 458"/>
              <a:gd name="T46" fmla="*/ 2147483646 w 679"/>
              <a:gd name="T47" fmla="*/ 2147483646 h 458"/>
              <a:gd name="T48" fmla="*/ 2147483646 w 679"/>
              <a:gd name="T49" fmla="*/ 2147483646 h 458"/>
              <a:gd name="T50" fmla="*/ 2147483646 w 679"/>
              <a:gd name="T51" fmla="*/ 2147483646 h 458"/>
              <a:gd name="T52" fmla="*/ 2147483646 w 679"/>
              <a:gd name="T53" fmla="*/ 2147483646 h 458"/>
              <a:gd name="T54" fmla="*/ 2147483646 w 679"/>
              <a:gd name="T55" fmla="*/ 2147483646 h 458"/>
              <a:gd name="T56" fmla="*/ 2147483646 w 679"/>
              <a:gd name="T57" fmla="*/ 2147483646 h 458"/>
              <a:gd name="T58" fmla="*/ 2147483646 w 679"/>
              <a:gd name="T59" fmla="*/ 2147483646 h 458"/>
              <a:gd name="T60" fmla="*/ 2147483646 w 679"/>
              <a:gd name="T61" fmla="*/ 2147483646 h 458"/>
              <a:gd name="T62" fmla="*/ 2147483646 w 679"/>
              <a:gd name="T63" fmla="*/ 2147483646 h 458"/>
              <a:gd name="T64" fmla="*/ 2147483646 w 679"/>
              <a:gd name="T65" fmla="*/ 2147483646 h 458"/>
              <a:gd name="T66" fmla="*/ 2147483646 w 679"/>
              <a:gd name="T67" fmla="*/ 2147483646 h 458"/>
              <a:gd name="T68" fmla="*/ 2147483646 w 679"/>
              <a:gd name="T69" fmla="*/ 2147483646 h 458"/>
              <a:gd name="T70" fmla="*/ 2147483646 w 679"/>
              <a:gd name="T71" fmla="*/ 2147483646 h 458"/>
              <a:gd name="T72" fmla="*/ 2147483646 w 679"/>
              <a:gd name="T73" fmla="*/ 2147483646 h 458"/>
              <a:gd name="T74" fmla="*/ 2147483646 w 679"/>
              <a:gd name="T75" fmla="*/ 2147483646 h 458"/>
              <a:gd name="T76" fmla="*/ 2147483646 w 679"/>
              <a:gd name="T77" fmla="*/ 2147483646 h 458"/>
              <a:gd name="T78" fmla="*/ 2147483646 w 679"/>
              <a:gd name="T79" fmla="*/ 2147483646 h 4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79" h="458">
                <a:moveTo>
                  <a:pt x="538" y="0"/>
                </a:moveTo>
                <a:cubicBezTo>
                  <a:pt x="531" y="0"/>
                  <a:pt x="525" y="6"/>
                  <a:pt x="525" y="13"/>
                </a:cubicBezTo>
                <a:lnTo>
                  <a:pt x="525" y="407"/>
                </a:lnTo>
                <a:lnTo>
                  <a:pt x="429" y="311"/>
                </a:lnTo>
                <a:cubicBezTo>
                  <a:pt x="427" y="309"/>
                  <a:pt x="423" y="307"/>
                  <a:pt x="420" y="307"/>
                </a:cubicBezTo>
                <a:cubicBezTo>
                  <a:pt x="408" y="307"/>
                  <a:pt x="402" y="322"/>
                  <a:pt x="410" y="330"/>
                </a:cubicBezTo>
                <a:lnTo>
                  <a:pt x="538" y="458"/>
                </a:lnTo>
                <a:lnTo>
                  <a:pt x="666" y="330"/>
                </a:lnTo>
                <a:cubicBezTo>
                  <a:pt x="679" y="317"/>
                  <a:pt x="660" y="298"/>
                  <a:pt x="647" y="311"/>
                </a:cubicBezTo>
                <a:lnTo>
                  <a:pt x="552" y="407"/>
                </a:lnTo>
                <a:lnTo>
                  <a:pt x="552" y="13"/>
                </a:lnTo>
                <a:cubicBezTo>
                  <a:pt x="552" y="6"/>
                  <a:pt x="546" y="0"/>
                  <a:pt x="538" y="0"/>
                </a:cubicBezTo>
                <a:close/>
                <a:moveTo>
                  <a:pt x="18" y="0"/>
                </a:moveTo>
                <a:cubicBezTo>
                  <a:pt x="1" y="0"/>
                  <a:pt x="1" y="26"/>
                  <a:pt x="18" y="26"/>
                </a:cubicBezTo>
                <a:lnTo>
                  <a:pt x="98" y="26"/>
                </a:lnTo>
                <a:cubicBezTo>
                  <a:pt x="116" y="26"/>
                  <a:pt x="116" y="0"/>
                  <a:pt x="98" y="0"/>
                </a:cubicBezTo>
                <a:lnTo>
                  <a:pt x="18" y="0"/>
                </a:lnTo>
                <a:close/>
                <a:moveTo>
                  <a:pt x="17" y="107"/>
                </a:moveTo>
                <a:cubicBezTo>
                  <a:pt x="0" y="108"/>
                  <a:pt x="1" y="134"/>
                  <a:pt x="18" y="133"/>
                </a:cubicBezTo>
                <a:lnTo>
                  <a:pt x="152" y="133"/>
                </a:lnTo>
                <a:cubicBezTo>
                  <a:pt x="170" y="134"/>
                  <a:pt x="170" y="106"/>
                  <a:pt x="152" y="107"/>
                </a:cubicBezTo>
                <a:lnTo>
                  <a:pt x="18" y="107"/>
                </a:lnTo>
                <a:cubicBezTo>
                  <a:pt x="18" y="107"/>
                  <a:pt x="17" y="107"/>
                  <a:pt x="17" y="107"/>
                </a:cubicBezTo>
                <a:close/>
                <a:moveTo>
                  <a:pt x="17" y="213"/>
                </a:moveTo>
                <a:cubicBezTo>
                  <a:pt x="0" y="214"/>
                  <a:pt x="1" y="240"/>
                  <a:pt x="18" y="240"/>
                </a:cubicBezTo>
                <a:lnTo>
                  <a:pt x="205" y="240"/>
                </a:lnTo>
                <a:cubicBezTo>
                  <a:pt x="223" y="240"/>
                  <a:pt x="223" y="213"/>
                  <a:pt x="205" y="213"/>
                </a:cubicBezTo>
                <a:lnTo>
                  <a:pt x="18" y="213"/>
                </a:lnTo>
                <a:cubicBezTo>
                  <a:pt x="18" y="213"/>
                  <a:pt x="17" y="213"/>
                  <a:pt x="17" y="213"/>
                </a:cubicBezTo>
                <a:close/>
                <a:moveTo>
                  <a:pt x="18" y="320"/>
                </a:moveTo>
                <a:cubicBezTo>
                  <a:pt x="1" y="320"/>
                  <a:pt x="1" y="346"/>
                  <a:pt x="18" y="346"/>
                </a:cubicBezTo>
                <a:lnTo>
                  <a:pt x="258" y="346"/>
                </a:lnTo>
                <a:cubicBezTo>
                  <a:pt x="276" y="346"/>
                  <a:pt x="276" y="320"/>
                  <a:pt x="258" y="320"/>
                </a:cubicBezTo>
                <a:lnTo>
                  <a:pt x="18" y="320"/>
                </a:lnTo>
                <a:close/>
                <a:moveTo>
                  <a:pt x="352" y="427"/>
                </a:moveTo>
                <a:cubicBezTo>
                  <a:pt x="352" y="427"/>
                  <a:pt x="352" y="427"/>
                  <a:pt x="352" y="427"/>
                </a:cubicBezTo>
                <a:lnTo>
                  <a:pt x="18" y="427"/>
                </a:lnTo>
                <a:cubicBezTo>
                  <a:pt x="0" y="426"/>
                  <a:pt x="0" y="454"/>
                  <a:pt x="18" y="453"/>
                </a:cubicBezTo>
                <a:lnTo>
                  <a:pt x="352" y="453"/>
                </a:lnTo>
                <a:cubicBezTo>
                  <a:pt x="369" y="453"/>
                  <a:pt x="370" y="427"/>
                  <a:pt x="352" y="427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345" name="Filter">
            <a:extLst>
              <a:ext uri="{FF2B5EF4-FFF2-40B4-BE49-F238E27FC236}">
                <a16:creationId xmlns:a16="http://schemas.microsoft.com/office/drawing/2014/main" id="{4AF322FC-0610-4213-B60F-0190F0677E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91500" y="2262188"/>
            <a:ext cx="142875" cy="150812"/>
          </a:xfrm>
          <a:custGeom>
            <a:avLst/>
            <a:gdLst>
              <a:gd name="T0" fmla="*/ 2147483646 w 586"/>
              <a:gd name="T1" fmla="*/ 0 h 616"/>
              <a:gd name="T2" fmla="*/ 0 w 586"/>
              <a:gd name="T3" fmla="*/ 2147483646 h 616"/>
              <a:gd name="T4" fmla="*/ 0 w 586"/>
              <a:gd name="T5" fmla="*/ 2147483646 h 616"/>
              <a:gd name="T6" fmla="*/ 2147483646 w 586"/>
              <a:gd name="T7" fmla="*/ 2147483646 h 616"/>
              <a:gd name="T8" fmla="*/ 2147483646 w 586"/>
              <a:gd name="T9" fmla="*/ 2147483646 h 616"/>
              <a:gd name="T10" fmla="*/ 2147483646 w 586"/>
              <a:gd name="T11" fmla="*/ 2147483646 h 616"/>
              <a:gd name="T12" fmla="*/ 2147483646 w 586"/>
              <a:gd name="T13" fmla="*/ 2147483646 h 616"/>
              <a:gd name="T14" fmla="*/ 2147483646 w 586"/>
              <a:gd name="T15" fmla="*/ 2147483646 h 616"/>
              <a:gd name="T16" fmla="*/ 2147483646 w 586"/>
              <a:gd name="T17" fmla="*/ 2147483646 h 616"/>
              <a:gd name="T18" fmla="*/ 2147483646 w 586"/>
              <a:gd name="T19" fmla="*/ 2147483646 h 616"/>
              <a:gd name="T20" fmla="*/ 2147483646 w 586"/>
              <a:gd name="T21" fmla="*/ 2147483646 h 616"/>
              <a:gd name="T22" fmla="*/ 2147483646 w 586"/>
              <a:gd name="T23" fmla="*/ 2147483646 h 616"/>
              <a:gd name="T24" fmla="*/ 2147483646 w 586"/>
              <a:gd name="T25" fmla="*/ 2147483646 h 616"/>
              <a:gd name="T26" fmla="*/ 2147483646 w 586"/>
              <a:gd name="T27" fmla="*/ 0 h 616"/>
              <a:gd name="T28" fmla="*/ 2147483646 w 586"/>
              <a:gd name="T29" fmla="*/ 0 h 616"/>
              <a:gd name="T30" fmla="*/ 2147483646 w 586"/>
              <a:gd name="T31" fmla="*/ 2147483646 h 616"/>
              <a:gd name="T32" fmla="*/ 2147483646 w 586"/>
              <a:gd name="T33" fmla="*/ 2147483646 h 616"/>
              <a:gd name="T34" fmla="*/ 2147483646 w 586"/>
              <a:gd name="T35" fmla="*/ 2147483646 h 616"/>
              <a:gd name="T36" fmla="*/ 2147483646 w 586"/>
              <a:gd name="T37" fmla="*/ 2147483646 h 616"/>
              <a:gd name="T38" fmla="*/ 2147483646 w 586"/>
              <a:gd name="T39" fmla="*/ 2147483646 h 616"/>
              <a:gd name="T40" fmla="*/ 2147483646 w 586"/>
              <a:gd name="T41" fmla="*/ 2147483646 h 616"/>
              <a:gd name="T42" fmla="*/ 2147483646 w 586"/>
              <a:gd name="T43" fmla="*/ 2147483646 h 616"/>
              <a:gd name="T44" fmla="*/ 2147483646 w 586"/>
              <a:gd name="T45" fmla="*/ 2147483646 h 616"/>
              <a:gd name="T46" fmla="*/ 2147483646 w 586"/>
              <a:gd name="T47" fmla="*/ 2147483646 h 616"/>
              <a:gd name="T48" fmla="*/ 2147483646 w 586"/>
              <a:gd name="T49" fmla="*/ 2147483646 h 616"/>
              <a:gd name="T50" fmla="*/ 2147483646 w 586"/>
              <a:gd name="T51" fmla="*/ 2147483646 h 616"/>
              <a:gd name="T52" fmla="*/ 2147483646 w 586"/>
              <a:gd name="T53" fmla="*/ 2147483646 h 6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6" h="61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53"/>
                </a:lnTo>
                <a:cubicBezTo>
                  <a:pt x="0" y="56"/>
                  <a:pt x="1" y="60"/>
                  <a:pt x="3" y="62"/>
                </a:cubicBezTo>
                <a:lnTo>
                  <a:pt x="213" y="285"/>
                </a:lnTo>
                <a:lnTo>
                  <a:pt x="213" y="520"/>
                </a:lnTo>
                <a:cubicBezTo>
                  <a:pt x="213" y="524"/>
                  <a:pt x="216" y="529"/>
                  <a:pt x="220" y="531"/>
                </a:cubicBezTo>
                <a:lnTo>
                  <a:pt x="353" y="611"/>
                </a:lnTo>
                <a:cubicBezTo>
                  <a:pt x="362" y="616"/>
                  <a:pt x="373" y="610"/>
                  <a:pt x="373" y="600"/>
                </a:cubicBezTo>
                <a:lnTo>
                  <a:pt x="373" y="285"/>
                </a:lnTo>
                <a:lnTo>
                  <a:pt x="581" y="63"/>
                </a:lnTo>
                <a:cubicBezTo>
                  <a:pt x="586" y="59"/>
                  <a:pt x="586" y="57"/>
                  <a:pt x="586" y="51"/>
                </a:cubicBezTo>
                <a:lnTo>
                  <a:pt x="586" y="13"/>
                </a:lnTo>
                <a:cubicBezTo>
                  <a:pt x="586" y="6"/>
                  <a:pt x="580" y="0"/>
                  <a:pt x="573" y="0"/>
                </a:cubicBezTo>
                <a:lnTo>
                  <a:pt x="13" y="0"/>
                </a:lnTo>
                <a:close/>
                <a:moveTo>
                  <a:pt x="26" y="26"/>
                </a:moveTo>
                <a:lnTo>
                  <a:pt x="560" y="26"/>
                </a:lnTo>
                <a:lnTo>
                  <a:pt x="560" y="48"/>
                </a:lnTo>
                <a:lnTo>
                  <a:pt x="354" y="266"/>
                </a:lnTo>
                <a:lnTo>
                  <a:pt x="232" y="266"/>
                </a:lnTo>
                <a:lnTo>
                  <a:pt x="26" y="48"/>
                </a:lnTo>
                <a:lnTo>
                  <a:pt x="26" y="26"/>
                </a:lnTo>
                <a:close/>
                <a:moveTo>
                  <a:pt x="240" y="293"/>
                </a:moveTo>
                <a:lnTo>
                  <a:pt x="346" y="293"/>
                </a:lnTo>
                <a:lnTo>
                  <a:pt x="346" y="576"/>
                </a:lnTo>
                <a:lnTo>
                  <a:pt x="240" y="512"/>
                </a:lnTo>
                <a:lnTo>
                  <a:pt x="240" y="293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3346" name="Grupa 3">
            <a:extLst>
              <a:ext uri="{FF2B5EF4-FFF2-40B4-BE49-F238E27FC236}">
                <a16:creationId xmlns:a16="http://schemas.microsoft.com/office/drawing/2014/main" id="{4C5D2FDD-B770-45E4-841A-9735F2D1EAE5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13367" name="Header">
              <a:extLst>
                <a:ext uri="{FF2B5EF4-FFF2-40B4-BE49-F238E27FC236}">
                  <a16:creationId xmlns:a16="http://schemas.microsoft.com/office/drawing/2014/main" id="{0C0B705D-B1AE-412E-AF0A-1E6E5EFFA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LISTA SPRAW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Item">
              <a:extLst>
                <a:ext uri="{FF2B5EF4-FFF2-40B4-BE49-F238E27FC236}">
                  <a16:creationId xmlns:a16="http://schemas.microsoft.com/office/drawing/2014/main" id="{7104B0AC-BD2D-4370-A456-8891551D002E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3347" name="Briefcase">
            <a:extLst>
              <a:ext uri="{FF2B5EF4-FFF2-40B4-BE49-F238E27FC236}">
                <a16:creationId xmlns:a16="http://schemas.microsoft.com/office/drawing/2014/main" id="{ECCE10DE-B781-43DB-B94D-4588806116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4600" y="1441450"/>
            <a:ext cx="390525" cy="363538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" name="Dymek mowy: prostokąt z zaokrąglonymi rogami 50">
            <a:extLst>
              <a:ext uri="{FF2B5EF4-FFF2-40B4-BE49-F238E27FC236}">
                <a16:creationId xmlns:a16="http://schemas.microsoft.com/office/drawing/2014/main" id="{1AF2BA98-54AD-40C1-BF73-72A8F2BACDFB}"/>
              </a:ext>
            </a:extLst>
          </p:cNvPr>
          <p:cNvSpPr/>
          <p:nvPr/>
        </p:nvSpPr>
        <p:spPr>
          <a:xfrm>
            <a:off x="2600325" y="3259138"/>
            <a:ext cx="1828800" cy="280987"/>
          </a:xfrm>
          <a:prstGeom prst="wedgeRoundRectCallout">
            <a:avLst>
              <a:gd name="adj1" fmla="val -42774"/>
              <a:gd name="adj2" fmla="val -11307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 do karty sprawy</a:t>
            </a:r>
          </a:p>
        </p:txBody>
      </p:sp>
      <p:sp>
        <p:nvSpPr>
          <p:cNvPr id="52" name="Link Bar">
            <a:extLst>
              <a:ext uri="{FF2B5EF4-FFF2-40B4-BE49-F238E27FC236}">
                <a16:creationId xmlns:a16="http://schemas.microsoft.com/office/drawing/2014/main" id="{7DBAD8A4-5862-41ED-889B-88A0761EBBFB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350" name="Group 231">
            <a:extLst>
              <a:ext uri="{FF2B5EF4-FFF2-40B4-BE49-F238E27FC236}">
                <a16:creationId xmlns:a16="http://schemas.microsoft.com/office/drawing/2014/main" id="{7823427E-1029-4F07-88D5-89C4B2533E4B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3365" name="Label">
              <a:extLst>
                <a:ext uri="{FF2B5EF4-FFF2-40B4-BE49-F238E27FC236}">
                  <a16:creationId xmlns:a16="http://schemas.microsoft.com/office/drawing/2014/main" id="{AAE9826E-D3E8-4010-974C-0E7B437F3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O. </a:t>
              </a:r>
              <a:r>
                <a:rPr lang="pl-PL" altLang="pl-PL" sz="900" dirty="0" err="1">
                  <a:solidFill>
                    <a:srgbClr val="5F5F5F"/>
                  </a:solidFill>
                  <a:latin typeface="Segoe UI" panose="020B0502040204020203" pitchFamily="34" charset="0"/>
                </a:rPr>
                <a:t>Sawczenko</a:t>
              </a: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 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366" name="User">
              <a:extLst>
                <a:ext uri="{FF2B5EF4-FFF2-40B4-BE49-F238E27FC236}">
                  <a16:creationId xmlns:a16="http://schemas.microsoft.com/office/drawing/2014/main" id="{081B14C0-CE6D-4AA9-AFA1-12B6B542F76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351" name="Grupa 60">
            <a:extLst>
              <a:ext uri="{FF2B5EF4-FFF2-40B4-BE49-F238E27FC236}">
                <a16:creationId xmlns:a16="http://schemas.microsoft.com/office/drawing/2014/main" id="{A9CA3330-083E-43ED-B181-83CD5F2131FB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3352" name="Grupa 210">
              <a:extLst>
                <a:ext uri="{FF2B5EF4-FFF2-40B4-BE49-F238E27FC236}">
                  <a16:creationId xmlns:a16="http://schemas.microsoft.com/office/drawing/2014/main" id="{B8A0EA0B-65E3-4DDF-8488-D3991129D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64" name="Item">
                <a:extLst>
                  <a:ext uri="{FF2B5EF4-FFF2-40B4-BE49-F238E27FC236}">
                    <a16:creationId xmlns:a16="http://schemas.microsoft.com/office/drawing/2014/main" id="{20AB1F43-AD63-49CF-9A3C-FBA55D26A9A8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65" name="Chevron">
                <a:extLst>
                  <a:ext uri="{FF2B5EF4-FFF2-40B4-BE49-F238E27FC236}">
                    <a16:creationId xmlns:a16="http://schemas.microsoft.com/office/drawing/2014/main" id="{2BFBAB42-CA25-421E-9683-43CA115603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3356" name="Dashboard">
                <a:extLst>
                  <a:ext uri="{FF2B5EF4-FFF2-40B4-BE49-F238E27FC236}">
                    <a16:creationId xmlns:a16="http://schemas.microsoft.com/office/drawing/2014/main" id="{17C77E11-A1E9-4C4D-A926-745D9F7758B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7" name="Item">
                <a:extLst>
                  <a:ext uri="{FF2B5EF4-FFF2-40B4-BE49-F238E27FC236}">
                    <a16:creationId xmlns:a16="http://schemas.microsoft.com/office/drawing/2014/main" id="{6DE843B3-85FE-468F-9402-9548CAD7288C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68" name="Chevron">
                <a:extLst>
                  <a:ext uri="{FF2B5EF4-FFF2-40B4-BE49-F238E27FC236}">
                    <a16:creationId xmlns:a16="http://schemas.microsoft.com/office/drawing/2014/main" id="{F0360066-43D0-47CE-84B4-2F2FFC95AD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71" name="Item">
                <a:extLst>
                  <a:ext uri="{FF2B5EF4-FFF2-40B4-BE49-F238E27FC236}">
                    <a16:creationId xmlns:a16="http://schemas.microsoft.com/office/drawing/2014/main" id="{4B06DE4F-6F9F-4967-A561-368A758CDF01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72" name="Chevron">
                <a:extLst>
                  <a:ext uri="{FF2B5EF4-FFF2-40B4-BE49-F238E27FC236}">
                    <a16:creationId xmlns:a16="http://schemas.microsoft.com/office/drawing/2014/main" id="{CE64FEC3-E4F3-4F11-8956-BBB2A8B063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3361" name="Opened Folder">
                <a:extLst>
                  <a:ext uri="{FF2B5EF4-FFF2-40B4-BE49-F238E27FC236}">
                    <a16:creationId xmlns:a16="http://schemas.microsoft.com/office/drawing/2014/main" id="{1EEFEE41-1185-4A00-A83F-A5BFE85CD92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362" name="Briefcase">
                <a:extLst>
                  <a:ext uri="{FF2B5EF4-FFF2-40B4-BE49-F238E27FC236}">
                    <a16:creationId xmlns:a16="http://schemas.microsoft.com/office/drawing/2014/main" id="{45B5CC73-D106-4756-8A3E-AD653F66242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363" name="Question">
                <a:extLst>
                  <a:ext uri="{FF2B5EF4-FFF2-40B4-BE49-F238E27FC236}">
                    <a16:creationId xmlns:a16="http://schemas.microsoft.com/office/drawing/2014/main" id="{696F3DE3-AB46-4B49-92AA-8B3F37017B0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4" name="Item">
                <a:extLst>
                  <a:ext uri="{FF2B5EF4-FFF2-40B4-BE49-F238E27FC236}">
                    <a16:creationId xmlns:a16="http://schemas.microsoft.com/office/drawing/2014/main" id="{A453531F-A902-461A-9031-C11FA2F8E029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63" name="Chevron">
              <a:extLst>
                <a:ext uri="{FF2B5EF4-FFF2-40B4-BE49-F238E27FC236}">
                  <a16:creationId xmlns:a16="http://schemas.microsoft.com/office/drawing/2014/main" id="{B4678AC0-E70D-4014-954C-EF6593D7903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35" name="Link">
            <a:extLst>
              <a:ext uri="{FF2B5EF4-FFF2-40B4-BE49-F238E27FC236}">
                <a16:creationId xmlns:a16="http://schemas.microsoft.com/office/drawing/2014/main" id="{2ACE5C63-04B2-4EE2-8ADE-D9E3BC9AC620}"/>
              </a:ext>
            </a:extLst>
          </p:cNvPr>
          <p:cNvSpPr/>
          <p:nvPr/>
        </p:nvSpPr>
        <p:spPr>
          <a:xfrm>
            <a:off x="10939196" y="1138679"/>
            <a:ext cx="593992" cy="147876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konto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7778F224-1940-4BA1-A20F-820CA1A16F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2" name="Panel">
            <a:extLst>
              <a:ext uri="{FF2B5EF4-FFF2-40B4-BE49-F238E27FC236}">
                <a16:creationId xmlns:a16="http://schemas.microsoft.com/office/drawing/2014/main" id="{BE7D93D8-8D30-4ED9-999E-C77261EA22A1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D11F496C-C161-428E-81FC-ABBEB71E6B3E}"/>
              </a:ext>
            </a:extLst>
          </p:cNvPr>
          <p:cNvSpPr/>
          <p:nvPr/>
        </p:nvSpPr>
        <p:spPr>
          <a:xfrm>
            <a:off x="492125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4341" name="Header">
            <a:extLst>
              <a:ext uri="{FF2B5EF4-FFF2-40B4-BE49-F238E27FC236}">
                <a16:creationId xmlns:a16="http://schemas.microsoft.com/office/drawing/2014/main" id="{29AAEDE3-6D92-41D1-82DD-E02013A8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Wniosek o pobyt stały</a:t>
            </a:r>
            <a:endParaRPr lang="en-US" altLang="pl-PL" sz="14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81099BC8-0CC7-4C97-8020-5C49E4E60DE0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8F15F06-9C2C-4DA7-B6E2-2CEA2A082961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SPRAWA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3" name="Item">
            <a:extLst>
              <a:ext uri="{FF2B5EF4-FFF2-40B4-BE49-F238E27FC236}">
                <a16:creationId xmlns:a16="http://schemas.microsoft.com/office/drawing/2014/main" id="{B4F8600B-7DE3-4292-9EB9-CE347299FA16}"/>
              </a:ext>
            </a:extLst>
          </p:cNvPr>
          <p:cNvSpPr/>
          <p:nvPr/>
        </p:nvSpPr>
        <p:spPr>
          <a:xfrm>
            <a:off x="6076950" y="1328738"/>
            <a:ext cx="1570038" cy="384175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PRIORYTET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4345" name="Header">
            <a:extLst>
              <a:ext uri="{FF2B5EF4-FFF2-40B4-BE49-F238E27FC236}">
                <a16:creationId xmlns:a16="http://schemas.microsoft.com/office/drawing/2014/main" id="{8FBC3D45-3177-4426-8178-76B265A2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63688"/>
            <a:ext cx="2693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Normalny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50FC8CC8-A069-4E7C-AFCD-68F0E9F86D3F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4347" name="Header">
            <a:extLst>
              <a:ext uri="{FF2B5EF4-FFF2-40B4-BE49-F238E27FC236}">
                <a16:creationId xmlns:a16="http://schemas.microsoft.com/office/drawing/2014/main" id="{3B442C45-1CED-462C-9581-341C895B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348" name="Briefcase">
            <a:extLst>
              <a:ext uri="{FF2B5EF4-FFF2-40B4-BE49-F238E27FC236}">
                <a16:creationId xmlns:a16="http://schemas.microsoft.com/office/drawing/2014/main" id="{1C6C8367-F5A0-41A6-BB34-ECBE076144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4600" y="1441450"/>
            <a:ext cx="390525" cy="363538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4349" name="Grupa 37">
            <a:extLst>
              <a:ext uri="{FF2B5EF4-FFF2-40B4-BE49-F238E27FC236}">
                <a16:creationId xmlns:a16="http://schemas.microsoft.com/office/drawing/2014/main" id="{3D081666-1B82-4B59-A92D-C26361535210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533650"/>
            <a:ext cx="2928938" cy="3486146"/>
            <a:chOff x="2514469" y="2533575"/>
            <a:chExt cx="2929401" cy="3487340"/>
          </a:xfrm>
        </p:grpSpPr>
        <p:grpSp>
          <p:nvGrpSpPr>
            <p:cNvPr id="14463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2EE1DD0C-8832-4BCC-8E00-2255355298AA}"/>
                </a:ext>
              </a:extLst>
            </p:cNvPr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2514469" y="2533575"/>
              <a:ext cx="2929401" cy="3487340"/>
              <a:chOff x="595686" y="1184134"/>
              <a:chExt cx="1828800" cy="3487340"/>
            </a:xfrm>
          </p:grpSpPr>
          <p:sp>
            <p:nvSpPr>
              <p:cNvPr id="4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59F52594-CC64-42E0-B425-9843DAF650FE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95686" y="1261948"/>
                <a:ext cx="1828800" cy="3409526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480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298FDAD5-0C72-4AD5-9E5F-3FE0038164D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28662" y="1184134"/>
                <a:ext cx="625544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Informacje ogólne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464" name="Labeled Field">
              <a:extLst>
                <a:ext uri="{FF2B5EF4-FFF2-40B4-BE49-F238E27FC236}">
                  <a16:creationId xmlns:a16="http://schemas.microsoft.com/office/drawing/2014/main" id="{1DD631AD-BB11-4AC2-9135-F7543AC397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699" name="Text Box">
                <a:extLst>
                  <a:ext uri="{FF2B5EF4-FFF2-40B4-BE49-F238E27FC236}">
                    <a16:creationId xmlns:a16="http://schemas.microsoft.com/office/drawing/2014/main" id="{9B036C98-5747-425C-A0ED-E102621D7061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478" name="Label">
                <a:extLst>
                  <a:ext uri="{FF2B5EF4-FFF2-40B4-BE49-F238E27FC236}">
                    <a16:creationId xmlns:a16="http://schemas.microsoft.com/office/drawing/2014/main" id="{890FF767-17CB-48FD-A5EF-B82B84E53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Numer sprawy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465" name="Labeled Field">
              <a:extLst>
                <a:ext uri="{FF2B5EF4-FFF2-40B4-BE49-F238E27FC236}">
                  <a16:creationId xmlns:a16="http://schemas.microsoft.com/office/drawing/2014/main" id="{C5DE8BC7-0B73-4C51-940C-DC63E6F28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778" name="Text Box">
                <a:extLst>
                  <a:ext uri="{FF2B5EF4-FFF2-40B4-BE49-F238E27FC236}">
                    <a16:creationId xmlns:a16="http://schemas.microsoft.com/office/drawing/2014/main" id="{FA27B69E-7DD9-45D7-9F68-8580E1720D22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Inspektor Jan Nowak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476" name="Label">
                <a:extLst>
                  <a:ext uri="{FF2B5EF4-FFF2-40B4-BE49-F238E27FC236}">
                    <a16:creationId xmlns:a16="http://schemas.microsoft.com/office/drawing/2014/main" id="{56A435B2-CD78-40CF-89F2-3D9032F47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Właściciel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466" name="Labeled Field">
              <a:extLst>
                <a:ext uri="{FF2B5EF4-FFF2-40B4-BE49-F238E27FC236}">
                  <a16:creationId xmlns:a16="http://schemas.microsoft.com/office/drawing/2014/main" id="{29452FEE-FEE7-4E07-950E-99D7B4532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781" name="Text Box">
                <a:extLst>
                  <a:ext uri="{FF2B5EF4-FFF2-40B4-BE49-F238E27FC236}">
                    <a16:creationId xmlns:a16="http://schemas.microsoft.com/office/drawing/2014/main" id="{E1F57DBD-4CBC-46AA-8E1F-4020053E6BE7}"/>
                  </a:ext>
                </a:extLst>
              </p:cNvPr>
              <p:cNvSpPr/>
              <p:nvPr/>
            </p:nvSpPr>
            <p:spPr>
              <a:xfrm>
                <a:off x="1724404" y="203984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Wniosek o pobyt stały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474" name="Label">
                <a:extLst>
                  <a:ext uri="{FF2B5EF4-FFF2-40B4-BE49-F238E27FC236}">
                    <a16:creationId xmlns:a16="http://schemas.microsoft.com/office/drawing/2014/main" id="{D35ECC90-4D7E-4EBE-BDFD-09FC27640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Proces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467" name="Labeled Field">
              <a:extLst>
                <a:ext uri="{FF2B5EF4-FFF2-40B4-BE49-F238E27FC236}">
                  <a16:creationId xmlns:a16="http://schemas.microsoft.com/office/drawing/2014/main" id="{63441598-16CD-482E-94A7-5D9740601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784" name="Text Box">
                <a:extLst>
                  <a:ext uri="{FF2B5EF4-FFF2-40B4-BE49-F238E27FC236}">
                    <a16:creationId xmlns:a16="http://schemas.microsoft.com/office/drawing/2014/main" id="{848E8245-F60C-4470-9D26-13827BBEEB4C}"/>
                  </a:ext>
                </a:extLst>
              </p:cNvPr>
              <p:cNvSpPr/>
              <p:nvPr/>
            </p:nvSpPr>
            <p:spPr>
              <a:xfrm>
                <a:off x="1724404" y="2039644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 sprawy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472" name="Label">
                <a:extLst>
                  <a:ext uri="{FF2B5EF4-FFF2-40B4-BE49-F238E27FC236}">
                    <a16:creationId xmlns:a16="http://schemas.microsoft.com/office/drawing/2014/main" id="{EF983232-CE45-433D-B0BF-56D2A113D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468" name="Labeled Field">
              <a:extLst>
                <a:ext uri="{FF2B5EF4-FFF2-40B4-BE49-F238E27FC236}">
                  <a16:creationId xmlns:a16="http://schemas.microsoft.com/office/drawing/2014/main" id="{189CC1A7-8C71-403A-82FE-00B6B1EAC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787" name="Text Box">
                <a:extLst>
                  <a:ext uri="{FF2B5EF4-FFF2-40B4-BE49-F238E27FC236}">
                    <a16:creationId xmlns:a16="http://schemas.microsoft.com/office/drawing/2014/main" id="{643D920B-705B-415A-A27E-4E703B93FB12}"/>
                  </a:ext>
                </a:extLst>
              </p:cNvPr>
              <p:cNvSpPr/>
              <p:nvPr/>
            </p:nvSpPr>
            <p:spPr>
              <a:xfrm>
                <a:off x="1724404" y="203945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2019-02-18 12:31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470" name="Label">
                <a:extLst>
                  <a:ext uri="{FF2B5EF4-FFF2-40B4-BE49-F238E27FC236}">
                    <a16:creationId xmlns:a16="http://schemas.microsoft.com/office/drawing/2014/main" id="{80050CE9-FD4B-4834-B187-1C3B28311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Aktualizacja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4350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D30D3DAC-8037-4D26-BAE8-95F61F98DA46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564188" y="2533650"/>
            <a:ext cx="2952750" cy="3486150"/>
            <a:chOff x="595686" y="1184134"/>
            <a:chExt cx="1828800" cy="1683156"/>
          </a:xfrm>
        </p:grpSpPr>
        <p:sp>
          <p:nvSpPr>
            <p:cNvPr id="80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54727B87-5223-475F-BE96-02A99A54D77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5686" y="1221691"/>
              <a:ext cx="1828800" cy="1645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62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A9CA5670-463F-4EEA-B734-D8A523CB4C6C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8412" y="1184134"/>
              <a:ext cx="323854" cy="757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Oś czasu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351" name="Grupa 36">
            <a:extLst>
              <a:ext uri="{FF2B5EF4-FFF2-40B4-BE49-F238E27FC236}">
                <a16:creationId xmlns:a16="http://schemas.microsoft.com/office/drawing/2014/main" id="{BC10CA04-21C6-41B7-A601-96B98EFA4753}"/>
              </a:ext>
            </a:extLst>
          </p:cNvPr>
          <p:cNvGrpSpPr>
            <a:grpSpLocks/>
          </p:cNvGrpSpPr>
          <p:nvPr/>
        </p:nvGrpSpPr>
        <p:grpSpPr bwMode="auto">
          <a:xfrm>
            <a:off x="5935663" y="2795588"/>
            <a:ext cx="2084387" cy="3124200"/>
            <a:chOff x="5905201" y="2772734"/>
            <a:chExt cx="2084656" cy="3123063"/>
          </a:xfrm>
        </p:grpSpPr>
        <p:grpSp>
          <p:nvGrpSpPr>
            <p:cNvPr id="14422" name="Grupa 30">
              <a:extLst>
                <a:ext uri="{FF2B5EF4-FFF2-40B4-BE49-F238E27FC236}">
                  <a16:creationId xmlns:a16="http://schemas.microsoft.com/office/drawing/2014/main" id="{A6E66A5F-A3F2-4664-9D7D-C6AA3A1541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5201" y="2772734"/>
              <a:ext cx="2069560" cy="774169"/>
              <a:chOff x="5905201" y="2772734"/>
              <a:chExt cx="2069560" cy="774169"/>
            </a:xfrm>
          </p:grpSpPr>
          <p:cxnSp>
            <p:nvCxnSpPr>
              <p:cNvPr id="794" name="Line">
                <a:extLst>
                  <a:ext uri="{FF2B5EF4-FFF2-40B4-BE49-F238E27FC236}">
                    <a16:creationId xmlns:a16="http://schemas.microsoft.com/office/drawing/2014/main" id="{7BDB86F5-7CC7-471E-B90E-CF8315879C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7621" y="3171051"/>
                <a:ext cx="0" cy="376101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53" name="Grupa 20">
                <a:extLst>
                  <a:ext uri="{FF2B5EF4-FFF2-40B4-BE49-F238E27FC236}">
                    <a16:creationId xmlns:a16="http://schemas.microsoft.com/office/drawing/2014/main" id="{D0B1E913-F0AA-4530-95DB-88E5B6E91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5201" y="2772734"/>
                <a:ext cx="303650" cy="312681"/>
                <a:chOff x="5915527" y="3725919"/>
                <a:chExt cx="303650" cy="312681"/>
              </a:xfrm>
            </p:grpSpPr>
            <p:sp>
              <p:nvSpPr>
                <p:cNvPr id="797" name="Oval">
                  <a:extLst>
                    <a:ext uri="{FF2B5EF4-FFF2-40B4-BE49-F238E27FC236}">
                      <a16:creationId xmlns:a16="http://schemas.microsoft.com/office/drawing/2014/main" id="{26C775C4-AF80-47C2-8897-AB955A659E64}"/>
                    </a:ext>
                  </a:extLst>
                </p:cNvPr>
                <p:cNvSpPr/>
                <p:nvPr/>
              </p:nvSpPr>
              <p:spPr>
                <a:xfrm>
                  <a:off x="5915527" y="3725919"/>
                  <a:ext cx="303251" cy="31262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460" name="Delete Message">
                  <a:extLst>
                    <a:ext uri="{FF2B5EF4-FFF2-40B4-BE49-F238E27FC236}">
                      <a16:creationId xmlns:a16="http://schemas.microsoft.com/office/drawing/2014/main" id="{DE32EB2E-0812-44AD-A847-384E26BFD7B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95988" y="3827463"/>
                  <a:ext cx="161925" cy="136525"/>
                </a:xfrm>
                <a:custGeom>
                  <a:avLst/>
                  <a:gdLst>
                    <a:gd name="T0" fmla="*/ 0 w 666"/>
                    <a:gd name="T1" fmla="*/ 2147483646 h 560"/>
                    <a:gd name="T2" fmla="*/ 2147483646 w 666"/>
                    <a:gd name="T3" fmla="*/ 2147483646 h 560"/>
                    <a:gd name="T4" fmla="*/ 2147483646 w 666"/>
                    <a:gd name="T5" fmla="*/ 2147483646 h 560"/>
                    <a:gd name="T6" fmla="*/ 2147483646 w 666"/>
                    <a:gd name="T7" fmla="*/ 2147483646 h 560"/>
                    <a:gd name="T8" fmla="*/ 2147483646 w 666"/>
                    <a:gd name="T9" fmla="*/ 2147483646 h 560"/>
                    <a:gd name="T10" fmla="*/ 2147483646 w 666"/>
                    <a:gd name="T11" fmla="*/ 2147483646 h 560"/>
                    <a:gd name="T12" fmla="*/ 2147483646 w 666"/>
                    <a:gd name="T13" fmla="*/ 2147483646 h 560"/>
                    <a:gd name="T14" fmla="*/ 2147483646 w 666"/>
                    <a:gd name="T15" fmla="*/ 2147483646 h 560"/>
                    <a:gd name="T16" fmla="*/ 2147483646 w 666"/>
                    <a:gd name="T17" fmla="*/ 2147483646 h 560"/>
                    <a:gd name="T18" fmla="*/ 2147483646 w 666"/>
                    <a:gd name="T19" fmla="*/ 0 h 560"/>
                    <a:gd name="T20" fmla="*/ 2147483646 w 666"/>
                    <a:gd name="T21" fmla="*/ 2147483646 h 560"/>
                    <a:gd name="T22" fmla="*/ 2147483646 w 666"/>
                    <a:gd name="T23" fmla="*/ 2147483646 h 560"/>
                    <a:gd name="T24" fmla="*/ 2147483646 w 666"/>
                    <a:gd name="T25" fmla="*/ 2147483646 h 560"/>
                    <a:gd name="T26" fmla="*/ 2147483646 w 666"/>
                    <a:gd name="T27" fmla="*/ 2147483646 h 560"/>
                    <a:gd name="T28" fmla="*/ 2147483646 w 666"/>
                    <a:gd name="T29" fmla="*/ 2147483646 h 560"/>
                    <a:gd name="T30" fmla="*/ 2147483646 w 666"/>
                    <a:gd name="T31" fmla="*/ 2147483646 h 560"/>
                    <a:gd name="T32" fmla="*/ 2147483646 w 666"/>
                    <a:gd name="T33" fmla="*/ 2147483646 h 560"/>
                    <a:gd name="T34" fmla="*/ 2147483646 w 666"/>
                    <a:gd name="T35" fmla="*/ 2147483646 h 560"/>
                    <a:gd name="T36" fmla="*/ 2147483646 w 666"/>
                    <a:gd name="T37" fmla="*/ 2147483646 h 560"/>
                    <a:gd name="T38" fmla="*/ 2147483646 w 666"/>
                    <a:gd name="T39" fmla="*/ 2147483646 h 560"/>
                    <a:gd name="T40" fmla="*/ 2147483646 w 666"/>
                    <a:gd name="T41" fmla="*/ 2147483646 h 560"/>
                    <a:gd name="T42" fmla="*/ 2147483646 w 666"/>
                    <a:gd name="T43" fmla="*/ 2147483646 h 560"/>
                    <a:gd name="T44" fmla="*/ 2147483646 w 666"/>
                    <a:gd name="T45" fmla="*/ 2147483646 h 560"/>
                    <a:gd name="T46" fmla="*/ 2147483646 w 666"/>
                    <a:gd name="T47" fmla="*/ 2147483646 h 560"/>
                    <a:gd name="T48" fmla="*/ 2147483646 w 666"/>
                    <a:gd name="T49" fmla="*/ 2147483646 h 560"/>
                    <a:gd name="T50" fmla="*/ 2147483646 w 666"/>
                    <a:gd name="T51" fmla="*/ 2147483646 h 560"/>
                    <a:gd name="T52" fmla="*/ 2147483646 w 666"/>
                    <a:gd name="T53" fmla="*/ 2147483646 h 560"/>
                    <a:gd name="T54" fmla="*/ 2147483646 w 666"/>
                    <a:gd name="T55" fmla="*/ 2147483646 h 560"/>
                    <a:gd name="T56" fmla="*/ 2147483646 w 666"/>
                    <a:gd name="T57" fmla="*/ 2147483646 h 560"/>
                    <a:gd name="T58" fmla="*/ 2147483646 w 666"/>
                    <a:gd name="T59" fmla="*/ 2147483646 h 560"/>
                    <a:gd name="T60" fmla="*/ 2147483646 w 666"/>
                    <a:gd name="T61" fmla="*/ 2147483646 h 560"/>
                    <a:gd name="T62" fmla="*/ 2147483646 w 666"/>
                    <a:gd name="T63" fmla="*/ 2147483646 h 5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666" h="560">
                      <a:moveTo>
                        <a:pt x="0" y="0"/>
                      </a:moveTo>
                      <a:lnTo>
                        <a:pt x="0" y="454"/>
                      </a:lnTo>
                      <a:lnTo>
                        <a:pt x="360" y="454"/>
                      </a:lnTo>
                      <a:cubicBezTo>
                        <a:pt x="378" y="454"/>
                        <a:pt x="378" y="427"/>
                        <a:pt x="360" y="427"/>
                      </a:cubicBezTo>
                      <a:lnTo>
                        <a:pt x="26" y="427"/>
                      </a:lnTo>
                      <a:lnTo>
                        <a:pt x="26" y="397"/>
                      </a:lnTo>
                      <a:lnTo>
                        <a:pt x="213" y="252"/>
                      </a:lnTo>
                      <a:cubicBezTo>
                        <a:pt x="228" y="264"/>
                        <a:pt x="256" y="288"/>
                        <a:pt x="260" y="292"/>
                      </a:cubicBezTo>
                      <a:cubicBezTo>
                        <a:pt x="282" y="310"/>
                        <a:pt x="305" y="315"/>
                        <a:pt x="320" y="315"/>
                      </a:cubicBezTo>
                      <a:cubicBezTo>
                        <a:pt x="335" y="315"/>
                        <a:pt x="358" y="310"/>
                        <a:pt x="379" y="292"/>
                      </a:cubicBezTo>
                      <a:cubicBezTo>
                        <a:pt x="383" y="288"/>
                        <a:pt x="412" y="264"/>
                        <a:pt x="426" y="252"/>
                      </a:cubicBezTo>
                      <a:lnTo>
                        <a:pt x="465" y="283"/>
                      </a:lnTo>
                      <a:cubicBezTo>
                        <a:pt x="479" y="294"/>
                        <a:pt x="495" y="273"/>
                        <a:pt x="481" y="262"/>
                      </a:cubicBezTo>
                      <a:lnTo>
                        <a:pt x="447" y="234"/>
                      </a:lnTo>
                      <a:cubicBezTo>
                        <a:pt x="471" y="213"/>
                        <a:pt x="484" y="203"/>
                        <a:pt x="514" y="177"/>
                      </a:cubicBezTo>
                      <a:cubicBezTo>
                        <a:pt x="565" y="134"/>
                        <a:pt x="598" y="105"/>
                        <a:pt x="613" y="92"/>
                      </a:cubicBezTo>
                      <a:lnTo>
                        <a:pt x="613" y="280"/>
                      </a:lnTo>
                      <a:cubicBezTo>
                        <a:pt x="613" y="298"/>
                        <a:pt x="640" y="298"/>
                        <a:pt x="640" y="280"/>
                      </a:cubicBezTo>
                      <a:lnTo>
                        <a:pt x="640" y="0"/>
                      </a:lnTo>
                      <a:lnTo>
                        <a:pt x="0" y="0"/>
                      </a:lnTo>
                      <a:close/>
                      <a:moveTo>
                        <a:pt x="26" y="27"/>
                      </a:moveTo>
                      <a:lnTo>
                        <a:pt x="613" y="27"/>
                      </a:lnTo>
                      <a:lnTo>
                        <a:pt x="613" y="57"/>
                      </a:lnTo>
                      <a:cubicBezTo>
                        <a:pt x="610" y="60"/>
                        <a:pt x="556" y="106"/>
                        <a:pt x="497" y="157"/>
                      </a:cubicBezTo>
                      <a:cubicBezTo>
                        <a:pt x="435" y="209"/>
                        <a:pt x="371" y="264"/>
                        <a:pt x="362" y="271"/>
                      </a:cubicBezTo>
                      <a:cubicBezTo>
                        <a:pt x="346" y="285"/>
                        <a:pt x="329" y="288"/>
                        <a:pt x="320" y="288"/>
                      </a:cubicBezTo>
                      <a:cubicBezTo>
                        <a:pt x="311" y="288"/>
                        <a:pt x="294" y="285"/>
                        <a:pt x="278" y="271"/>
                      </a:cubicBezTo>
                      <a:lnTo>
                        <a:pt x="277" y="271"/>
                      </a:lnTo>
                      <a:cubicBezTo>
                        <a:pt x="269" y="264"/>
                        <a:pt x="204" y="209"/>
                        <a:pt x="143" y="157"/>
                      </a:cubicBezTo>
                      <a:cubicBezTo>
                        <a:pt x="83" y="106"/>
                        <a:pt x="30" y="60"/>
                        <a:pt x="26" y="57"/>
                      </a:cubicBezTo>
                      <a:lnTo>
                        <a:pt x="26" y="27"/>
                      </a:lnTo>
                      <a:close/>
                      <a:moveTo>
                        <a:pt x="26" y="92"/>
                      </a:moveTo>
                      <a:cubicBezTo>
                        <a:pt x="42" y="105"/>
                        <a:pt x="75" y="134"/>
                        <a:pt x="126" y="177"/>
                      </a:cubicBezTo>
                      <a:cubicBezTo>
                        <a:pt x="156" y="203"/>
                        <a:pt x="168" y="213"/>
                        <a:pt x="193" y="234"/>
                      </a:cubicBezTo>
                      <a:lnTo>
                        <a:pt x="26" y="363"/>
                      </a:lnTo>
                      <a:lnTo>
                        <a:pt x="26" y="92"/>
                      </a:lnTo>
                      <a:close/>
                      <a:moveTo>
                        <a:pt x="533" y="294"/>
                      </a:moveTo>
                      <a:cubicBezTo>
                        <a:pt x="460" y="294"/>
                        <a:pt x="400" y="353"/>
                        <a:pt x="400" y="427"/>
                      </a:cubicBezTo>
                      <a:cubicBezTo>
                        <a:pt x="400" y="500"/>
                        <a:pt x="460" y="560"/>
                        <a:pt x="533" y="560"/>
                      </a:cubicBezTo>
                      <a:cubicBezTo>
                        <a:pt x="607" y="560"/>
                        <a:pt x="666" y="500"/>
                        <a:pt x="666" y="427"/>
                      </a:cubicBezTo>
                      <a:cubicBezTo>
                        <a:pt x="666" y="353"/>
                        <a:pt x="607" y="294"/>
                        <a:pt x="533" y="294"/>
                      </a:cubicBezTo>
                      <a:close/>
                      <a:moveTo>
                        <a:pt x="533" y="320"/>
                      </a:moveTo>
                      <a:cubicBezTo>
                        <a:pt x="592" y="320"/>
                        <a:pt x="640" y="368"/>
                        <a:pt x="640" y="427"/>
                      </a:cubicBezTo>
                      <a:cubicBezTo>
                        <a:pt x="640" y="486"/>
                        <a:pt x="592" y="534"/>
                        <a:pt x="533" y="534"/>
                      </a:cubicBezTo>
                      <a:cubicBezTo>
                        <a:pt x="474" y="534"/>
                        <a:pt x="426" y="486"/>
                        <a:pt x="426" y="427"/>
                      </a:cubicBezTo>
                      <a:cubicBezTo>
                        <a:pt x="426" y="368"/>
                        <a:pt x="474" y="320"/>
                        <a:pt x="533" y="320"/>
                      </a:cubicBezTo>
                      <a:close/>
                      <a:moveTo>
                        <a:pt x="486" y="367"/>
                      </a:moveTo>
                      <a:cubicBezTo>
                        <a:pt x="474" y="367"/>
                        <a:pt x="468" y="381"/>
                        <a:pt x="477" y="390"/>
                      </a:cubicBezTo>
                      <a:lnTo>
                        <a:pt x="514" y="427"/>
                      </a:lnTo>
                      <a:lnTo>
                        <a:pt x="477" y="464"/>
                      </a:lnTo>
                      <a:cubicBezTo>
                        <a:pt x="464" y="477"/>
                        <a:pt x="483" y="496"/>
                        <a:pt x="496" y="483"/>
                      </a:cubicBezTo>
                      <a:lnTo>
                        <a:pt x="533" y="446"/>
                      </a:lnTo>
                      <a:lnTo>
                        <a:pt x="570" y="483"/>
                      </a:lnTo>
                      <a:cubicBezTo>
                        <a:pt x="583" y="496"/>
                        <a:pt x="602" y="477"/>
                        <a:pt x="589" y="464"/>
                      </a:cubicBezTo>
                      <a:lnTo>
                        <a:pt x="552" y="427"/>
                      </a:lnTo>
                      <a:lnTo>
                        <a:pt x="589" y="390"/>
                      </a:lnTo>
                      <a:cubicBezTo>
                        <a:pt x="598" y="381"/>
                        <a:pt x="592" y="366"/>
                        <a:pt x="580" y="367"/>
                      </a:cubicBezTo>
                      <a:cubicBezTo>
                        <a:pt x="576" y="367"/>
                        <a:pt x="573" y="368"/>
                        <a:pt x="570" y="371"/>
                      </a:cubicBezTo>
                      <a:lnTo>
                        <a:pt x="533" y="408"/>
                      </a:lnTo>
                      <a:lnTo>
                        <a:pt x="496" y="371"/>
                      </a:lnTo>
                      <a:cubicBezTo>
                        <a:pt x="493" y="368"/>
                        <a:pt x="490" y="367"/>
                        <a:pt x="486" y="367"/>
                      </a:cubicBez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4454" name="Grupa 27">
                <a:extLst>
                  <a:ext uri="{FF2B5EF4-FFF2-40B4-BE49-F238E27FC236}">
                    <a16:creationId xmlns:a16="http://schemas.microsoft.com/office/drawing/2014/main" id="{F941462F-0C17-45A1-9DBB-D97FBEB71C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87025" y="2788741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14455" name="Grupa 22">
                  <a:extLst>
                    <a:ext uri="{FF2B5EF4-FFF2-40B4-BE49-F238E27FC236}">
                      <a16:creationId xmlns:a16="http://schemas.microsoft.com/office/drawing/2014/main" id="{BE5C61A6-55F2-4498-AEF2-130E90825D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385549" cy="241092"/>
                  <a:chOff x="6287025" y="3851744"/>
                  <a:chExt cx="1385549" cy="241092"/>
                </a:xfrm>
              </p:grpSpPr>
              <p:sp>
                <p:nvSpPr>
                  <p:cNvPr id="14457" name="Edit Properties">
                    <a:extLst>
                      <a:ext uri="{FF2B5EF4-FFF2-40B4-BE49-F238E27FC236}">
                        <a16:creationId xmlns:a16="http://schemas.microsoft.com/office/drawing/2014/main" id="{2D39A7DB-1E1C-49C8-BE9E-FD649FB178A2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4458" name="Label">
                    <a:extLst>
                      <a:ext uri="{FF2B5EF4-FFF2-40B4-BE49-F238E27FC236}">
                        <a16:creationId xmlns:a16="http://schemas.microsoft.com/office/drawing/2014/main" id="{4E8A7F08-C0D6-4073-A437-90B01BF893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22036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23:30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09" name="Text Box">
                  <a:extLst>
                    <a:ext uri="{FF2B5EF4-FFF2-40B4-BE49-F238E27FC236}">
                      <a16:creationId xmlns:a16="http://schemas.microsoft.com/office/drawing/2014/main" id="{36397925-254C-4B61-BC87-EE96DA8856DB}"/>
                    </a:ext>
                  </a:extLst>
                </p:cNvPr>
                <p:cNvSpPr/>
                <p:nvPr/>
              </p:nvSpPr>
              <p:spPr>
                <a:xfrm>
                  <a:off x="6286250" y="2788603"/>
                  <a:ext cx="1687730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Zwrot pisma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14423" name="Grupa 31">
              <a:extLst>
                <a:ext uri="{FF2B5EF4-FFF2-40B4-BE49-F238E27FC236}">
                  <a16:creationId xmlns:a16="http://schemas.microsoft.com/office/drawing/2014/main" id="{955AF1B5-79A0-413C-B0FB-70F8B0B4AD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6002" y="3668687"/>
              <a:ext cx="2083855" cy="800216"/>
              <a:chOff x="5906002" y="3668687"/>
              <a:chExt cx="2083855" cy="800216"/>
            </a:xfrm>
          </p:grpSpPr>
          <p:grpSp>
            <p:nvGrpSpPr>
              <p:cNvPr id="14443" name="Grupa 21">
                <a:extLst>
                  <a:ext uri="{FF2B5EF4-FFF2-40B4-BE49-F238E27FC236}">
                    <a16:creationId xmlns:a16="http://schemas.microsoft.com/office/drawing/2014/main" id="{2C03E496-D0F2-400D-9479-B23B90572B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6002" y="3668687"/>
                <a:ext cx="303650" cy="312681"/>
                <a:chOff x="5906002" y="2773419"/>
                <a:chExt cx="303650" cy="312681"/>
              </a:xfrm>
            </p:grpSpPr>
            <p:sp>
              <p:nvSpPr>
                <p:cNvPr id="793" name="Oval">
                  <a:extLst>
                    <a:ext uri="{FF2B5EF4-FFF2-40B4-BE49-F238E27FC236}">
                      <a16:creationId xmlns:a16="http://schemas.microsoft.com/office/drawing/2014/main" id="{FD3F3E6B-27E8-49D7-B1DC-69A26611DFB0}"/>
                    </a:ext>
                  </a:extLst>
                </p:cNvPr>
                <p:cNvSpPr/>
                <p:nvPr/>
              </p:nvSpPr>
              <p:spPr>
                <a:xfrm>
                  <a:off x="5906788" y="2774077"/>
                  <a:ext cx="303252" cy="3126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451" name="Reply to Message">
                  <a:extLst>
                    <a:ext uri="{FF2B5EF4-FFF2-40B4-BE49-F238E27FC236}">
                      <a16:creationId xmlns:a16="http://schemas.microsoft.com/office/drawing/2014/main" id="{5BEDDF58-F85C-4830-B457-49C25E108BC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79239" y="2862263"/>
                  <a:ext cx="155575" cy="161925"/>
                </a:xfrm>
                <a:custGeom>
                  <a:avLst/>
                  <a:gdLst>
                    <a:gd name="T0" fmla="*/ 0 w 640"/>
                    <a:gd name="T1" fmla="*/ 0 h 668"/>
                    <a:gd name="T2" fmla="*/ 0 w 640"/>
                    <a:gd name="T3" fmla="*/ 2147483646 h 668"/>
                    <a:gd name="T4" fmla="*/ 2147483646 w 640"/>
                    <a:gd name="T5" fmla="*/ 2147483646 h 668"/>
                    <a:gd name="T6" fmla="*/ 2147483646 w 640"/>
                    <a:gd name="T7" fmla="*/ 2147483646 h 668"/>
                    <a:gd name="T8" fmla="*/ 2147483646 w 640"/>
                    <a:gd name="T9" fmla="*/ 2147483646 h 668"/>
                    <a:gd name="T10" fmla="*/ 2147483646 w 640"/>
                    <a:gd name="T11" fmla="*/ 2147483646 h 668"/>
                    <a:gd name="T12" fmla="*/ 2147483646 w 640"/>
                    <a:gd name="T13" fmla="*/ 2147483646 h 668"/>
                    <a:gd name="T14" fmla="*/ 2147483646 w 640"/>
                    <a:gd name="T15" fmla="*/ 2147483646 h 668"/>
                    <a:gd name="T16" fmla="*/ 2147483646 w 640"/>
                    <a:gd name="T17" fmla="*/ 2147483646 h 668"/>
                    <a:gd name="T18" fmla="*/ 2147483646 w 640"/>
                    <a:gd name="T19" fmla="*/ 2147483646 h 668"/>
                    <a:gd name="T20" fmla="*/ 2147483646 w 640"/>
                    <a:gd name="T21" fmla="*/ 2147483646 h 668"/>
                    <a:gd name="T22" fmla="*/ 2147483646 w 640"/>
                    <a:gd name="T23" fmla="*/ 2147483646 h 668"/>
                    <a:gd name="T24" fmla="*/ 2147483646 w 640"/>
                    <a:gd name="T25" fmla="*/ 2147483646 h 668"/>
                    <a:gd name="T26" fmla="*/ 2147483646 w 640"/>
                    <a:gd name="T27" fmla="*/ 2147483646 h 668"/>
                    <a:gd name="T28" fmla="*/ 2147483646 w 640"/>
                    <a:gd name="T29" fmla="*/ 2147483646 h 668"/>
                    <a:gd name="T30" fmla="*/ 2147483646 w 640"/>
                    <a:gd name="T31" fmla="*/ 0 h 668"/>
                    <a:gd name="T32" fmla="*/ 0 w 640"/>
                    <a:gd name="T33" fmla="*/ 0 h 668"/>
                    <a:gd name="T34" fmla="*/ 2147483646 w 640"/>
                    <a:gd name="T35" fmla="*/ 2147483646 h 668"/>
                    <a:gd name="T36" fmla="*/ 2147483646 w 640"/>
                    <a:gd name="T37" fmla="*/ 2147483646 h 668"/>
                    <a:gd name="T38" fmla="*/ 2147483646 w 640"/>
                    <a:gd name="T39" fmla="*/ 2147483646 h 668"/>
                    <a:gd name="T40" fmla="*/ 2147483646 w 640"/>
                    <a:gd name="T41" fmla="*/ 2147483646 h 668"/>
                    <a:gd name="T42" fmla="*/ 2147483646 w 640"/>
                    <a:gd name="T43" fmla="*/ 2147483646 h 668"/>
                    <a:gd name="T44" fmla="*/ 2147483646 w 640"/>
                    <a:gd name="T45" fmla="*/ 2147483646 h 668"/>
                    <a:gd name="T46" fmla="*/ 2147483646 w 640"/>
                    <a:gd name="T47" fmla="*/ 2147483646 h 668"/>
                    <a:gd name="T48" fmla="*/ 2147483646 w 640"/>
                    <a:gd name="T49" fmla="*/ 2147483646 h 668"/>
                    <a:gd name="T50" fmla="*/ 2147483646 w 640"/>
                    <a:gd name="T51" fmla="*/ 2147483646 h 668"/>
                    <a:gd name="T52" fmla="*/ 2147483646 w 640"/>
                    <a:gd name="T53" fmla="*/ 2147483646 h 668"/>
                    <a:gd name="T54" fmla="*/ 2147483646 w 640"/>
                    <a:gd name="T55" fmla="*/ 2147483646 h 668"/>
                    <a:gd name="T56" fmla="*/ 2147483646 w 640"/>
                    <a:gd name="T57" fmla="*/ 2147483646 h 668"/>
                    <a:gd name="T58" fmla="*/ 2147483646 w 640"/>
                    <a:gd name="T59" fmla="*/ 2147483646 h 668"/>
                    <a:gd name="T60" fmla="*/ 2147483646 w 640"/>
                    <a:gd name="T61" fmla="*/ 2147483646 h 668"/>
                    <a:gd name="T62" fmla="*/ 2147483646 w 640"/>
                    <a:gd name="T63" fmla="*/ 2147483646 h 668"/>
                    <a:gd name="T64" fmla="*/ 2147483646 w 640"/>
                    <a:gd name="T65" fmla="*/ 2147483646 h 668"/>
                    <a:gd name="T66" fmla="*/ 2147483646 w 640"/>
                    <a:gd name="T67" fmla="*/ 2147483646 h 668"/>
                    <a:gd name="T68" fmla="*/ 2147483646 w 640"/>
                    <a:gd name="T69" fmla="*/ 2147483646 h 668"/>
                    <a:gd name="T70" fmla="*/ 2147483646 w 640"/>
                    <a:gd name="T71" fmla="*/ 2147483646 h 668"/>
                    <a:gd name="T72" fmla="*/ 2147483646 w 640"/>
                    <a:gd name="T73" fmla="*/ 2147483646 h 668"/>
                    <a:gd name="T74" fmla="*/ 2147483646 w 640"/>
                    <a:gd name="T75" fmla="*/ 2147483646 h 668"/>
                    <a:gd name="T76" fmla="*/ 2147483646 w 640"/>
                    <a:gd name="T77" fmla="*/ 2147483646 h 668"/>
                    <a:gd name="T78" fmla="*/ 2147483646 w 640"/>
                    <a:gd name="T79" fmla="*/ 2147483646 h 668"/>
                    <a:gd name="T80" fmla="*/ 2147483646 w 640"/>
                    <a:gd name="T81" fmla="*/ 2147483646 h 668"/>
                    <a:gd name="T82" fmla="*/ 2147483646 w 640"/>
                    <a:gd name="T83" fmla="*/ 2147483646 h 668"/>
                    <a:gd name="T84" fmla="*/ 2147483646 w 640"/>
                    <a:gd name="T85" fmla="*/ 2147483646 h 668"/>
                    <a:gd name="T86" fmla="*/ 2147483646 w 640"/>
                    <a:gd name="T87" fmla="*/ 2147483646 h 668"/>
                    <a:gd name="T88" fmla="*/ 2147483646 w 640"/>
                    <a:gd name="T89" fmla="*/ 2147483646 h 668"/>
                    <a:gd name="T90" fmla="*/ 2147483646 w 640"/>
                    <a:gd name="T91" fmla="*/ 2147483646 h 668"/>
                    <a:gd name="T92" fmla="*/ 2147483646 w 640"/>
                    <a:gd name="T93" fmla="*/ 2147483646 h 668"/>
                    <a:gd name="T94" fmla="*/ 2147483646 w 640"/>
                    <a:gd name="T95" fmla="*/ 2147483646 h 668"/>
                    <a:gd name="T96" fmla="*/ 2147483646 w 640"/>
                    <a:gd name="T97" fmla="*/ 2147483646 h 668"/>
                    <a:gd name="T98" fmla="*/ 2147483646 w 640"/>
                    <a:gd name="T99" fmla="*/ 2147483646 h 668"/>
                    <a:gd name="T100" fmla="*/ 2147483646 w 640"/>
                    <a:gd name="T101" fmla="*/ 2147483646 h 668"/>
                    <a:gd name="T102" fmla="*/ 2147483646 w 640"/>
                    <a:gd name="T103" fmla="*/ 2147483646 h 668"/>
                    <a:gd name="T104" fmla="*/ 2147483646 w 640"/>
                    <a:gd name="T105" fmla="*/ 2147483646 h 668"/>
                    <a:gd name="T106" fmla="*/ 2147483646 w 640"/>
                    <a:gd name="T107" fmla="*/ 2147483646 h 668"/>
                    <a:gd name="T108" fmla="*/ 2147483646 w 640"/>
                    <a:gd name="T109" fmla="*/ 2147483646 h 668"/>
                    <a:gd name="T110" fmla="*/ 2147483646 w 640"/>
                    <a:gd name="T111" fmla="*/ 2147483646 h 668"/>
                    <a:gd name="T112" fmla="*/ 2147483646 w 640"/>
                    <a:gd name="T113" fmla="*/ 2147483646 h 668"/>
                    <a:gd name="T114" fmla="*/ 2147483646 w 640"/>
                    <a:gd name="T115" fmla="*/ 2147483646 h 668"/>
                    <a:gd name="T116" fmla="*/ 2147483646 w 640"/>
                    <a:gd name="T117" fmla="*/ 2147483646 h 668"/>
                    <a:gd name="T118" fmla="*/ 2147483646 w 640"/>
                    <a:gd name="T119" fmla="*/ 2147483646 h 66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40" h="668">
                      <a:moveTo>
                        <a:pt x="0" y="0"/>
                      </a:moveTo>
                      <a:lnTo>
                        <a:pt x="0" y="454"/>
                      </a:lnTo>
                      <a:lnTo>
                        <a:pt x="109" y="454"/>
                      </a:lnTo>
                      <a:cubicBezTo>
                        <a:pt x="105" y="460"/>
                        <a:pt x="106" y="468"/>
                        <a:pt x="112" y="472"/>
                      </a:cubicBezTo>
                      <a:lnTo>
                        <a:pt x="263" y="586"/>
                      </a:lnTo>
                      <a:cubicBezTo>
                        <a:pt x="271" y="593"/>
                        <a:pt x="284" y="587"/>
                        <a:pt x="284" y="576"/>
                      </a:cubicBezTo>
                      <a:lnTo>
                        <a:pt x="284" y="516"/>
                      </a:lnTo>
                      <a:cubicBezTo>
                        <a:pt x="377" y="519"/>
                        <a:pt x="425" y="552"/>
                        <a:pt x="451" y="585"/>
                      </a:cubicBezTo>
                      <a:cubicBezTo>
                        <a:pt x="477" y="619"/>
                        <a:pt x="480" y="653"/>
                        <a:pt x="480" y="653"/>
                      </a:cubicBezTo>
                      <a:cubicBezTo>
                        <a:pt x="480" y="666"/>
                        <a:pt x="506" y="668"/>
                        <a:pt x="506" y="651"/>
                      </a:cubicBezTo>
                      <a:cubicBezTo>
                        <a:pt x="506" y="648"/>
                        <a:pt x="508" y="591"/>
                        <a:pt x="480" y="531"/>
                      </a:cubicBezTo>
                      <a:cubicBezTo>
                        <a:pt x="467" y="503"/>
                        <a:pt x="447" y="476"/>
                        <a:pt x="417" y="454"/>
                      </a:cubicBezTo>
                      <a:lnTo>
                        <a:pt x="640" y="454"/>
                      </a:lnTo>
                      <a:lnTo>
                        <a:pt x="640" y="0"/>
                      </a:lnTo>
                      <a:lnTo>
                        <a:pt x="0" y="0"/>
                      </a:lnTo>
                      <a:close/>
                      <a:moveTo>
                        <a:pt x="26" y="27"/>
                      </a:moveTo>
                      <a:lnTo>
                        <a:pt x="613" y="27"/>
                      </a:lnTo>
                      <a:lnTo>
                        <a:pt x="613" y="57"/>
                      </a:lnTo>
                      <a:cubicBezTo>
                        <a:pt x="607" y="62"/>
                        <a:pt x="381" y="256"/>
                        <a:pt x="362" y="272"/>
                      </a:cubicBezTo>
                      <a:cubicBezTo>
                        <a:pt x="346" y="286"/>
                        <a:pt x="329" y="289"/>
                        <a:pt x="320" y="289"/>
                      </a:cubicBezTo>
                      <a:cubicBezTo>
                        <a:pt x="311" y="289"/>
                        <a:pt x="294" y="286"/>
                        <a:pt x="277" y="272"/>
                      </a:cubicBezTo>
                      <a:cubicBezTo>
                        <a:pt x="258" y="256"/>
                        <a:pt x="32" y="62"/>
                        <a:pt x="26" y="57"/>
                      </a:cubicBezTo>
                      <a:lnTo>
                        <a:pt x="26" y="27"/>
                      </a:lnTo>
                      <a:close/>
                      <a:moveTo>
                        <a:pt x="26" y="92"/>
                      </a:moveTo>
                      <a:cubicBezTo>
                        <a:pt x="49" y="112"/>
                        <a:pt x="126" y="177"/>
                        <a:pt x="192" y="234"/>
                      </a:cubicBezTo>
                      <a:lnTo>
                        <a:pt x="26" y="363"/>
                      </a:lnTo>
                      <a:lnTo>
                        <a:pt x="26" y="92"/>
                      </a:lnTo>
                      <a:close/>
                      <a:moveTo>
                        <a:pt x="613" y="92"/>
                      </a:moveTo>
                      <a:lnTo>
                        <a:pt x="613" y="363"/>
                      </a:lnTo>
                      <a:lnTo>
                        <a:pt x="447" y="234"/>
                      </a:lnTo>
                      <a:cubicBezTo>
                        <a:pt x="514" y="177"/>
                        <a:pt x="590" y="112"/>
                        <a:pt x="613" y="92"/>
                      </a:cubicBezTo>
                      <a:close/>
                      <a:moveTo>
                        <a:pt x="213" y="252"/>
                      </a:moveTo>
                      <a:cubicBezTo>
                        <a:pt x="228" y="265"/>
                        <a:pt x="256" y="289"/>
                        <a:pt x="260" y="292"/>
                      </a:cubicBezTo>
                      <a:cubicBezTo>
                        <a:pt x="282" y="311"/>
                        <a:pt x="305" y="316"/>
                        <a:pt x="320" y="316"/>
                      </a:cubicBezTo>
                      <a:cubicBezTo>
                        <a:pt x="334" y="316"/>
                        <a:pt x="357" y="311"/>
                        <a:pt x="379" y="292"/>
                      </a:cubicBezTo>
                      <a:cubicBezTo>
                        <a:pt x="383" y="289"/>
                        <a:pt x="411" y="265"/>
                        <a:pt x="426" y="252"/>
                      </a:cubicBezTo>
                      <a:lnTo>
                        <a:pt x="613" y="397"/>
                      </a:lnTo>
                      <a:lnTo>
                        <a:pt x="613" y="427"/>
                      </a:lnTo>
                      <a:lnTo>
                        <a:pt x="371" y="427"/>
                      </a:lnTo>
                      <a:cubicBezTo>
                        <a:pt x="370" y="427"/>
                        <a:pt x="369" y="427"/>
                        <a:pt x="369" y="427"/>
                      </a:cubicBezTo>
                      <a:cubicBezTo>
                        <a:pt x="345" y="418"/>
                        <a:pt x="317" y="412"/>
                        <a:pt x="284" y="410"/>
                      </a:cubicBezTo>
                      <a:lnTo>
                        <a:pt x="284" y="347"/>
                      </a:lnTo>
                      <a:cubicBezTo>
                        <a:pt x="284" y="339"/>
                        <a:pt x="278" y="333"/>
                        <a:pt x="270" y="334"/>
                      </a:cubicBezTo>
                      <a:cubicBezTo>
                        <a:pt x="267" y="334"/>
                        <a:pt x="265" y="335"/>
                        <a:pt x="263" y="336"/>
                      </a:cubicBezTo>
                      <a:lnTo>
                        <a:pt x="143" y="427"/>
                      </a:lnTo>
                      <a:lnTo>
                        <a:pt x="26" y="427"/>
                      </a:lnTo>
                      <a:lnTo>
                        <a:pt x="26" y="397"/>
                      </a:lnTo>
                      <a:lnTo>
                        <a:pt x="213" y="252"/>
                      </a:lnTo>
                      <a:close/>
                      <a:moveTo>
                        <a:pt x="257" y="374"/>
                      </a:moveTo>
                      <a:lnTo>
                        <a:pt x="257" y="422"/>
                      </a:lnTo>
                      <a:cubicBezTo>
                        <a:pt x="257" y="429"/>
                        <a:pt x="263" y="435"/>
                        <a:pt x="271" y="435"/>
                      </a:cubicBezTo>
                      <a:cubicBezTo>
                        <a:pt x="351" y="435"/>
                        <a:pt x="421" y="468"/>
                        <a:pt x="456" y="542"/>
                      </a:cubicBezTo>
                      <a:cubicBezTo>
                        <a:pt x="459" y="548"/>
                        <a:pt x="460" y="553"/>
                        <a:pt x="462" y="558"/>
                      </a:cubicBezTo>
                      <a:cubicBezTo>
                        <a:pt x="428" y="521"/>
                        <a:pt x="370" y="488"/>
                        <a:pt x="271" y="488"/>
                      </a:cubicBezTo>
                      <a:cubicBezTo>
                        <a:pt x="263" y="488"/>
                        <a:pt x="257" y="494"/>
                        <a:pt x="257" y="501"/>
                      </a:cubicBezTo>
                      <a:lnTo>
                        <a:pt x="257" y="549"/>
                      </a:lnTo>
                      <a:lnTo>
                        <a:pt x="142" y="461"/>
                      </a:lnTo>
                      <a:cubicBezTo>
                        <a:pt x="180" y="432"/>
                        <a:pt x="219" y="403"/>
                        <a:pt x="257" y="374"/>
                      </a:cubicBez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802" name="Line">
                <a:extLst>
                  <a:ext uri="{FF2B5EF4-FFF2-40B4-BE49-F238E27FC236}">
                    <a16:creationId xmlns:a16="http://schemas.microsoft.com/office/drawing/2014/main" id="{8E5CEB6E-FECB-4E05-9E6F-7858E50871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7621" y="4094640"/>
                <a:ext cx="0" cy="374514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45" name="Grupa 813">
                <a:extLst>
                  <a:ext uri="{FF2B5EF4-FFF2-40B4-BE49-F238E27FC236}">
                    <a16:creationId xmlns:a16="http://schemas.microsoft.com/office/drawing/2014/main" id="{77200952-6831-491A-AFAD-A90CA956AF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2121" y="3717208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14446" name="Grupa 814">
                  <a:extLst>
                    <a:ext uri="{FF2B5EF4-FFF2-40B4-BE49-F238E27FC236}">
                      <a16:creationId xmlns:a16="http://schemas.microsoft.com/office/drawing/2014/main" id="{47F2C451-F1D5-4E23-A3DE-5847B1C4E1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370453" cy="241092"/>
                  <a:chOff x="6287025" y="3851744"/>
                  <a:chExt cx="1370453" cy="241092"/>
                </a:xfrm>
              </p:grpSpPr>
              <p:sp>
                <p:nvSpPr>
                  <p:cNvPr id="14448" name="Edit Properties">
                    <a:extLst>
                      <a:ext uri="{FF2B5EF4-FFF2-40B4-BE49-F238E27FC236}">
                        <a16:creationId xmlns:a16="http://schemas.microsoft.com/office/drawing/2014/main" id="{FB25A8D5-9606-4A40-B6F2-DAF61F41CE7A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4449" name="Label">
                    <a:extLst>
                      <a:ext uri="{FF2B5EF4-FFF2-40B4-BE49-F238E27FC236}">
                        <a16:creationId xmlns:a16="http://schemas.microsoft.com/office/drawing/2014/main" id="{635843B2-000D-48AC-89D1-755D337062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06940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 dirty="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11:20</a:t>
                    </a:r>
                    <a:endParaRPr lang="en-US" altLang="pl-PL" sz="900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16" name="Text Box">
                  <a:extLst>
                    <a:ext uri="{FF2B5EF4-FFF2-40B4-BE49-F238E27FC236}">
                      <a16:creationId xmlns:a16="http://schemas.microsoft.com/office/drawing/2014/main" id="{6FA3FF35-1246-41EA-819C-94F4463BEB0B}"/>
                    </a:ext>
                  </a:extLst>
                </p:cNvPr>
                <p:cNvSpPr/>
                <p:nvPr/>
              </p:nvSpPr>
              <p:spPr>
                <a:xfrm>
                  <a:off x="6287031" y="2794833"/>
                  <a:ext cx="1687730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Wysyłka decyzji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14424" name="Grupa 33">
              <a:extLst>
                <a:ext uri="{FF2B5EF4-FFF2-40B4-BE49-F238E27FC236}">
                  <a16:creationId xmlns:a16="http://schemas.microsoft.com/office/drawing/2014/main" id="{8666D02A-17FD-4492-AE56-259A00856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5527" y="4523604"/>
              <a:ext cx="2027950" cy="760466"/>
              <a:chOff x="5915527" y="4523604"/>
              <a:chExt cx="2027950" cy="760466"/>
            </a:xfrm>
          </p:grpSpPr>
          <p:grpSp>
            <p:nvGrpSpPr>
              <p:cNvPr id="14434" name="Grupa 19">
                <a:extLst>
                  <a:ext uri="{FF2B5EF4-FFF2-40B4-BE49-F238E27FC236}">
                    <a16:creationId xmlns:a16="http://schemas.microsoft.com/office/drawing/2014/main" id="{56F6BB51-9832-4881-AEB5-8C2B629471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15527" y="4523604"/>
                <a:ext cx="303650" cy="312681"/>
                <a:chOff x="5915527" y="4428068"/>
                <a:chExt cx="303650" cy="312681"/>
              </a:xfrm>
            </p:grpSpPr>
            <p:sp>
              <p:nvSpPr>
                <p:cNvPr id="800" name="Oval">
                  <a:extLst>
                    <a:ext uri="{FF2B5EF4-FFF2-40B4-BE49-F238E27FC236}">
                      <a16:creationId xmlns:a16="http://schemas.microsoft.com/office/drawing/2014/main" id="{1586EBFC-24F2-4412-9B78-70F1770CBA25}"/>
                    </a:ext>
                  </a:extLst>
                </p:cNvPr>
                <p:cNvSpPr/>
                <p:nvPr/>
              </p:nvSpPr>
              <p:spPr>
                <a:xfrm>
                  <a:off x="5916314" y="4427573"/>
                  <a:ext cx="303252" cy="312624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442" name="Today">
                  <a:extLst>
                    <a:ext uri="{FF2B5EF4-FFF2-40B4-BE49-F238E27FC236}">
                      <a16:creationId xmlns:a16="http://schemas.microsoft.com/office/drawing/2014/main" id="{68DCA87F-83EC-4280-9195-25026F407F77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85669" y="4500563"/>
                  <a:ext cx="163512" cy="161925"/>
                </a:xfrm>
                <a:custGeom>
                  <a:avLst/>
                  <a:gdLst>
                    <a:gd name="T0" fmla="*/ 2147483646 w 667"/>
                    <a:gd name="T1" fmla="*/ 0 h 667"/>
                    <a:gd name="T2" fmla="*/ 2147483646 w 667"/>
                    <a:gd name="T3" fmla="*/ 2147483646 h 667"/>
                    <a:gd name="T4" fmla="*/ 2147483646 w 667"/>
                    <a:gd name="T5" fmla="*/ 2147483646 h 667"/>
                    <a:gd name="T6" fmla="*/ 2147483646 w 667"/>
                    <a:gd name="T7" fmla="*/ 2147483646 h 667"/>
                    <a:gd name="T8" fmla="*/ 0 w 667"/>
                    <a:gd name="T9" fmla="*/ 2147483646 h 667"/>
                    <a:gd name="T10" fmla="*/ 0 w 667"/>
                    <a:gd name="T11" fmla="*/ 2147483646 h 667"/>
                    <a:gd name="T12" fmla="*/ 2147483646 w 667"/>
                    <a:gd name="T13" fmla="*/ 2147483646 h 667"/>
                    <a:gd name="T14" fmla="*/ 2147483646 w 667"/>
                    <a:gd name="T15" fmla="*/ 2147483646 h 667"/>
                    <a:gd name="T16" fmla="*/ 2147483646 w 667"/>
                    <a:gd name="T17" fmla="*/ 2147483646 h 667"/>
                    <a:gd name="T18" fmla="*/ 2147483646 w 667"/>
                    <a:gd name="T19" fmla="*/ 2147483646 h 667"/>
                    <a:gd name="T20" fmla="*/ 2147483646 w 667"/>
                    <a:gd name="T21" fmla="*/ 2147483646 h 667"/>
                    <a:gd name="T22" fmla="*/ 2147483646 w 667"/>
                    <a:gd name="T23" fmla="*/ 2147483646 h 667"/>
                    <a:gd name="T24" fmla="*/ 2147483646 w 667"/>
                    <a:gd name="T25" fmla="*/ 2147483646 h 667"/>
                    <a:gd name="T26" fmla="*/ 2147483646 w 667"/>
                    <a:gd name="T27" fmla="*/ 0 h 667"/>
                    <a:gd name="T28" fmla="*/ 2147483646 w 667"/>
                    <a:gd name="T29" fmla="*/ 0 h 667"/>
                    <a:gd name="T30" fmla="*/ 2147483646 w 667"/>
                    <a:gd name="T31" fmla="*/ 2147483646 h 667"/>
                    <a:gd name="T32" fmla="*/ 2147483646 w 667"/>
                    <a:gd name="T33" fmla="*/ 2147483646 h 667"/>
                    <a:gd name="T34" fmla="*/ 2147483646 w 667"/>
                    <a:gd name="T35" fmla="*/ 2147483646 h 667"/>
                    <a:gd name="T36" fmla="*/ 2147483646 w 667"/>
                    <a:gd name="T37" fmla="*/ 2147483646 h 667"/>
                    <a:gd name="T38" fmla="*/ 2147483646 w 667"/>
                    <a:gd name="T39" fmla="*/ 0 h 667"/>
                    <a:gd name="T40" fmla="*/ 2147483646 w 667"/>
                    <a:gd name="T41" fmla="*/ 0 h 667"/>
                    <a:gd name="T42" fmla="*/ 2147483646 w 667"/>
                    <a:gd name="T43" fmla="*/ 2147483646 h 667"/>
                    <a:gd name="T44" fmla="*/ 2147483646 w 667"/>
                    <a:gd name="T45" fmla="*/ 2147483646 h 667"/>
                    <a:gd name="T46" fmla="*/ 2147483646 w 667"/>
                    <a:gd name="T47" fmla="*/ 2147483646 h 667"/>
                    <a:gd name="T48" fmla="*/ 2147483646 w 667"/>
                    <a:gd name="T49" fmla="*/ 2147483646 h 667"/>
                    <a:gd name="T50" fmla="*/ 2147483646 w 667"/>
                    <a:gd name="T51" fmla="*/ 2147483646 h 667"/>
                    <a:gd name="T52" fmla="*/ 2147483646 w 667"/>
                    <a:gd name="T53" fmla="*/ 2147483646 h 667"/>
                    <a:gd name="T54" fmla="*/ 2147483646 w 667"/>
                    <a:gd name="T55" fmla="*/ 2147483646 h 667"/>
                    <a:gd name="T56" fmla="*/ 2147483646 w 667"/>
                    <a:gd name="T57" fmla="*/ 2147483646 h 667"/>
                    <a:gd name="T58" fmla="*/ 2147483646 w 667"/>
                    <a:gd name="T59" fmla="*/ 2147483646 h 667"/>
                    <a:gd name="T60" fmla="*/ 2147483646 w 667"/>
                    <a:gd name="T61" fmla="*/ 2147483646 h 667"/>
                    <a:gd name="T62" fmla="*/ 2147483646 w 667"/>
                    <a:gd name="T63" fmla="*/ 2147483646 h 667"/>
                    <a:gd name="T64" fmla="*/ 2147483646 w 667"/>
                    <a:gd name="T65" fmla="*/ 2147483646 h 667"/>
                    <a:gd name="T66" fmla="*/ 2147483646 w 667"/>
                    <a:gd name="T67" fmla="*/ 2147483646 h 667"/>
                    <a:gd name="T68" fmla="*/ 2147483646 w 667"/>
                    <a:gd name="T69" fmla="*/ 2147483646 h 667"/>
                    <a:gd name="T70" fmla="*/ 2147483646 w 667"/>
                    <a:gd name="T71" fmla="*/ 2147483646 h 667"/>
                    <a:gd name="T72" fmla="*/ 2147483646 w 667"/>
                    <a:gd name="T73" fmla="*/ 2147483646 h 667"/>
                    <a:gd name="T74" fmla="*/ 2147483646 w 667"/>
                    <a:gd name="T75" fmla="*/ 2147483646 h 667"/>
                    <a:gd name="T76" fmla="*/ 2147483646 w 667"/>
                    <a:gd name="T77" fmla="*/ 2147483646 h 667"/>
                    <a:gd name="T78" fmla="*/ 2147483646 w 667"/>
                    <a:gd name="T79" fmla="*/ 2147483646 h 667"/>
                    <a:gd name="T80" fmla="*/ 2147483646 w 667"/>
                    <a:gd name="T81" fmla="*/ 2147483646 h 667"/>
                    <a:gd name="T82" fmla="*/ 2147483646 w 667"/>
                    <a:gd name="T83" fmla="*/ 2147483646 h 667"/>
                    <a:gd name="T84" fmla="*/ 2147483646 w 667"/>
                    <a:gd name="T85" fmla="*/ 2147483646 h 667"/>
                    <a:gd name="T86" fmla="*/ 2147483646 w 667"/>
                    <a:gd name="T87" fmla="*/ 2147483646 h 667"/>
                    <a:gd name="T88" fmla="*/ 2147483646 w 667"/>
                    <a:gd name="T89" fmla="*/ 2147483646 h 667"/>
                    <a:gd name="T90" fmla="*/ 2147483646 w 667"/>
                    <a:gd name="T91" fmla="*/ 2147483646 h 667"/>
                    <a:gd name="T92" fmla="*/ 2147483646 w 667"/>
                    <a:gd name="T93" fmla="*/ 2147483646 h 667"/>
                    <a:gd name="T94" fmla="*/ 2147483646 w 667"/>
                    <a:gd name="T95" fmla="*/ 2147483646 h 667"/>
                    <a:gd name="T96" fmla="*/ 2147483646 w 667"/>
                    <a:gd name="T97" fmla="*/ 2147483646 h 667"/>
                    <a:gd name="T98" fmla="*/ 2147483646 w 667"/>
                    <a:gd name="T99" fmla="*/ 2147483646 h 667"/>
                    <a:gd name="T100" fmla="*/ 2147483646 w 667"/>
                    <a:gd name="T101" fmla="*/ 2147483646 h 667"/>
                    <a:gd name="T102" fmla="*/ 2147483646 w 667"/>
                    <a:gd name="T103" fmla="*/ 2147483646 h 667"/>
                    <a:gd name="T104" fmla="*/ 2147483646 w 667"/>
                    <a:gd name="T105" fmla="*/ 2147483646 h 667"/>
                    <a:gd name="T106" fmla="*/ 2147483646 w 667"/>
                    <a:gd name="T107" fmla="*/ 2147483646 h 667"/>
                    <a:gd name="T108" fmla="*/ 2147483646 w 667"/>
                    <a:gd name="T109" fmla="*/ 2147483646 h 667"/>
                    <a:gd name="T110" fmla="*/ 2147483646 w 667"/>
                    <a:gd name="T111" fmla="*/ 2147483646 h 667"/>
                    <a:gd name="T112" fmla="*/ 2147483646 w 667"/>
                    <a:gd name="T113" fmla="*/ 2147483646 h 667"/>
                    <a:gd name="T114" fmla="*/ 2147483646 w 667"/>
                    <a:gd name="T115" fmla="*/ 2147483646 h 667"/>
                    <a:gd name="T116" fmla="*/ 2147483646 w 667"/>
                    <a:gd name="T117" fmla="*/ 2147483646 h 667"/>
                    <a:gd name="T118" fmla="*/ 2147483646 w 667"/>
                    <a:gd name="T119" fmla="*/ 2147483646 h 66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67" h="667">
                      <a:moveTo>
                        <a:pt x="147" y="0"/>
                      </a:moveTo>
                      <a:cubicBezTo>
                        <a:pt x="132" y="0"/>
                        <a:pt x="120" y="12"/>
                        <a:pt x="120" y="27"/>
                      </a:cubicBezTo>
                      <a:lnTo>
                        <a:pt x="120" y="53"/>
                      </a:lnTo>
                      <a:lnTo>
                        <a:pt x="27" y="53"/>
                      </a:lnTo>
                      <a:cubicBezTo>
                        <a:pt x="12" y="53"/>
                        <a:pt x="0" y="65"/>
                        <a:pt x="0" y="80"/>
                      </a:cubicBezTo>
                      <a:lnTo>
                        <a:pt x="0" y="640"/>
                      </a:lnTo>
                      <a:cubicBezTo>
                        <a:pt x="0" y="655"/>
                        <a:pt x="12" y="667"/>
                        <a:pt x="27" y="667"/>
                      </a:cubicBezTo>
                      <a:lnTo>
                        <a:pt x="640" y="667"/>
                      </a:lnTo>
                      <a:cubicBezTo>
                        <a:pt x="655" y="667"/>
                        <a:pt x="667" y="655"/>
                        <a:pt x="667" y="640"/>
                      </a:cubicBezTo>
                      <a:lnTo>
                        <a:pt x="667" y="80"/>
                      </a:lnTo>
                      <a:cubicBezTo>
                        <a:pt x="667" y="65"/>
                        <a:pt x="655" y="53"/>
                        <a:pt x="640" y="53"/>
                      </a:cubicBezTo>
                      <a:lnTo>
                        <a:pt x="547" y="53"/>
                      </a:lnTo>
                      <a:lnTo>
                        <a:pt x="547" y="27"/>
                      </a:lnTo>
                      <a:cubicBezTo>
                        <a:pt x="547" y="12"/>
                        <a:pt x="535" y="0"/>
                        <a:pt x="520" y="0"/>
                      </a:cubicBezTo>
                      <a:lnTo>
                        <a:pt x="493" y="0"/>
                      </a:lnTo>
                      <a:cubicBezTo>
                        <a:pt x="479" y="0"/>
                        <a:pt x="467" y="12"/>
                        <a:pt x="467" y="27"/>
                      </a:cubicBezTo>
                      <a:lnTo>
                        <a:pt x="467" y="53"/>
                      </a:lnTo>
                      <a:lnTo>
                        <a:pt x="200" y="53"/>
                      </a:lnTo>
                      <a:lnTo>
                        <a:pt x="200" y="27"/>
                      </a:lnTo>
                      <a:cubicBezTo>
                        <a:pt x="200" y="12"/>
                        <a:pt x="188" y="0"/>
                        <a:pt x="173" y="0"/>
                      </a:cubicBezTo>
                      <a:lnTo>
                        <a:pt x="147" y="0"/>
                      </a:lnTo>
                      <a:close/>
                      <a:moveTo>
                        <a:pt x="147" y="27"/>
                      </a:moveTo>
                      <a:lnTo>
                        <a:pt x="173" y="27"/>
                      </a:lnTo>
                      <a:lnTo>
                        <a:pt x="173" y="107"/>
                      </a:lnTo>
                      <a:lnTo>
                        <a:pt x="147" y="107"/>
                      </a:lnTo>
                      <a:lnTo>
                        <a:pt x="147" y="27"/>
                      </a:lnTo>
                      <a:close/>
                      <a:moveTo>
                        <a:pt x="493" y="27"/>
                      </a:moveTo>
                      <a:lnTo>
                        <a:pt x="520" y="27"/>
                      </a:lnTo>
                      <a:lnTo>
                        <a:pt x="520" y="107"/>
                      </a:lnTo>
                      <a:lnTo>
                        <a:pt x="493" y="107"/>
                      </a:lnTo>
                      <a:lnTo>
                        <a:pt x="493" y="27"/>
                      </a:lnTo>
                      <a:close/>
                      <a:moveTo>
                        <a:pt x="27" y="80"/>
                      </a:moveTo>
                      <a:lnTo>
                        <a:pt x="120" y="80"/>
                      </a:lnTo>
                      <a:lnTo>
                        <a:pt x="120" y="107"/>
                      </a:lnTo>
                      <a:cubicBezTo>
                        <a:pt x="120" y="121"/>
                        <a:pt x="132" y="133"/>
                        <a:pt x="147" y="133"/>
                      </a:cubicBezTo>
                      <a:lnTo>
                        <a:pt x="173" y="133"/>
                      </a:lnTo>
                      <a:cubicBezTo>
                        <a:pt x="188" y="133"/>
                        <a:pt x="200" y="121"/>
                        <a:pt x="200" y="107"/>
                      </a:cubicBezTo>
                      <a:lnTo>
                        <a:pt x="200" y="80"/>
                      </a:lnTo>
                      <a:lnTo>
                        <a:pt x="467" y="80"/>
                      </a:lnTo>
                      <a:lnTo>
                        <a:pt x="467" y="107"/>
                      </a:lnTo>
                      <a:cubicBezTo>
                        <a:pt x="467" y="121"/>
                        <a:pt x="479" y="133"/>
                        <a:pt x="493" y="133"/>
                      </a:cubicBezTo>
                      <a:lnTo>
                        <a:pt x="520" y="133"/>
                      </a:lnTo>
                      <a:cubicBezTo>
                        <a:pt x="535" y="133"/>
                        <a:pt x="547" y="121"/>
                        <a:pt x="547" y="107"/>
                      </a:cubicBezTo>
                      <a:lnTo>
                        <a:pt x="547" y="80"/>
                      </a:lnTo>
                      <a:lnTo>
                        <a:pt x="640" y="80"/>
                      </a:lnTo>
                      <a:lnTo>
                        <a:pt x="640" y="187"/>
                      </a:lnTo>
                      <a:lnTo>
                        <a:pt x="27" y="187"/>
                      </a:lnTo>
                      <a:lnTo>
                        <a:pt x="27" y="80"/>
                      </a:lnTo>
                      <a:close/>
                      <a:moveTo>
                        <a:pt x="27" y="213"/>
                      </a:moveTo>
                      <a:lnTo>
                        <a:pt x="640" y="213"/>
                      </a:lnTo>
                      <a:lnTo>
                        <a:pt x="640" y="640"/>
                      </a:lnTo>
                      <a:lnTo>
                        <a:pt x="27" y="640"/>
                      </a:lnTo>
                      <a:lnTo>
                        <a:pt x="27" y="213"/>
                      </a:lnTo>
                      <a:close/>
                      <a:moveTo>
                        <a:pt x="436" y="302"/>
                      </a:moveTo>
                      <a:cubicBezTo>
                        <a:pt x="398" y="361"/>
                        <a:pt x="359" y="421"/>
                        <a:pt x="320" y="481"/>
                      </a:cubicBezTo>
                      <a:cubicBezTo>
                        <a:pt x="293" y="457"/>
                        <a:pt x="266" y="432"/>
                        <a:pt x="239" y="408"/>
                      </a:cubicBezTo>
                      <a:lnTo>
                        <a:pt x="221" y="428"/>
                      </a:lnTo>
                      <a:cubicBezTo>
                        <a:pt x="256" y="459"/>
                        <a:pt x="291" y="491"/>
                        <a:pt x="326" y="522"/>
                      </a:cubicBezTo>
                      <a:cubicBezTo>
                        <a:pt x="370" y="453"/>
                        <a:pt x="414" y="385"/>
                        <a:pt x="459" y="316"/>
                      </a:cubicBezTo>
                      <a:lnTo>
                        <a:pt x="436" y="302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4435" name="Grupa 818">
                <a:extLst>
                  <a:ext uri="{FF2B5EF4-FFF2-40B4-BE49-F238E27FC236}">
                    <a16:creationId xmlns:a16="http://schemas.microsoft.com/office/drawing/2014/main" id="{E12696E1-5E23-4FDD-8991-04DF85055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55741" y="4588449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14437" name="Grupa 819">
                  <a:extLst>
                    <a:ext uri="{FF2B5EF4-FFF2-40B4-BE49-F238E27FC236}">
                      <a16:creationId xmlns:a16="http://schemas.microsoft.com/office/drawing/2014/main" id="{37E70617-0C31-486D-A613-8B67F1BE4A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416833" cy="241092"/>
                  <a:chOff x="6287025" y="3851744"/>
                  <a:chExt cx="1416833" cy="241092"/>
                </a:xfrm>
              </p:grpSpPr>
              <p:sp>
                <p:nvSpPr>
                  <p:cNvPr id="14439" name="Edit Properties">
                    <a:extLst>
                      <a:ext uri="{FF2B5EF4-FFF2-40B4-BE49-F238E27FC236}">
                        <a16:creationId xmlns:a16="http://schemas.microsoft.com/office/drawing/2014/main" id="{44424D8C-B988-4AA6-B543-7E8DC86717DF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4440" name="Label">
                    <a:extLst>
                      <a:ext uri="{FF2B5EF4-FFF2-40B4-BE49-F238E27FC236}">
                        <a16:creationId xmlns:a16="http://schemas.microsoft.com/office/drawing/2014/main" id="{EE01EE91-2763-4961-B9F0-CA0E1CB9C1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53320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14:20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21" name="Text Box">
                  <a:extLst>
                    <a:ext uri="{FF2B5EF4-FFF2-40B4-BE49-F238E27FC236}">
                      <a16:creationId xmlns:a16="http://schemas.microsoft.com/office/drawing/2014/main" id="{84340EF7-DC6E-4830-B9A2-460A3ADFF683}"/>
                    </a:ext>
                  </a:extLst>
                </p:cNvPr>
                <p:cNvSpPr/>
                <p:nvPr/>
              </p:nvSpPr>
              <p:spPr>
                <a:xfrm>
                  <a:off x="6287367" y="2788465"/>
                  <a:ext cx="1687731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Spotkanie w Urzędzie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cxnSp>
            <p:nvCxnSpPr>
              <p:cNvPr id="827" name="Line">
                <a:extLst>
                  <a:ext uri="{FF2B5EF4-FFF2-40B4-BE49-F238E27FC236}">
                    <a16:creationId xmlns:a16="http://schemas.microsoft.com/office/drawing/2014/main" id="{8F9C02E7-2063-4101-BE46-1CBA0F9319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2857" y="4908732"/>
                <a:ext cx="0" cy="376100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25" name="Grupa 34">
              <a:extLst>
                <a:ext uri="{FF2B5EF4-FFF2-40B4-BE49-F238E27FC236}">
                  <a16:creationId xmlns:a16="http://schemas.microsoft.com/office/drawing/2014/main" id="{694D0054-14EB-4C63-9796-73BC2E1F4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6002" y="5335280"/>
              <a:ext cx="2035091" cy="560517"/>
              <a:chOff x="5906002" y="5335280"/>
              <a:chExt cx="2035091" cy="560517"/>
            </a:xfrm>
          </p:grpSpPr>
          <p:grpSp>
            <p:nvGrpSpPr>
              <p:cNvPr id="14426" name="Grupa 29">
                <a:extLst>
                  <a:ext uri="{FF2B5EF4-FFF2-40B4-BE49-F238E27FC236}">
                    <a16:creationId xmlns:a16="http://schemas.microsoft.com/office/drawing/2014/main" id="{57D9AA70-7328-4060-A975-3527C2033B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6002" y="5335280"/>
                <a:ext cx="303650" cy="312681"/>
                <a:chOff x="5906002" y="5335280"/>
                <a:chExt cx="303650" cy="312681"/>
              </a:xfrm>
            </p:grpSpPr>
            <p:sp>
              <p:nvSpPr>
                <p:cNvPr id="825" name="Oval">
                  <a:extLst>
                    <a:ext uri="{FF2B5EF4-FFF2-40B4-BE49-F238E27FC236}">
                      <a16:creationId xmlns:a16="http://schemas.microsoft.com/office/drawing/2014/main" id="{3DE76AC6-953D-4002-9804-358DCF081C3A}"/>
                    </a:ext>
                  </a:extLst>
                </p:cNvPr>
                <p:cNvSpPr/>
                <p:nvPr/>
              </p:nvSpPr>
              <p:spPr>
                <a:xfrm>
                  <a:off x="5906788" y="5335613"/>
                  <a:ext cx="303252" cy="31262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433" name="Edit Properties">
                  <a:extLst>
                    <a:ext uri="{FF2B5EF4-FFF2-40B4-BE49-F238E27FC236}">
                      <a16:creationId xmlns:a16="http://schemas.microsoft.com/office/drawing/2014/main" id="{70F265E0-E459-414A-B3C3-7FF64A0337F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75269" y="5409864"/>
                  <a:ext cx="163513" cy="163512"/>
                </a:xfrm>
                <a:custGeom>
                  <a:avLst/>
                  <a:gdLst>
                    <a:gd name="T0" fmla="*/ 0 w 672"/>
                    <a:gd name="T1" fmla="*/ 2147483646 h 669"/>
                    <a:gd name="T2" fmla="*/ 2147483646 w 672"/>
                    <a:gd name="T3" fmla="*/ 2147483646 h 669"/>
                    <a:gd name="T4" fmla="*/ 2147483646 w 672"/>
                    <a:gd name="T5" fmla="*/ 2147483646 h 669"/>
                    <a:gd name="T6" fmla="*/ 2147483646 w 672"/>
                    <a:gd name="T7" fmla="*/ 2147483646 h 669"/>
                    <a:gd name="T8" fmla="*/ 2147483646 w 672"/>
                    <a:gd name="T9" fmla="*/ 2147483646 h 669"/>
                    <a:gd name="T10" fmla="*/ 2147483646 w 672"/>
                    <a:gd name="T11" fmla="*/ 2147483646 h 669"/>
                    <a:gd name="T12" fmla="*/ 2147483646 w 672"/>
                    <a:gd name="T13" fmla="*/ 2147483646 h 669"/>
                    <a:gd name="T14" fmla="*/ 2147483646 w 672"/>
                    <a:gd name="T15" fmla="*/ 0 h 669"/>
                    <a:gd name="T16" fmla="*/ 2147483646 w 672"/>
                    <a:gd name="T17" fmla="*/ 2147483646 h 669"/>
                    <a:gd name="T18" fmla="*/ 2147483646 w 672"/>
                    <a:gd name="T19" fmla="*/ 2147483646 h 669"/>
                    <a:gd name="T20" fmla="*/ 2147483646 w 672"/>
                    <a:gd name="T21" fmla="*/ 2147483646 h 669"/>
                    <a:gd name="T22" fmla="*/ 2147483646 w 672"/>
                    <a:gd name="T23" fmla="*/ 2147483646 h 669"/>
                    <a:gd name="T24" fmla="*/ 2147483646 w 672"/>
                    <a:gd name="T25" fmla="*/ 2147483646 h 669"/>
                    <a:gd name="T26" fmla="*/ 2147483646 w 672"/>
                    <a:gd name="T27" fmla="*/ 2147483646 h 669"/>
                    <a:gd name="T28" fmla="*/ 2147483646 w 672"/>
                    <a:gd name="T29" fmla="*/ 2147483646 h 669"/>
                    <a:gd name="T30" fmla="*/ 2147483646 w 672"/>
                    <a:gd name="T31" fmla="*/ 2147483646 h 669"/>
                    <a:gd name="T32" fmla="*/ 2147483646 w 672"/>
                    <a:gd name="T33" fmla="*/ 2147483646 h 669"/>
                    <a:gd name="T34" fmla="*/ 2147483646 w 672"/>
                    <a:gd name="T35" fmla="*/ 2147483646 h 669"/>
                    <a:gd name="T36" fmla="*/ 2147483646 w 672"/>
                    <a:gd name="T37" fmla="*/ 2147483646 h 669"/>
                    <a:gd name="T38" fmla="*/ 2147483646 w 672"/>
                    <a:gd name="T39" fmla="*/ 2147483646 h 669"/>
                    <a:gd name="T40" fmla="*/ 2147483646 w 672"/>
                    <a:gd name="T41" fmla="*/ 2147483646 h 669"/>
                    <a:gd name="T42" fmla="*/ 2147483646 w 672"/>
                    <a:gd name="T43" fmla="*/ 2147483646 h 669"/>
                    <a:gd name="T44" fmla="*/ 2147483646 w 672"/>
                    <a:gd name="T45" fmla="*/ 2147483646 h 669"/>
                    <a:gd name="T46" fmla="*/ 2147483646 w 672"/>
                    <a:gd name="T47" fmla="*/ 2147483646 h 669"/>
                    <a:gd name="T48" fmla="*/ 2147483646 w 672"/>
                    <a:gd name="T49" fmla="*/ 2147483646 h 669"/>
                    <a:gd name="T50" fmla="*/ 2147483646 w 672"/>
                    <a:gd name="T51" fmla="*/ 2147483646 h 669"/>
                    <a:gd name="T52" fmla="*/ 2147483646 w 672"/>
                    <a:gd name="T53" fmla="*/ 2147483646 h 669"/>
                    <a:gd name="T54" fmla="*/ 2147483646 w 672"/>
                    <a:gd name="T55" fmla="*/ 2147483646 h 669"/>
                    <a:gd name="T56" fmla="*/ 2147483646 w 672"/>
                    <a:gd name="T57" fmla="*/ 2147483646 h 669"/>
                    <a:gd name="T58" fmla="*/ 2147483646 w 672"/>
                    <a:gd name="T59" fmla="*/ 2147483646 h 669"/>
                    <a:gd name="T60" fmla="*/ 2147483646 w 672"/>
                    <a:gd name="T61" fmla="*/ 2147483646 h 669"/>
                    <a:gd name="T62" fmla="*/ 2147483646 w 672"/>
                    <a:gd name="T63" fmla="*/ 2147483646 h 669"/>
                    <a:gd name="T64" fmla="*/ 2147483646 w 672"/>
                    <a:gd name="T65" fmla="*/ 2147483646 h 669"/>
                    <a:gd name="T66" fmla="*/ 2147483646 w 672"/>
                    <a:gd name="T67" fmla="*/ 2147483646 h 669"/>
                    <a:gd name="T68" fmla="*/ 2147483646 w 672"/>
                    <a:gd name="T69" fmla="*/ 2147483646 h 669"/>
                    <a:gd name="T70" fmla="*/ 2147483646 w 672"/>
                    <a:gd name="T71" fmla="*/ 2147483646 h 669"/>
                    <a:gd name="T72" fmla="*/ 2147483646 w 672"/>
                    <a:gd name="T73" fmla="*/ 2147483646 h 669"/>
                    <a:gd name="T74" fmla="*/ 2147483646 w 672"/>
                    <a:gd name="T75" fmla="*/ 2147483646 h 669"/>
                    <a:gd name="T76" fmla="*/ 2147483646 w 672"/>
                    <a:gd name="T77" fmla="*/ 2147483646 h 669"/>
                    <a:gd name="T78" fmla="*/ 2147483646 w 672"/>
                    <a:gd name="T79" fmla="*/ 2147483646 h 669"/>
                    <a:gd name="T80" fmla="*/ 2147483646 w 672"/>
                    <a:gd name="T81" fmla="*/ 2147483646 h 66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672" h="669">
                      <a:moveTo>
                        <a:pt x="37" y="0"/>
                      </a:move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203"/>
                        <a:pt x="0" y="368"/>
                        <a:pt x="0" y="534"/>
                      </a:cubicBezTo>
                      <a:cubicBezTo>
                        <a:pt x="0" y="541"/>
                        <a:pt x="6" y="547"/>
                        <a:pt x="13" y="547"/>
                      </a:cubicBezTo>
                      <a:lnTo>
                        <a:pt x="320" y="547"/>
                      </a:lnTo>
                      <a:cubicBezTo>
                        <a:pt x="327" y="547"/>
                        <a:pt x="333" y="541"/>
                        <a:pt x="333" y="534"/>
                      </a:cubicBezTo>
                      <a:cubicBezTo>
                        <a:pt x="333" y="527"/>
                        <a:pt x="327" y="520"/>
                        <a:pt x="320" y="520"/>
                      </a:cubicBezTo>
                      <a:lnTo>
                        <a:pt x="26" y="520"/>
                      </a:lnTo>
                      <a:lnTo>
                        <a:pt x="26" y="120"/>
                      </a:lnTo>
                      <a:lnTo>
                        <a:pt x="560" y="120"/>
                      </a:lnTo>
                      <a:lnTo>
                        <a:pt x="560" y="294"/>
                      </a:lnTo>
                      <a:cubicBezTo>
                        <a:pt x="560" y="301"/>
                        <a:pt x="566" y="307"/>
                        <a:pt x="573" y="307"/>
                      </a:cubicBezTo>
                      <a:cubicBezTo>
                        <a:pt x="580" y="307"/>
                        <a:pt x="586" y="301"/>
                        <a:pt x="586" y="294"/>
                      </a:cubicBezTo>
                      <a:cubicBezTo>
                        <a:pt x="586" y="208"/>
                        <a:pt x="586" y="123"/>
                        <a:pt x="586" y="38"/>
                      </a:cubicBezTo>
                      <a:cubicBezTo>
                        <a:pt x="586" y="17"/>
                        <a:pt x="569" y="0"/>
                        <a:pt x="549" y="0"/>
                      </a:cubicBezTo>
                      <a:lnTo>
                        <a:pt x="37" y="0"/>
                      </a:lnTo>
                      <a:close/>
                      <a:moveTo>
                        <a:pt x="37" y="27"/>
                      </a:moveTo>
                      <a:lnTo>
                        <a:pt x="549" y="27"/>
                      </a:lnTo>
                      <a:cubicBezTo>
                        <a:pt x="555" y="27"/>
                        <a:pt x="560" y="32"/>
                        <a:pt x="560" y="38"/>
                      </a:cubicBezTo>
                      <a:lnTo>
                        <a:pt x="560" y="94"/>
                      </a:lnTo>
                      <a:lnTo>
                        <a:pt x="26" y="94"/>
                      </a:lnTo>
                      <a:lnTo>
                        <a:pt x="26" y="38"/>
                      </a:lnTo>
                      <a:cubicBezTo>
                        <a:pt x="26" y="32"/>
                        <a:pt x="31" y="27"/>
                        <a:pt x="37" y="27"/>
                      </a:cubicBezTo>
                      <a:close/>
                      <a:moveTo>
                        <a:pt x="93" y="200"/>
                      </a:moveTo>
                      <a:lnTo>
                        <a:pt x="93" y="227"/>
                      </a:lnTo>
                      <a:lnTo>
                        <a:pt x="146" y="227"/>
                      </a:lnTo>
                      <a:lnTo>
                        <a:pt x="146" y="200"/>
                      </a:lnTo>
                      <a:lnTo>
                        <a:pt x="93" y="200"/>
                      </a:lnTo>
                      <a:close/>
                      <a:moveTo>
                        <a:pt x="186" y="200"/>
                      </a:moveTo>
                      <a:lnTo>
                        <a:pt x="186" y="227"/>
                      </a:lnTo>
                      <a:lnTo>
                        <a:pt x="493" y="227"/>
                      </a:lnTo>
                      <a:lnTo>
                        <a:pt x="493" y="200"/>
                      </a:lnTo>
                      <a:lnTo>
                        <a:pt x="186" y="200"/>
                      </a:lnTo>
                      <a:close/>
                      <a:moveTo>
                        <a:pt x="93" y="267"/>
                      </a:moveTo>
                      <a:lnTo>
                        <a:pt x="93" y="294"/>
                      </a:lnTo>
                      <a:lnTo>
                        <a:pt x="146" y="294"/>
                      </a:lnTo>
                      <a:lnTo>
                        <a:pt x="146" y="267"/>
                      </a:lnTo>
                      <a:lnTo>
                        <a:pt x="93" y="267"/>
                      </a:lnTo>
                      <a:close/>
                      <a:moveTo>
                        <a:pt x="186" y="267"/>
                      </a:moveTo>
                      <a:lnTo>
                        <a:pt x="186" y="294"/>
                      </a:lnTo>
                      <a:lnTo>
                        <a:pt x="493" y="294"/>
                      </a:lnTo>
                      <a:lnTo>
                        <a:pt x="493" y="267"/>
                      </a:lnTo>
                      <a:lnTo>
                        <a:pt x="186" y="267"/>
                      </a:lnTo>
                      <a:close/>
                      <a:moveTo>
                        <a:pt x="612" y="332"/>
                      </a:moveTo>
                      <a:cubicBezTo>
                        <a:pt x="598" y="332"/>
                        <a:pt x="584" y="338"/>
                        <a:pt x="573" y="348"/>
                      </a:cubicBezTo>
                      <a:cubicBezTo>
                        <a:pt x="570" y="351"/>
                        <a:pt x="566" y="356"/>
                        <a:pt x="564" y="358"/>
                      </a:cubicBezTo>
                      <a:lnTo>
                        <a:pt x="358" y="564"/>
                      </a:lnTo>
                      <a:cubicBezTo>
                        <a:pt x="357" y="566"/>
                        <a:pt x="355" y="568"/>
                        <a:pt x="355" y="570"/>
                      </a:cubicBezTo>
                      <a:lnTo>
                        <a:pt x="332" y="650"/>
                      </a:lnTo>
                      <a:cubicBezTo>
                        <a:pt x="329" y="659"/>
                        <a:pt x="339" y="669"/>
                        <a:pt x="348" y="667"/>
                      </a:cubicBezTo>
                      <a:lnTo>
                        <a:pt x="428" y="645"/>
                      </a:lnTo>
                      <a:cubicBezTo>
                        <a:pt x="431" y="645"/>
                        <a:pt x="433" y="643"/>
                        <a:pt x="434" y="642"/>
                      </a:cubicBezTo>
                      <a:lnTo>
                        <a:pt x="645" y="432"/>
                      </a:lnTo>
                      <a:cubicBezTo>
                        <a:pt x="648" y="429"/>
                        <a:pt x="648" y="428"/>
                        <a:pt x="650" y="426"/>
                      </a:cubicBezTo>
                      <a:cubicBezTo>
                        <a:pt x="671" y="404"/>
                        <a:pt x="672" y="370"/>
                        <a:pt x="650" y="348"/>
                      </a:cubicBezTo>
                      <a:cubicBezTo>
                        <a:pt x="640" y="338"/>
                        <a:pt x="626" y="332"/>
                        <a:pt x="612" y="332"/>
                      </a:cubicBezTo>
                      <a:close/>
                      <a:moveTo>
                        <a:pt x="93" y="334"/>
                      </a:moveTo>
                      <a:lnTo>
                        <a:pt x="93" y="360"/>
                      </a:lnTo>
                      <a:lnTo>
                        <a:pt x="146" y="360"/>
                      </a:lnTo>
                      <a:lnTo>
                        <a:pt x="146" y="334"/>
                      </a:lnTo>
                      <a:lnTo>
                        <a:pt x="93" y="334"/>
                      </a:lnTo>
                      <a:close/>
                      <a:moveTo>
                        <a:pt x="186" y="334"/>
                      </a:moveTo>
                      <a:lnTo>
                        <a:pt x="186" y="360"/>
                      </a:lnTo>
                      <a:lnTo>
                        <a:pt x="493" y="360"/>
                      </a:lnTo>
                      <a:lnTo>
                        <a:pt x="493" y="334"/>
                      </a:lnTo>
                      <a:lnTo>
                        <a:pt x="186" y="334"/>
                      </a:lnTo>
                      <a:close/>
                      <a:moveTo>
                        <a:pt x="583" y="377"/>
                      </a:moveTo>
                      <a:lnTo>
                        <a:pt x="623" y="417"/>
                      </a:lnTo>
                      <a:lnTo>
                        <a:pt x="418" y="620"/>
                      </a:lnTo>
                      <a:lnTo>
                        <a:pt x="379" y="582"/>
                      </a:lnTo>
                      <a:lnTo>
                        <a:pt x="380" y="581"/>
                      </a:lnTo>
                      <a:lnTo>
                        <a:pt x="583" y="377"/>
                      </a:lnTo>
                      <a:close/>
                      <a:moveTo>
                        <a:pt x="93" y="400"/>
                      </a:moveTo>
                      <a:lnTo>
                        <a:pt x="93" y="427"/>
                      </a:lnTo>
                      <a:lnTo>
                        <a:pt x="146" y="427"/>
                      </a:lnTo>
                      <a:lnTo>
                        <a:pt x="146" y="400"/>
                      </a:lnTo>
                      <a:lnTo>
                        <a:pt x="93" y="400"/>
                      </a:lnTo>
                      <a:close/>
                      <a:moveTo>
                        <a:pt x="186" y="400"/>
                      </a:moveTo>
                      <a:lnTo>
                        <a:pt x="186" y="427"/>
                      </a:lnTo>
                      <a:lnTo>
                        <a:pt x="440" y="427"/>
                      </a:lnTo>
                      <a:lnTo>
                        <a:pt x="440" y="400"/>
                      </a:lnTo>
                      <a:lnTo>
                        <a:pt x="186" y="40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4427" name="Grupa 829">
                <a:extLst>
                  <a:ext uri="{FF2B5EF4-FFF2-40B4-BE49-F238E27FC236}">
                    <a16:creationId xmlns:a16="http://schemas.microsoft.com/office/drawing/2014/main" id="{BD966111-5F32-4BC2-AFB2-E3737DDDCB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53357" y="5400125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14428" name="Grupa 830">
                  <a:extLst>
                    <a:ext uri="{FF2B5EF4-FFF2-40B4-BE49-F238E27FC236}">
                      <a16:creationId xmlns:a16="http://schemas.microsoft.com/office/drawing/2014/main" id="{03A3CA9E-1166-49CC-8B60-0C59423202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419217" cy="241092"/>
                  <a:chOff x="6287025" y="3851744"/>
                  <a:chExt cx="1419217" cy="241092"/>
                </a:xfrm>
              </p:grpSpPr>
              <p:sp>
                <p:nvSpPr>
                  <p:cNvPr id="14430" name="Edit Properties">
                    <a:extLst>
                      <a:ext uri="{FF2B5EF4-FFF2-40B4-BE49-F238E27FC236}">
                        <a16:creationId xmlns:a16="http://schemas.microsoft.com/office/drawing/2014/main" id="{B526BF29-F0A6-4017-B893-C10DBA572CA2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4431" name="Label">
                    <a:extLst>
                      <a:ext uri="{FF2B5EF4-FFF2-40B4-BE49-F238E27FC236}">
                        <a16:creationId xmlns:a16="http://schemas.microsoft.com/office/drawing/2014/main" id="{C6942B64-BF37-4774-90A1-000132EB13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7" y="3851744"/>
                    <a:ext cx="1255705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2019-01-27 23:30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32" name="Text Box">
                  <a:extLst>
                    <a:ext uri="{FF2B5EF4-FFF2-40B4-BE49-F238E27FC236}">
                      <a16:creationId xmlns:a16="http://schemas.microsoft.com/office/drawing/2014/main" id="{F758D972-9354-4FAC-9F4B-8FB067E47B39}"/>
                    </a:ext>
                  </a:extLst>
                </p:cNvPr>
                <p:cNvSpPr/>
                <p:nvPr/>
              </p:nvSpPr>
              <p:spPr>
                <a:xfrm>
                  <a:off x="6292927" y="2789293"/>
                  <a:ext cx="1681380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Wypełnienie wniosku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grpSp>
        <p:nvGrpSpPr>
          <p:cNvPr id="14353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6E7EAC8F-51BE-4585-828B-0F22C5961767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650288" y="4298950"/>
            <a:ext cx="2851150" cy="1722438"/>
            <a:chOff x="595686" y="1184134"/>
            <a:chExt cx="1828800" cy="1723028"/>
          </a:xfrm>
        </p:grpSpPr>
        <p:sp>
          <p:nvSpPr>
            <p:cNvPr id="91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BA6A03AE-8E91-4179-BADF-B2AE8AD0F85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5686" y="1261949"/>
              <a:ext cx="1828800" cy="164521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03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60C7727F-2024-4A74-8FBE-B7740FD4D4B7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8662" y="1184134"/>
              <a:ext cx="642699" cy="1569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Powiązane sprawy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354" name="Label">
            <a:extLst>
              <a:ext uri="{FF2B5EF4-FFF2-40B4-BE49-F238E27FC236}">
                <a16:creationId xmlns:a16="http://schemas.microsoft.com/office/drawing/2014/main" id="{E14D9949-E6FF-4709-95DA-B0C8551D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75" y="4830763"/>
            <a:ext cx="13239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Brak dostępnych danych</a:t>
            </a:r>
            <a:endParaRPr lang="en-US" altLang="pl-PL" sz="9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355" name="Database">
            <a:extLst>
              <a:ext uri="{FF2B5EF4-FFF2-40B4-BE49-F238E27FC236}">
                <a16:creationId xmlns:a16="http://schemas.microsoft.com/office/drawing/2014/main" id="{E387AB41-BD5F-4273-B256-E7A66B0046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43963" y="4762500"/>
            <a:ext cx="373062" cy="431800"/>
          </a:xfrm>
          <a:custGeom>
            <a:avLst/>
            <a:gdLst>
              <a:gd name="T0" fmla="*/ 2147483646 w 560"/>
              <a:gd name="T1" fmla="*/ 2147483646 h 653"/>
              <a:gd name="T2" fmla="*/ 0 w 560"/>
              <a:gd name="T3" fmla="*/ 2147483646 h 653"/>
              <a:gd name="T4" fmla="*/ 2147483646 w 560"/>
              <a:gd name="T5" fmla="*/ 2147483646 h 653"/>
              <a:gd name="T6" fmla="*/ 2147483646 w 560"/>
              <a:gd name="T7" fmla="*/ 2147483646 h 653"/>
              <a:gd name="T8" fmla="*/ 2147483646 w 560"/>
              <a:gd name="T9" fmla="*/ 2147483646 h 653"/>
              <a:gd name="T10" fmla="*/ 2147483646 w 560"/>
              <a:gd name="T11" fmla="*/ 2147483646 h 653"/>
              <a:gd name="T12" fmla="*/ 2147483646 w 560"/>
              <a:gd name="T13" fmla="*/ 2147483646 h 653"/>
              <a:gd name="T14" fmla="*/ 2147483646 w 560"/>
              <a:gd name="T15" fmla="*/ 2147483646 h 653"/>
              <a:gd name="T16" fmla="*/ 2147483646 w 560"/>
              <a:gd name="T17" fmla="*/ 2147483646 h 653"/>
              <a:gd name="T18" fmla="*/ 2147483646 w 560"/>
              <a:gd name="T19" fmla="*/ 2147483646 h 653"/>
              <a:gd name="T20" fmla="*/ 2147483646 w 560"/>
              <a:gd name="T21" fmla="*/ 2147483646 h 653"/>
              <a:gd name="T22" fmla="*/ 2147483646 w 560"/>
              <a:gd name="T23" fmla="*/ 2147483646 h 653"/>
              <a:gd name="T24" fmla="*/ 2147483646 w 560"/>
              <a:gd name="T25" fmla="*/ 2147483646 h 653"/>
              <a:gd name="T26" fmla="*/ 2147483646 w 560"/>
              <a:gd name="T27" fmla="*/ 2147483646 h 653"/>
              <a:gd name="T28" fmla="*/ 2147483646 w 560"/>
              <a:gd name="T29" fmla="*/ 2147483646 h 653"/>
              <a:gd name="T30" fmla="*/ 2147483646 w 560"/>
              <a:gd name="T31" fmla="*/ 2147483646 h 653"/>
              <a:gd name="T32" fmla="*/ 2147483646 w 560"/>
              <a:gd name="T33" fmla="*/ 2147483646 h 653"/>
              <a:gd name="T34" fmla="*/ 2147483646 w 560"/>
              <a:gd name="T35" fmla="*/ 2147483646 h 653"/>
              <a:gd name="T36" fmla="*/ 2147483646 w 560"/>
              <a:gd name="T37" fmla="*/ 2147483646 h 653"/>
              <a:gd name="T38" fmla="*/ 2147483646 w 560"/>
              <a:gd name="T39" fmla="*/ 2147483646 h 653"/>
              <a:gd name="T40" fmla="*/ 2147483646 w 560"/>
              <a:gd name="T41" fmla="*/ 2147483646 h 653"/>
              <a:gd name="T42" fmla="*/ 2147483646 w 560"/>
              <a:gd name="T43" fmla="*/ 2147483646 h 653"/>
              <a:gd name="T44" fmla="*/ 2147483646 w 560"/>
              <a:gd name="T45" fmla="*/ 2147483646 h 653"/>
              <a:gd name="T46" fmla="*/ 2147483646 w 560"/>
              <a:gd name="T47" fmla="*/ 2147483646 h 653"/>
              <a:gd name="T48" fmla="*/ 2147483646 w 560"/>
              <a:gd name="T49" fmla="*/ 2147483646 h 653"/>
              <a:gd name="T50" fmla="*/ 2147483646 w 560"/>
              <a:gd name="T51" fmla="*/ 2147483646 h 653"/>
              <a:gd name="T52" fmla="*/ 2147483646 w 560"/>
              <a:gd name="T53" fmla="*/ 2147483646 h 653"/>
              <a:gd name="T54" fmla="*/ 2147483646 w 560"/>
              <a:gd name="T55" fmla="*/ 2147483646 h 653"/>
              <a:gd name="T56" fmla="*/ 2147483646 w 560"/>
              <a:gd name="T57" fmla="*/ 2147483646 h 653"/>
              <a:gd name="T58" fmla="*/ 2147483646 w 560"/>
              <a:gd name="T59" fmla="*/ 2147483646 h 653"/>
              <a:gd name="T60" fmla="*/ 2147483646 w 560"/>
              <a:gd name="T61" fmla="*/ 2147483646 h 653"/>
              <a:gd name="T62" fmla="*/ 2147483646 w 560"/>
              <a:gd name="T63" fmla="*/ 2147483646 h 653"/>
              <a:gd name="T64" fmla="*/ 2147483646 w 560"/>
              <a:gd name="T65" fmla="*/ 2147483646 h 6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60" h="653">
                <a:moveTo>
                  <a:pt x="280" y="0"/>
                </a:moveTo>
                <a:cubicBezTo>
                  <a:pt x="205" y="0"/>
                  <a:pt x="137" y="13"/>
                  <a:pt x="86" y="36"/>
                </a:cubicBezTo>
                <a:cubicBezTo>
                  <a:pt x="61" y="48"/>
                  <a:pt x="40" y="61"/>
                  <a:pt x="25" y="77"/>
                </a:cubicBezTo>
                <a:cubicBezTo>
                  <a:pt x="10" y="93"/>
                  <a:pt x="0" y="113"/>
                  <a:pt x="0" y="133"/>
                </a:cubicBezTo>
                <a:lnTo>
                  <a:pt x="0" y="520"/>
                </a:lnTo>
                <a:cubicBezTo>
                  <a:pt x="0" y="540"/>
                  <a:pt x="10" y="560"/>
                  <a:pt x="25" y="576"/>
                </a:cubicBezTo>
                <a:cubicBezTo>
                  <a:pt x="40" y="592"/>
                  <a:pt x="61" y="606"/>
                  <a:pt x="86" y="617"/>
                </a:cubicBezTo>
                <a:cubicBezTo>
                  <a:pt x="137" y="640"/>
                  <a:pt x="205" y="653"/>
                  <a:pt x="280" y="653"/>
                </a:cubicBezTo>
                <a:cubicBezTo>
                  <a:pt x="356" y="653"/>
                  <a:pt x="424" y="640"/>
                  <a:pt x="474" y="617"/>
                </a:cubicBezTo>
                <a:cubicBezTo>
                  <a:pt x="500" y="606"/>
                  <a:pt x="521" y="592"/>
                  <a:pt x="536" y="576"/>
                </a:cubicBezTo>
                <a:cubicBezTo>
                  <a:pt x="551" y="560"/>
                  <a:pt x="560" y="540"/>
                  <a:pt x="560" y="520"/>
                </a:cubicBezTo>
                <a:lnTo>
                  <a:pt x="560" y="133"/>
                </a:lnTo>
                <a:cubicBezTo>
                  <a:pt x="560" y="113"/>
                  <a:pt x="551" y="93"/>
                  <a:pt x="536" y="77"/>
                </a:cubicBezTo>
                <a:cubicBezTo>
                  <a:pt x="521" y="61"/>
                  <a:pt x="500" y="48"/>
                  <a:pt x="474" y="36"/>
                </a:cubicBezTo>
                <a:cubicBezTo>
                  <a:pt x="424" y="13"/>
                  <a:pt x="356" y="0"/>
                  <a:pt x="280" y="0"/>
                </a:cubicBezTo>
                <a:close/>
                <a:moveTo>
                  <a:pt x="280" y="27"/>
                </a:moveTo>
                <a:cubicBezTo>
                  <a:pt x="352" y="27"/>
                  <a:pt x="418" y="40"/>
                  <a:pt x="464" y="60"/>
                </a:cubicBezTo>
                <a:cubicBezTo>
                  <a:pt x="486" y="71"/>
                  <a:pt x="505" y="83"/>
                  <a:pt x="516" y="96"/>
                </a:cubicBezTo>
                <a:cubicBezTo>
                  <a:pt x="528" y="108"/>
                  <a:pt x="534" y="121"/>
                  <a:pt x="534" y="133"/>
                </a:cubicBezTo>
                <a:cubicBezTo>
                  <a:pt x="534" y="146"/>
                  <a:pt x="528" y="158"/>
                  <a:pt x="516" y="171"/>
                </a:cubicBezTo>
                <a:cubicBezTo>
                  <a:pt x="505" y="183"/>
                  <a:pt x="486" y="196"/>
                  <a:pt x="464" y="206"/>
                </a:cubicBezTo>
                <a:cubicBezTo>
                  <a:pt x="418" y="227"/>
                  <a:pt x="352" y="240"/>
                  <a:pt x="280" y="240"/>
                </a:cubicBezTo>
                <a:cubicBezTo>
                  <a:pt x="208" y="240"/>
                  <a:pt x="143" y="227"/>
                  <a:pt x="97" y="206"/>
                </a:cubicBezTo>
                <a:cubicBezTo>
                  <a:pt x="74" y="196"/>
                  <a:pt x="56" y="183"/>
                  <a:pt x="44" y="171"/>
                </a:cubicBezTo>
                <a:cubicBezTo>
                  <a:pt x="33" y="158"/>
                  <a:pt x="27" y="146"/>
                  <a:pt x="27" y="133"/>
                </a:cubicBezTo>
                <a:cubicBezTo>
                  <a:pt x="27" y="121"/>
                  <a:pt x="33" y="108"/>
                  <a:pt x="44" y="96"/>
                </a:cubicBezTo>
                <a:cubicBezTo>
                  <a:pt x="56" y="83"/>
                  <a:pt x="74" y="71"/>
                  <a:pt x="97" y="60"/>
                </a:cubicBezTo>
                <a:cubicBezTo>
                  <a:pt x="143" y="40"/>
                  <a:pt x="208" y="27"/>
                  <a:pt x="280" y="27"/>
                </a:cubicBezTo>
                <a:close/>
                <a:moveTo>
                  <a:pt x="27" y="191"/>
                </a:moveTo>
                <a:cubicBezTo>
                  <a:pt x="42" y="206"/>
                  <a:pt x="62" y="219"/>
                  <a:pt x="86" y="230"/>
                </a:cubicBezTo>
                <a:cubicBezTo>
                  <a:pt x="137" y="253"/>
                  <a:pt x="205" y="267"/>
                  <a:pt x="280" y="267"/>
                </a:cubicBezTo>
                <a:cubicBezTo>
                  <a:pt x="356" y="267"/>
                  <a:pt x="424" y="253"/>
                  <a:pt x="474" y="230"/>
                </a:cubicBezTo>
                <a:cubicBezTo>
                  <a:pt x="499" y="219"/>
                  <a:pt x="519" y="206"/>
                  <a:pt x="534" y="191"/>
                </a:cubicBezTo>
                <a:lnTo>
                  <a:pt x="534" y="267"/>
                </a:lnTo>
                <a:cubicBezTo>
                  <a:pt x="534" y="279"/>
                  <a:pt x="528" y="292"/>
                  <a:pt x="516" y="304"/>
                </a:cubicBezTo>
                <a:cubicBezTo>
                  <a:pt x="505" y="317"/>
                  <a:pt x="486" y="329"/>
                  <a:pt x="464" y="339"/>
                </a:cubicBezTo>
                <a:cubicBezTo>
                  <a:pt x="418" y="360"/>
                  <a:pt x="352" y="373"/>
                  <a:pt x="280" y="373"/>
                </a:cubicBezTo>
                <a:cubicBezTo>
                  <a:pt x="208" y="373"/>
                  <a:pt x="143" y="360"/>
                  <a:pt x="97" y="339"/>
                </a:cubicBezTo>
                <a:cubicBezTo>
                  <a:pt x="74" y="329"/>
                  <a:pt x="56" y="317"/>
                  <a:pt x="44" y="304"/>
                </a:cubicBezTo>
                <a:cubicBezTo>
                  <a:pt x="33" y="292"/>
                  <a:pt x="27" y="279"/>
                  <a:pt x="27" y="267"/>
                </a:cubicBezTo>
                <a:lnTo>
                  <a:pt x="27" y="191"/>
                </a:lnTo>
                <a:close/>
                <a:moveTo>
                  <a:pt x="27" y="324"/>
                </a:moveTo>
                <a:cubicBezTo>
                  <a:pt x="42" y="340"/>
                  <a:pt x="62" y="353"/>
                  <a:pt x="86" y="364"/>
                </a:cubicBezTo>
                <a:cubicBezTo>
                  <a:pt x="137" y="386"/>
                  <a:pt x="205" y="400"/>
                  <a:pt x="280" y="400"/>
                </a:cubicBezTo>
                <a:cubicBezTo>
                  <a:pt x="356" y="400"/>
                  <a:pt x="424" y="386"/>
                  <a:pt x="474" y="364"/>
                </a:cubicBezTo>
                <a:cubicBezTo>
                  <a:pt x="499" y="353"/>
                  <a:pt x="519" y="340"/>
                  <a:pt x="534" y="324"/>
                </a:cubicBezTo>
                <a:lnTo>
                  <a:pt x="534" y="400"/>
                </a:lnTo>
                <a:cubicBezTo>
                  <a:pt x="534" y="412"/>
                  <a:pt x="528" y="425"/>
                  <a:pt x="516" y="437"/>
                </a:cubicBezTo>
                <a:cubicBezTo>
                  <a:pt x="505" y="450"/>
                  <a:pt x="486" y="462"/>
                  <a:pt x="464" y="473"/>
                </a:cubicBezTo>
                <a:cubicBezTo>
                  <a:pt x="418" y="493"/>
                  <a:pt x="352" y="507"/>
                  <a:pt x="280" y="507"/>
                </a:cubicBezTo>
                <a:cubicBezTo>
                  <a:pt x="208" y="507"/>
                  <a:pt x="143" y="493"/>
                  <a:pt x="97" y="473"/>
                </a:cubicBezTo>
                <a:cubicBezTo>
                  <a:pt x="74" y="462"/>
                  <a:pt x="56" y="450"/>
                  <a:pt x="44" y="437"/>
                </a:cubicBezTo>
                <a:cubicBezTo>
                  <a:pt x="33" y="425"/>
                  <a:pt x="27" y="412"/>
                  <a:pt x="27" y="400"/>
                </a:cubicBezTo>
                <a:lnTo>
                  <a:pt x="27" y="324"/>
                </a:lnTo>
                <a:close/>
                <a:moveTo>
                  <a:pt x="27" y="458"/>
                </a:moveTo>
                <a:cubicBezTo>
                  <a:pt x="42" y="473"/>
                  <a:pt x="62" y="486"/>
                  <a:pt x="86" y="497"/>
                </a:cubicBezTo>
                <a:cubicBezTo>
                  <a:pt x="137" y="520"/>
                  <a:pt x="205" y="533"/>
                  <a:pt x="280" y="533"/>
                </a:cubicBezTo>
                <a:cubicBezTo>
                  <a:pt x="356" y="533"/>
                  <a:pt x="424" y="520"/>
                  <a:pt x="474" y="497"/>
                </a:cubicBezTo>
                <a:cubicBezTo>
                  <a:pt x="499" y="486"/>
                  <a:pt x="519" y="473"/>
                  <a:pt x="534" y="458"/>
                </a:cubicBezTo>
                <a:lnTo>
                  <a:pt x="534" y="520"/>
                </a:lnTo>
                <a:cubicBezTo>
                  <a:pt x="534" y="532"/>
                  <a:pt x="528" y="545"/>
                  <a:pt x="516" y="557"/>
                </a:cubicBezTo>
                <a:cubicBezTo>
                  <a:pt x="505" y="570"/>
                  <a:pt x="486" y="582"/>
                  <a:pt x="464" y="593"/>
                </a:cubicBezTo>
                <a:cubicBezTo>
                  <a:pt x="418" y="613"/>
                  <a:pt x="352" y="627"/>
                  <a:pt x="280" y="627"/>
                </a:cubicBezTo>
                <a:cubicBezTo>
                  <a:pt x="208" y="627"/>
                  <a:pt x="143" y="613"/>
                  <a:pt x="97" y="593"/>
                </a:cubicBezTo>
                <a:cubicBezTo>
                  <a:pt x="74" y="582"/>
                  <a:pt x="56" y="570"/>
                  <a:pt x="44" y="557"/>
                </a:cubicBezTo>
                <a:cubicBezTo>
                  <a:pt x="33" y="545"/>
                  <a:pt x="27" y="532"/>
                  <a:pt x="27" y="520"/>
                </a:cubicBezTo>
                <a:lnTo>
                  <a:pt x="27" y="458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4356" name="Grupa 959">
            <a:extLst>
              <a:ext uri="{FF2B5EF4-FFF2-40B4-BE49-F238E27FC236}">
                <a16:creationId xmlns:a16="http://schemas.microsoft.com/office/drawing/2014/main" id="{A433B9CE-9B47-4ECF-BFB7-65BE7572D942}"/>
              </a:ext>
            </a:extLst>
          </p:cNvPr>
          <p:cNvGrpSpPr>
            <a:grpSpLocks/>
          </p:cNvGrpSpPr>
          <p:nvPr/>
        </p:nvGrpSpPr>
        <p:grpSpPr bwMode="auto">
          <a:xfrm>
            <a:off x="8629650" y="2540000"/>
            <a:ext cx="2871788" cy="1724025"/>
            <a:chOff x="2514469" y="2533575"/>
            <a:chExt cx="2929401" cy="1723028"/>
          </a:xfrm>
        </p:grpSpPr>
        <p:grpSp>
          <p:nvGrpSpPr>
            <p:cNvPr id="14384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37BA6345-36EF-41D8-A495-F5102E8967FC}"/>
                </a:ext>
              </a:extLst>
            </p:cNvPr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97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F1BE5173-8FC2-41D0-812C-1BB927F77EE2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95686" y="1261877"/>
                <a:ext cx="1828800" cy="164528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401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4B82F2F0-C37C-4323-B505-1947FBD16B4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28662" y="1184134"/>
                <a:ext cx="780036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Powiązane dokumenty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385" name="Labeled Field">
              <a:extLst>
                <a:ext uri="{FF2B5EF4-FFF2-40B4-BE49-F238E27FC236}">
                  <a16:creationId xmlns:a16="http://schemas.microsoft.com/office/drawing/2014/main" id="{2F081EBA-E1FB-4E4F-9D12-F11F2F3F0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975" name="Text Box">
                <a:extLst>
                  <a:ext uri="{FF2B5EF4-FFF2-40B4-BE49-F238E27FC236}">
                    <a16:creationId xmlns:a16="http://schemas.microsoft.com/office/drawing/2014/main" id="{2AB37D6E-B12B-44B2-A11C-10180B9D5FA5}"/>
                  </a:ext>
                </a:extLst>
              </p:cNvPr>
              <p:cNvSpPr/>
              <p:nvPr/>
            </p:nvSpPr>
            <p:spPr>
              <a:xfrm>
                <a:off x="1725219" y="204003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sz="900" b="1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399" name="Label">
                <a:extLst>
                  <a:ext uri="{FF2B5EF4-FFF2-40B4-BE49-F238E27FC236}">
                    <a16:creationId xmlns:a16="http://schemas.microsoft.com/office/drawing/2014/main" id="{3850AFC0-47C7-4140-B6AB-BB4B9D5503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Nazwa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386" name="Labeled Field">
              <a:extLst>
                <a:ext uri="{FF2B5EF4-FFF2-40B4-BE49-F238E27FC236}">
                  <a16:creationId xmlns:a16="http://schemas.microsoft.com/office/drawing/2014/main" id="{3C5FBFBE-D1AE-4232-8A4E-44814B3C8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973" name="Text Box">
                <a:extLst>
                  <a:ext uri="{FF2B5EF4-FFF2-40B4-BE49-F238E27FC236}">
                    <a16:creationId xmlns:a16="http://schemas.microsoft.com/office/drawing/2014/main" id="{349F1992-025A-45ED-ADA6-9704D2F45CCF}"/>
                  </a:ext>
                </a:extLst>
              </p:cNvPr>
              <p:cNvSpPr/>
              <p:nvPr/>
            </p:nvSpPr>
            <p:spPr>
              <a:xfrm>
                <a:off x="1725219" y="203959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Inspektor Jan Nowak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397" name="Label">
                <a:extLst>
                  <a:ext uri="{FF2B5EF4-FFF2-40B4-BE49-F238E27FC236}">
                    <a16:creationId xmlns:a16="http://schemas.microsoft.com/office/drawing/2014/main" id="{85D94E49-59A4-4F49-81F7-8F894F0CCC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Weryfikował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387" name="Labeled Field">
              <a:extLst>
                <a:ext uri="{FF2B5EF4-FFF2-40B4-BE49-F238E27FC236}">
                  <a16:creationId xmlns:a16="http://schemas.microsoft.com/office/drawing/2014/main" id="{2359742D-B930-478D-81FC-94F0F61A1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971" name="Text Box">
                <a:extLst>
                  <a:ext uri="{FF2B5EF4-FFF2-40B4-BE49-F238E27FC236}">
                    <a16:creationId xmlns:a16="http://schemas.microsoft.com/office/drawing/2014/main" id="{3EE959DD-24E3-41B2-B5FC-1A65DBBE4A0C}"/>
                  </a:ext>
                </a:extLst>
              </p:cNvPr>
              <p:cNvSpPr/>
              <p:nvPr/>
            </p:nvSpPr>
            <p:spPr>
              <a:xfrm>
                <a:off x="1725219" y="203915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Wniosek o pobyt stały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395" name="Label">
                <a:extLst>
                  <a:ext uri="{FF2B5EF4-FFF2-40B4-BE49-F238E27FC236}">
                    <a16:creationId xmlns:a16="http://schemas.microsoft.com/office/drawing/2014/main" id="{3B782F55-7DCA-41B2-9D78-B0263AA50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Utworzył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388" name="Labeled Field">
              <a:extLst>
                <a:ext uri="{FF2B5EF4-FFF2-40B4-BE49-F238E27FC236}">
                  <a16:creationId xmlns:a16="http://schemas.microsoft.com/office/drawing/2014/main" id="{F0939DBC-D1F7-4B61-B394-1C06DD4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969" name="Text Box">
                <a:extLst>
                  <a:ext uri="{FF2B5EF4-FFF2-40B4-BE49-F238E27FC236}">
                    <a16:creationId xmlns:a16="http://schemas.microsoft.com/office/drawing/2014/main" id="{80FF3E50-37F6-492F-9B4F-8548ADBCBEC5}"/>
                  </a:ext>
                </a:extLst>
              </p:cNvPr>
              <p:cNvSpPr/>
              <p:nvPr/>
            </p:nvSpPr>
            <p:spPr>
              <a:xfrm>
                <a:off x="1725219" y="2040299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2019-02-17 11:15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393" name="Label">
                <a:extLst>
                  <a:ext uri="{FF2B5EF4-FFF2-40B4-BE49-F238E27FC236}">
                    <a16:creationId xmlns:a16="http://schemas.microsoft.com/office/drawing/2014/main" id="{AFAB6E03-7F0E-41B7-B653-7D95233CCD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Utworzono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389" name="Labeled Field">
              <a:extLst>
                <a:ext uri="{FF2B5EF4-FFF2-40B4-BE49-F238E27FC236}">
                  <a16:creationId xmlns:a16="http://schemas.microsoft.com/office/drawing/2014/main" id="{CE5AF711-4A2B-4F78-9BEB-8D878C4E8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967" name="Text Box">
                <a:extLst>
                  <a:ext uri="{FF2B5EF4-FFF2-40B4-BE49-F238E27FC236}">
                    <a16:creationId xmlns:a16="http://schemas.microsoft.com/office/drawing/2014/main" id="{C4D796AA-78FB-4762-893A-C379C45B5FB8}"/>
                  </a:ext>
                </a:extLst>
              </p:cNvPr>
              <p:cNvSpPr/>
              <p:nvPr/>
            </p:nvSpPr>
            <p:spPr>
              <a:xfrm>
                <a:off x="1725219" y="2039859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2019-02-18 12:31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391" name="Label">
                <a:extLst>
                  <a:ext uri="{FF2B5EF4-FFF2-40B4-BE49-F238E27FC236}">
                    <a16:creationId xmlns:a16="http://schemas.microsoft.com/office/drawing/2014/main" id="{6A1AF18E-1EBD-491F-9BF2-F170B9158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Aktualizacja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979" name="Pager">
            <a:extLst>
              <a:ext uri="{FF2B5EF4-FFF2-40B4-BE49-F238E27FC236}">
                <a16:creationId xmlns:a16="http://schemas.microsoft.com/office/drawing/2014/main" id="{AFEDDEE8-59F6-4805-8F9B-3CE79FBDAF8D}"/>
              </a:ext>
            </a:extLst>
          </p:cNvPr>
          <p:cNvSpPr/>
          <p:nvPr/>
        </p:nvSpPr>
        <p:spPr>
          <a:xfrm>
            <a:off x="10847388" y="3792538"/>
            <a:ext cx="476250" cy="304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3813" bIns="23813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1/3</a:t>
            </a:r>
            <a:endParaRPr lang="en-US" sz="11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358" name="Grupa 271">
            <a:extLst>
              <a:ext uri="{FF2B5EF4-FFF2-40B4-BE49-F238E27FC236}">
                <a16:creationId xmlns:a16="http://schemas.microsoft.com/office/drawing/2014/main" id="{F8524ED7-EEF4-4356-A568-4416C393872F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14382" name="Header">
              <a:extLst>
                <a:ext uri="{FF2B5EF4-FFF2-40B4-BE49-F238E27FC236}">
                  <a16:creationId xmlns:a16="http://schemas.microsoft.com/office/drawing/2014/main" id="{FE489DA3-B497-425A-834F-E1F5869C3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SPRAWY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Item">
              <a:extLst>
                <a:ext uri="{FF2B5EF4-FFF2-40B4-BE49-F238E27FC236}">
                  <a16:creationId xmlns:a16="http://schemas.microsoft.com/office/drawing/2014/main" id="{BAF247F2-D1E0-4590-8F48-A6EFF159C88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6" name="Dymek mowy: prostokąt z zaokrąglonymi rogami 175">
            <a:extLst>
              <a:ext uri="{FF2B5EF4-FFF2-40B4-BE49-F238E27FC236}">
                <a16:creationId xmlns:a16="http://schemas.microsoft.com/office/drawing/2014/main" id="{40039234-F466-4916-946E-8D1DC7C62B8B}"/>
              </a:ext>
            </a:extLst>
          </p:cNvPr>
          <p:cNvSpPr/>
          <p:nvPr/>
        </p:nvSpPr>
        <p:spPr>
          <a:xfrm>
            <a:off x="3109913" y="946150"/>
            <a:ext cx="1233487" cy="425450"/>
          </a:xfrm>
          <a:prstGeom prst="wedgeRoundRectCallout">
            <a:avLst>
              <a:gd name="adj1" fmla="val -69811"/>
              <a:gd name="adj2" fmla="val 65467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Ikona typu ekranu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8" name="Dymek mowy: prostokąt z zaokrąglonymi rogami 177">
            <a:extLst>
              <a:ext uri="{FF2B5EF4-FFF2-40B4-BE49-F238E27FC236}">
                <a16:creationId xmlns:a16="http://schemas.microsoft.com/office/drawing/2014/main" id="{DDB499EC-2EA5-489C-A425-A8296721F513}"/>
              </a:ext>
            </a:extLst>
          </p:cNvPr>
          <p:cNvSpPr/>
          <p:nvPr/>
        </p:nvSpPr>
        <p:spPr>
          <a:xfrm>
            <a:off x="7089775" y="1965325"/>
            <a:ext cx="1589088" cy="604838"/>
          </a:xfrm>
          <a:prstGeom prst="wedgeRoundRectCallout">
            <a:avLst>
              <a:gd name="adj1" fmla="val -89127"/>
              <a:gd name="adj2" fmla="val 69949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Oś czasu związana ze sprawą  - wszystkie zdarzenia chronologicznie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9" name="Dymek mowy: prostokąt z zaokrąglonymi rogami 178">
            <a:extLst>
              <a:ext uri="{FF2B5EF4-FFF2-40B4-BE49-F238E27FC236}">
                <a16:creationId xmlns:a16="http://schemas.microsoft.com/office/drawing/2014/main" id="{702F1786-0818-4081-8F9C-D39DDA47F0F4}"/>
              </a:ext>
            </a:extLst>
          </p:cNvPr>
          <p:cNvSpPr/>
          <p:nvPr/>
        </p:nvSpPr>
        <p:spPr>
          <a:xfrm>
            <a:off x="9228138" y="944563"/>
            <a:ext cx="1003300" cy="425450"/>
          </a:xfrm>
          <a:prstGeom prst="wedgeRoundRectCallout">
            <a:avLst>
              <a:gd name="adj1" fmla="val 84859"/>
              <a:gd name="adj2" fmla="val -1296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Zalogowany cudzoziemiec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3" name="Dymek mowy: prostokąt z zaokrąglonymi rogami 182">
            <a:extLst>
              <a:ext uri="{FF2B5EF4-FFF2-40B4-BE49-F238E27FC236}">
                <a16:creationId xmlns:a16="http://schemas.microsoft.com/office/drawing/2014/main" id="{1F00A4BF-8172-49A8-80DC-243B39E59903}"/>
              </a:ext>
            </a:extLst>
          </p:cNvPr>
          <p:cNvSpPr/>
          <p:nvPr/>
        </p:nvSpPr>
        <p:spPr>
          <a:xfrm>
            <a:off x="9374188" y="4584700"/>
            <a:ext cx="1546225" cy="714375"/>
          </a:xfrm>
          <a:prstGeom prst="wedgeRoundRectCallout">
            <a:avLst>
              <a:gd name="adj1" fmla="val -47782"/>
              <a:gd name="adj2" fmla="val -68885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Lista powiązanych spraw (np. matka-dziecko, pełnomocnictwo)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Dymek mowy: prostokąt z zaokrąglonymi rogami 183">
            <a:extLst>
              <a:ext uri="{FF2B5EF4-FFF2-40B4-BE49-F238E27FC236}">
                <a16:creationId xmlns:a16="http://schemas.microsoft.com/office/drawing/2014/main" id="{CDE2AFA6-8891-4412-9B24-4B1CCC30DCE1}"/>
              </a:ext>
            </a:extLst>
          </p:cNvPr>
          <p:cNvSpPr/>
          <p:nvPr/>
        </p:nvSpPr>
        <p:spPr>
          <a:xfrm>
            <a:off x="3138776" y="2018918"/>
            <a:ext cx="1204624" cy="425450"/>
          </a:xfrm>
          <a:prstGeom prst="wedgeRoundRectCallout">
            <a:avLst>
              <a:gd name="adj1" fmla="val -44492"/>
              <a:gd name="adj2" fmla="val 134450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Informacje ogólne o sprawie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0" name="Link Bar">
            <a:extLst>
              <a:ext uri="{FF2B5EF4-FFF2-40B4-BE49-F238E27FC236}">
                <a16:creationId xmlns:a16="http://schemas.microsoft.com/office/drawing/2014/main" id="{1FE9A877-FB0B-4765-A8E4-13BFF37F29E1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365" name="Group 231">
            <a:extLst>
              <a:ext uri="{FF2B5EF4-FFF2-40B4-BE49-F238E27FC236}">
                <a16:creationId xmlns:a16="http://schemas.microsoft.com/office/drawing/2014/main" id="{E8FCF38D-5B64-4768-8FD8-4463CFC07A3B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4380" name="Label">
              <a:extLst>
                <a:ext uri="{FF2B5EF4-FFF2-40B4-BE49-F238E27FC236}">
                  <a16:creationId xmlns:a16="http://schemas.microsoft.com/office/drawing/2014/main" id="{BDC03F81-0F57-4BAF-B102-3842B6F69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O. Sawczenko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381" name="User">
              <a:extLst>
                <a:ext uri="{FF2B5EF4-FFF2-40B4-BE49-F238E27FC236}">
                  <a16:creationId xmlns:a16="http://schemas.microsoft.com/office/drawing/2014/main" id="{47CE627A-C7DF-4416-A470-A7EAC0FCDA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366" name="Grupa 187">
            <a:extLst>
              <a:ext uri="{FF2B5EF4-FFF2-40B4-BE49-F238E27FC236}">
                <a16:creationId xmlns:a16="http://schemas.microsoft.com/office/drawing/2014/main" id="{ABCFD0A7-B407-4E63-ABB2-363E8AE390E9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4367" name="Grupa 210">
              <a:extLst>
                <a:ext uri="{FF2B5EF4-FFF2-40B4-BE49-F238E27FC236}">
                  <a16:creationId xmlns:a16="http://schemas.microsoft.com/office/drawing/2014/main" id="{91528E99-88E4-4FD7-A949-C22C7AB1D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191" name="Item">
                <a:extLst>
                  <a:ext uri="{FF2B5EF4-FFF2-40B4-BE49-F238E27FC236}">
                    <a16:creationId xmlns:a16="http://schemas.microsoft.com/office/drawing/2014/main" id="{EFFDA8CD-A347-443C-8EA9-876CC94CC292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92" name="Chevron">
                <a:extLst>
                  <a:ext uri="{FF2B5EF4-FFF2-40B4-BE49-F238E27FC236}">
                    <a16:creationId xmlns:a16="http://schemas.microsoft.com/office/drawing/2014/main" id="{B38D3AD8-3AC0-4482-8CCD-518F8EE452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4371" name="Dashboard">
                <a:extLst>
                  <a:ext uri="{FF2B5EF4-FFF2-40B4-BE49-F238E27FC236}">
                    <a16:creationId xmlns:a16="http://schemas.microsoft.com/office/drawing/2014/main" id="{560EA461-C65F-4E8E-9AB5-3DCCF6B85D7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4" name="Item">
                <a:extLst>
                  <a:ext uri="{FF2B5EF4-FFF2-40B4-BE49-F238E27FC236}">
                    <a16:creationId xmlns:a16="http://schemas.microsoft.com/office/drawing/2014/main" id="{80F1B68C-F760-4244-AEAE-768FE26F5FF5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95" name="Chevron">
                <a:extLst>
                  <a:ext uri="{FF2B5EF4-FFF2-40B4-BE49-F238E27FC236}">
                    <a16:creationId xmlns:a16="http://schemas.microsoft.com/office/drawing/2014/main" id="{BBB5A9E1-7A9E-4225-95C3-6AB3EBC3C7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96" name="Item">
                <a:extLst>
                  <a:ext uri="{FF2B5EF4-FFF2-40B4-BE49-F238E27FC236}">
                    <a16:creationId xmlns:a16="http://schemas.microsoft.com/office/drawing/2014/main" id="{DFB2ECB6-9C27-44BB-A432-038E998BCDEF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97" name="Chevron">
                <a:extLst>
                  <a:ext uri="{FF2B5EF4-FFF2-40B4-BE49-F238E27FC236}">
                    <a16:creationId xmlns:a16="http://schemas.microsoft.com/office/drawing/2014/main" id="{7DF748A6-A77B-402B-AE48-24224C7F7A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4376" name="Opened Folder">
                <a:extLst>
                  <a:ext uri="{FF2B5EF4-FFF2-40B4-BE49-F238E27FC236}">
                    <a16:creationId xmlns:a16="http://schemas.microsoft.com/office/drawing/2014/main" id="{E778F885-CD95-4696-910D-9ADCBBA7FB4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377" name="Briefcase">
                <a:extLst>
                  <a:ext uri="{FF2B5EF4-FFF2-40B4-BE49-F238E27FC236}">
                    <a16:creationId xmlns:a16="http://schemas.microsoft.com/office/drawing/2014/main" id="{452F04F3-6F7E-4A9F-8925-454B7600B8A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378" name="Question">
                <a:extLst>
                  <a:ext uri="{FF2B5EF4-FFF2-40B4-BE49-F238E27FC236}">
                    <a16:creationId xmlns:a16="http://schemas.microsoft.com/office/drawing/2014/main" id="{F6C67DB1-5003-4958-A0D5-CD30B6936A5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1" name="Item">
                <a:extLst>
                  <a:ext uri="{FF2B5EF4-FFF2-40B4-BE49-F238E27FC236}">
                    <a16:creationId xmlns:a16="http://schemas.microsoft.com/office/drawing/2014/main" id="{BDF32E22-C1E1-4A4E-B70C-E105A2C0B198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190" name="Chevron">
              <a:extLst>
                <a:ext uri="{FF2B5EF4-FFF2-40B4-BE49-F238E27FC236}">
                  <a16:creationId xmlns:a16="http://schemas.microsoft.com/office/drawing/2014/main" id="{A10168A3-2D88-4548-9620-1099212C9321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46" name="Link">
            <a:extLst>
              <a:ext uri="{FF2B5EF4-FFF2-40B4-BE49-F238E27FC236}">
                <a16:creationId xmlns:a16="http://schemas.microsoft.com/office/drawing/2014/main" id="{DC692E6C-CB90-4ACF-BFA6-966ABE90E9F0}"/>
              </a:ext>
            </a:extLst>
          </p:cNvPr>
          <p:cNvSpPr/>
          <p:nvPr/>
        </p:nvSpPr>
        <p:spPr>
          <a:xfrm>
            <a:off x="10939196" y="1138679"/>
            <a:ext cx="593992" cy="147876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konto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7" name="Button">
            <a:extLst>
              <a:ext uri="{FF2B5EF4-FFF2-40B4-BE49-F238E27FC236}">
                <a16:creationId xmlns:a16="http://schemas.microsoft.com/office/drawing/2014/main" id="{2EF39F13-9AC2-42B7-AE92-FA1EF798BD51}"/>
              </a:ext>
            </a:extLst>
          </p:cNvPr>
          <p:cNvSpPr/>
          <p:nvPr/>
        </p:nvSpPr>
        <p:spPr>
          <a:xfrm>
            <a:off x="584201" y="2931049"/>
            <a:ext cx="1622424" cy="33655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ZADAJ PYTANIE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8" name="Button">
            <a:extLst>
              <a:ext uri="{FF2B5EF4-FFF2-40B4-BE49-F238E27FC236}">
                <a16:creationId xmlns:a16="http://schemas.microsoft.com/office/drawing/2014/main" id="{B19C94D7-C223-4D9D-ACB8-99EDAA11CD2D}"/>
              </a:ext>
            </a:extLst>
          </p:cNvPr>
          <p:cNvSpPr/>
          <p:nvPr/>
        </p:nvSpPr>
        <p:spPr>
          <a:xfrm>
            <a:off x="575004" y="3313060"/>
            <a:ext cx="1622424" cy="33655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ZAPOZNANIE Z AKTAMI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Button">
            <a:extLst>
              <a:ext uri="{FF2B5EF4-FFF2-40B4-BE49-F238E27FC236}">
                <a16:creationId xmlns:a16="http://schemas.microsoft.com/office/drawing/2014/main" id="{192B335C-CAE3-4780-AAB6-133D94E53B73}"/>
              </a:ext>
            </a:extLst>
          </p:cNvPr>
          <p:cNvSpPr/>
          <p:nvPr/>
        </p:nvSpPr>
        <p:spPr>
          <a:xfrm>
            <a:off x="575004" y="3724148"/>
            <a:ext cx="1622424" cy="33655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ZGŁOŚ POWIĄZANIE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0" name="Text Box">
            <a:extLst>
              <a:ext uri="{FF2B5EF4-FFF2-40B4-BE49-F238E27FC236}">
                <a16:creationId xmlns:a16="http://schemas.microsoft.com/office/drawing/2014/main" id="{8A20DFC8-3E53-4395-831C-3215EA233441}"/>
              </a:ext>
            </a:extLst>
          </p:cNvPr>
          <p:cNvSpPr/>
          <p:nvPr/>
        </p:nvSpPr>
        <p:spPr bwMode="auto">
          <a:xfrm>
            <a:off x="3618189" y="4104893"/>
            <a:ext cx="1687513" cy="2413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2019-04-30 10:20</a:t>
            </a:r>
            <a:endParaRPr lang="en-US" sz="9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1" name="Label">
            <a:extLst>
              <a:ext uri="{FF2B5EF4-FFF2-40B4-BE49-F238E27FC236}">
                <a16:creationId xmlns:a16="http://schemas.microsoft.com/office/drawing/2014/main" id="{FBA2C402-4813-4B8D-99EF-BA28B593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546" y="4105243"/>
            <a:ext cx="1007953" cy="2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*)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2" name="Label">
            <a:extLst>
              <a:ext uri="{FF2B5EF4-FFF2-40B4-BE49-F238E27FC236}">
                <a16:creationId xmlns:a16="http://schemas.microsoft.com/office/drawing/2014/main" id="{51FED990-7FF0-444C-8B06-728752C79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359" y="6106845"/>
            <a:ext cx="2785304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*) przewidywana data zakończenia etapu postępowania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8" grpId="0" animBg="1"/>
      <p:bldP spid="179" grpId="0" animBg="1"/>
      <p:bldP spid="183" grpId="0" animBg="1"/>
      <p:bldP spid="1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5376DB2E-9606-44D3-B744-8DCAC58600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85" name="Panel">
            <a:extLst>
              <a:ext uri="{FF2B5EF4-FFF2-40B4-BE49-F238E27FC236}">
                <a16:creationId xmlns:a16="http://schemas.microsoft.com/office/drawing/2014/main" id="{01B4AD77-B04D-45AB-A68E-B91243AD3B7B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CB9447C2-5A50-4A61-AE91-8827CB677BC2}"/>
              </a:ext>
            </a:extLst>
          </p:cNvPr>
          <p:cNvSpPr/>
          <p:nvPr/>
        </p:nvSpPr>
        <p:spPr>
          <a:xfrm>
            <a:off x="484411" y="880213"/>
            <a:ext cx="11137677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7883488-9837-4C1D-82C5-BA57C578E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33827"/>
              </p:ext>
            </p:extLst>
          </p:nvPr>
        </p:nvGraphicFramePr>
        <p:xfrm>
          <a:off x="2547938" y="2134263"/>
          <a:ext cx="8240712" cy="1065214"/>
        </p:xfrm>
        <a:graphic>
          <a:graphicData uri="http://schemas.openxmlformats.org/drawingml/2006/table">
            <a:tbl>
              <a:tblPr firstRow="1" bandRow="1"/>
              <a:tblGrid>
                <a:gridCol w="122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1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70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Plik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 pliku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Nr sprawy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Wgrał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utworzenia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modyfikacji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Skan-XYZ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Adobe PDF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WSC-001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System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Skan-ABC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Adobe PDF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WSC-002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Inspektor Jan Kowalski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42" name="Header">
            <a:extLst>
              <a:ext uri="{FF2B5EF4-FFF2-40B4-BE49-F238E27FC236}">
                <a16:creationId xmlns:a16="http://schemas.microsoft.com/office/drawing/2014/main" id="{5C7D5275-1896-46AD-B930-57A2D8FE8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1462088"/>
            <a:ext cx="31496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pliki</a:t>
            </a:r>
            <a:endParaRPr lang="en-US" altLang="pl-PL" sz="18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36A5CC14-B23F-4D48-B4C7-E12E9F04B5B9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47179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46" name="Grupa 3">
            <a:extLst>
              <a:ext uri="{FF2B5EF4-FFF2-40B4-BE49-F238E27FC236}">
                <a16:creationId xmlns:a16="http://schemas.microsoft.com/office/drawing/2014/main" id="{4C5D2FDD-B770-45E4-841A-9735F2D1EAE5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13367" name="Header">
              <a:extLst>
                <a:ext uri="{FF2B5EF4-FFF2-40B4-BE49-F238E27FC236}">
                  <a16:creationId xmlns:a16="http://schemas.microsoft.com/office/drawing/2014/main" id="{0C0B705D-B1AE-412E-AF0A-1E6E5EFFA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LISTA PLIKÓW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Item">
              <a:extLst>
                <a:ext uri="{FF2B5EF4-FFF2-40B4-BE49-F238E27FC236}">
                  <a16:creationId xmlns:a16="http://schemas.microsoft.com/office/drawing/2014/main" id="{7104B0AC-BD2D-4370-A456-8891551D002E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51" name="Dymek mowy: prostokąt z zaokrąglonymi rogami 50">
            <a:extLst>
              <a:ext uri="{FF2B5EF4-FFF2-40B4-BE49-F238E27FC236}">
                <a16:creationId xmlns:a16="http://schemas.microsoft.com/office/drawing/2014/main" id="{1AF2BA98-54AD-40C1-BF73-72A8F2BACDFB}"/>
              </a:ext>
            </a:extLst>
          </p:cNvPr>
          <p:cNvSpPr/>
          <p:nvPr/>
        </p:nvSpPr>
        <p:spPr>
          <a:xfrm>
            <a:off x="2690813" y="3333529"/>
            <a:ext cx="1828800" cy="280987"/>
          </a:xfrm>
          <a:prstGeom prst="wedgeRoundRectCallout">
            <a:avLst>
              <a:gd name="adj1" fmla="val -42774"/>
              <a:gd name="adj2" fmla="val -11307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 do karty pliku</a:t>
            </a:r>
          </a:p>
        </p:txBody>
      </p:sp>
      <p:sp>
        <p:nvSpPr>
          <p:cNvPr id="52" name="Link Bar">
            <a:extLst>
              <a:ext uri="{FF2B5EF4-FFF2-40B4-BE49-F238E27FC236}">
                <a16:creationId xmlns:a16="http://schemas.microsoft.com/office/drawing/2014/main" id="{7DBAD8A4-5862-41ED-889B-88A0761EBBFB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350" name="Group 231">
            <a:extLst>
              <a:ext uri="{FF2B5EF4-FFF2-40B4-BE49-F238E27FC236}">
                <a16:creationId xmlns:a16="http://schemas.microsoft.com/office/drawing/2014/main" id="{7823427E-1029-4F07-88D5-89C4B2533E4B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3365" name="Label">
              <a:extLst>
                <a:ext uri="{FF2B5EF4-FFF2-40B4-BE49-F238E27FC236}">
                  <a16:creationId xmlns:a16="http://schemas.microsoft.com/office/drawing/2014/main" id="{AAE9826E-D3E8-4010-974C-0E7B437F3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O. Sawczenko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366" name="User">
              <a:extLst>
                <a:ext uri="{FF2B5EF4-FFF2-40B4-BE49-F238E27FC236}">
                  <a16:creationId xmlns:a16="http://schemas.microsoft.com/office/drawing/2014/main" id="{081B14C0-CE6D-4AA9-AFA1-12B6B542F76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351" name="Grupa 60">
            <a:extLst>
              <a:ext uri="{FF2B5EF4-FFF2-40B4-BE49-F238E27FC236}">
                <a16:creationId xmlns:a16="http://schemas.microsoft.com/office/drawing/2014/main" id="{A9CA3330-083E-43ED-B181-83CD5F2131FB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3352" name="Grupa 210">
              <a:extLst>
                <a:ext uri="{FF2B5EF4-FFF2-40B4-BE49-F238E27FC236}">
                  <a16:creationId xmlns:a16="http://schemas.microsoft.com/office/drawing/2014/main" id="{B8A0EA0B-65E3-4DDF-8488-D3991129D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64" name="Item">
                <a:extLst>
                  <a:ext uri="{FF2B5EF4-FFF2-40B4-BE49-F238E27FC236}">
                    <a16:creationId xmlns:a16="http://schemas.microsoft.com/office/drawing/2014/main" id="{20AB1F43-AD63-49CF-9A3C-FBA55D26A9A8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65" name="Chevron">
                <a:extLst>
                  <a:ext uri="{FF2B5EF4-FFF2-40B4-BE49-F238E27FC236}">
                    <a16:creationId xmlns:a16="http://schemas.microsoft.com/office/drawing/2014/main" id="{2BFBAB42-CA25-421E-9683-43CA115603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3356" name="Dashboard">
                <a:extLst>
                  <a:ext uri="{FF2B5EF4-FFF2-40B4-BE49-F238E27FC236}">
                    <a16:creationId xmlns:a16="http://schemas.microsoft.com/office/drawing/2014/main" id="{17C77E11-A1E9-4C4D-A926-745D9F7758B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7" name="Item">
                <a:extLst>
                  <a:ext uri="{FF2B5EF4-FFF2-40B4-BE49-F238E27FC236}">
                    <a16:creationId xmlns:a16="http://schemas.microsoft.com/office/drawing/2014/main" id="{6DE843B3-85FE-468F-9402-9548CAD7288C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68" name="Chevron">
                <a:extLst>
                  <a:ext uri="{FF2B5EF4-FFF2-40B4-BE49-F238E27FC236}">
                    <a16:creationId xmlns:a16="http://schemas.microsoft.com/office/drawing/2014/main" id="{F0360066-43D0-47CE-84B4-2F2FFC95AD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71" name="Item">
                <a:extLst>
                  <a:ext uri="{FF2B5EF4-FFF2-40B4-BE49-F238E27FC236}">
                    <a16:creationId xmlns:a16="http://schemas.microsoft.com/office/drawing/2014/main" id="{4B06DE4F-6F9F-4967-A561-368A758CDF01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72" name="Chevron">
                <a:extLst>
                  <a:ext uri="{FF2B5EF4-FFF2-40B4-BE49-F238E27FC236}">
                    <a16:creationId xmlns:a16="http://schemas.microsoft.com/office/drawing/2014/main" id="{CE64FEC3-E4F3-4F11-8956-BBB2A8B063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3361" name="Opened Folder">
                <a:extLst>
                  <a:ext uri="{FF2B5EF4-FFF2-40B4-BE49-F238E27FC236}">
                    <a16:creationId xmlns:a16="http://schemas.microsoft.com/office/drawing/2014/main" id="{1EEFEE41-1185-4A00-A83F-A5BFE85CD92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362" name="Briefcase">
                <a:extLst>
                  <a:ext uri="{FF2B5EF4-FFF2-40B4-BE49-F238E27FC236}">
                    <a16:creationId xmlns:a16="http://schemas.microsoft.com/office/drawing/2014/main" id="{45B5CC73-D106-4756-8A3E-AD653F66242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363" name="Question">
                <a:extLst>
                  <a:ext uri="{FF2B5EF4-FFF2-40B4-BE49-F238E27FC236}">
                    <a16:creationId xmlns:a16="http://schemas.microsoft.com/office/drawing/2014/main" id="{696F3DE3-AB46-4B49-92AA-8B3F37017B0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4" name="Item">
                <a:extLst>
                  <a:ext uri="{FF2B5EF4-FFF2-40B4-BE49-F238E27FC236}">
                    <a16:creationId xmlns:a16="http://schemas.microsoft.com/office/drawing/2014/main" id="{A453531F-A902-461A-9031-C11FA2F8E029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63" name="Chevron">
              <a:extLst>
                <a:ext uri="{FF2B5EF4-FFF2-40B4-BE49-F238E27FC236}">
                  <a16:creationId xmlns:a16="http://schemas.microsoft.com/office/drawing/2014/main" id="{B4678AC0-E70D-4014-954C-EF6593D7903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33" name="Opened Folder">
            <a:extLst>
              <a:ext uri="{FF2B5EF4-FFF2-40B4-BE49-F238E27FC236}">
                <a16:creationId xmlns:a16="http://schemas.microsoft.com/office/drawing/2014/main" id="{E81F9CCB-788F-463D-BCF7-2901FAA5A2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66163" y="1395589"/>
            <a:ext cx="493168" cy="417332"/>
          </a:xfrm>
          <a:custGeom>
            <a:avLst/>
            <a:gdLst>
              <a:gd name="T0" fmla="*/ 2147483646 w 671"/>
              <a:gd name="T1" fmla="*/ 0 h 573"/>
              <a:gd name="T2" fmla="*/ 2147483646 w 671"/>
              <a:gd name="T3" fmla="*/ 2147483646 h 573"/>
              <a:gd name="T4" fmla="*/ 2147483646 w 671"/>
              <a:gd name="T5" fmla="*/ 2147483646 h 573"/>
              <a:gd name="T6" fmla="*/ 2147483646 w 671"/>
              <a:gd name="T7" fmla="*/ 2147483646 h 573"/>
              <a:gd name="T8" fmla="*/ 2147483646 w 671"/>
              <a:gd name="T9" fmla="*/ 2147483646 h 573"/>
              <a:gd name="T10" fmla="*/ 2147483646 w 671"/>
              <a:gd name="T11" fmla="*/ 2147483646 h 573"/>
              <a:gd name="T12" fmla="*/ 2147483646 w 671"/>
              <a:gd name="T13" fmla="*/ 2147483646 h 573"/>
              <a:gd name="T14" fmla="*/ 2147483646 w 671"/>
              <a:gd name="T15" fmla="*/ 2147483646 h 573"/>
              <a:gd name="T16" fmla="*/ 2147483646 w 671"/>
              <a:gd name="T17" fmla="*/ 2147483646 h 573"/>
              <a:gd name="T18" fmla="*/ 2147483646 w 671"/>
              <a:gd name="T19" fmla="*/ 2147483646 h 573"/>
              <a:gd name="T20" fmla="*/ 2147483646 w 671"/>
              <a:gd name="T21" fmla="*/ 2147483646 h 573"/>
              <a:gd name="T22" fmla="*/ 2147483646 w 671"/>
              <a:gd name="T23" fmla="*/ 2147483646 h 573"/>
              <a:gd name="T24" fmla="*/ 2147483646 w 671"/>
              <a:gd name="T25" fmla="*/ 2147483646 h 573"/>
              <a:gd name="T26" fmla="*/ 2147483646 w 671"/>
              <a:gd name="T27" fmla="*/ 2147483646 h 573"/>
              <a:gd name="T28" fmla="*/ 2147483646 w 671"/>
              <a:gd name="T29" fmla="*/ 0 h 573"/>
              <a:gd name="T30" fmla="*/ 2147483646 w 671"/>
              <a:gd name="T31" fmla="*/ 0 h 573"/>
              <a:gd name="T32" fmla="*/ 2147483646 w 671"/>
              <a:gd name="T33" fmla="*/ 2147483646 h 573"/>
              <a:gd name="T34" fmla="*/ 2147483646 w 671"/>
              <a:gd name="T35" fmla="*/ 2147483646 h 573"/>
              <a:gd name="T36" fmla="*/ 2147483646 w 671"/>
              <a:gd name="T37" fmla="*/ 2147483646 h 573"/>
              <a:gd name="T38" fmla="*/ 2147483646 w 671"/>
              <a:gd name="T39" fmla="*/ 2147483646 h 573"/>
              <a:gd name="T40" fmla="*/ 2147483646 w 671"/>
              <a:gd name="T41" fmla="*/ 2147483646 h 573"/>
              <a:gd name="T42" fmla="*/ 2147483646 w 671"/>
              <a:gd name="T43" fmla="*/ 2147483646 h 573"/>
              <a:gd name="T44" fmla="*/ 2147483646 w 671"/>
              <a:gd name="T45" fmla="*/ 2147483646 h 573"/>
              <a:gd name="T46" fmla="*/ 2147483646 w 671"/>
              <a:gd name="T47" fmla="*/ 2147483646 h 573"/>
              <a:gd name="T48" fmla="*/ 2147483646 w 671"/>
              <a:gd name="T49" fmla="*/ 2147483646 h 573"/>
              <a:gd name="T50" fmla="*/ 2147483646 w 671"/>
              <a:gd name="T51" fmla="*/ 2147483646 h 573"/>
              <a:gd name="T52" fmla="*/ 2147483646 w 671"/>
              <a:gd name="T53" fmla="*/ 2147483646 h 573"/>
              <a:gd name="T54" fmla="*/ 2147483646 w 671"/>
              <a:gd name="T55" fmla="*/ 2147483646 h 573"/>
              <a:gd name="T56" fmla="*/ 2147483646 w 671"/>
              <a:gd name="T57" fmla="*/ 2147483646 h 573"/>
              <a:gd name="T58" fmla="*/ 2147483646 w 671"/>
              <a:gd name="T59" fmla="*/ 2147483646 h 573"/>
              <a:gd name="T60" fmla="*/ 2147483646 w 671"/>
              <a:gd name="T61" fmla="*/ 2147483646 h 573"/>
              <a:gd name="T62" fmla="*/ 2147483646 w 671"/>
              <a:gd name="T63" fmla="*/ 2147483646 h 573"/>
              <a:gd name="T64" fmla="*/ 2147483646 w 671"/>
              <a:gd name="T65" fmla="*/ 2147483646 h 573"/>
              <a:gd name="T66" fmla="*/ 2147483646 w 671"/>
              <a:gd name="T67" fmla="*/ 2147483646 h 573"/>
              <a:gd name="T68" fmla="*/ 2147483646 w 671"/>
              <a:gd name="T69" fmla="*/ 2147483646 h 573"/>
              <a:gd name="T70" fmla="*/ 2147483646 w 671"/>
              <a:gd name="T71" fmla="*/ 2147483646 h 573"/>
              <a:gd name="T72" fmla="*/ 2147483646 w 671"/>
              <a:gd name="T73" fmla="*/ 2147483646 h 573"/>
              <a:gd name="T74" fmla="*/ 2147483646 w 671"/>
              <a:gd name="T75" fmla="*/ 2147483646 h 573"/>
              <a:gd name="T76" fmla="*/ 2147483646 w 671"/>
              <a:gd name="T77" fmla="*/ 2147483646 h 5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71" h="573">
                <a:moveTo>
                  <a:pt x="45" y="0"/>
                </a:moveTo>
                <a:cubicBezTo>
                  <a:pt x="23" y="0"/>
                  <a:pt x="5" y="18"/>
                  <a:pt x="5" y="40"/>
                </a:cubicBezTo>
                <a:cubicBezTo>
                  <a:pt x="10" y="211"/>
                  <a:pt x="0" y="390"/>
                  <a:pt x="5" y="537"/>
                </a:cubicBezTo>
                <a:cubicBezTo>
                  <a:pt x="7" y="557"/>
                  <a:pt x="24" y="573"/>
                  <a:pt x="45" y="573"/>
                </a:cubicBezTo>
                <a:lnTo>
                  <a:pt x="565" y="573"/>
                </a:lnTo>
                <a:cubicBezTo>
                  <a:pt x="586" y="573"/>
                  <a:pt x="603" y="556"/>
                  <a:pt x="605" y="536"/>
                </a:cubicBezTo>
                <a:cubicBezTo>
                  <a:pt x="627" y="415"/>
                  <a:pt x="649" y="295"/>
                  <a:pt x="671" y="174"/>
                </a:cubicBezTo>
                <a:lnTo>
                  <a:pt x="671" y="173"/>
                </a:lnTo>
                <a:cubicBezTo>
                  <a:pt x="671" y="151"/>
                  <a:pt x="653" y="133"/>
                  <a:pt x="631" y="133"/>
                </a:cubicBezTo>
                <a:lnTo>
                  <a:pt x="631" y="93"/>
                </a:lnTo>
                <a:cubicBezTo>
                  <a:pt x="631" y="71"/>
                  <a:pt x="613" y="53"/>
                  <a:pt x="591" y="53"/>
                </a:cubicBezTo>
                <a:lnTo>
                  <a:pt x="245" y="53"/>
                </a:lnTo>
                <a:cubicBezTo>
                  <a:pt x="246" y="53"/>
                  <a:pt x="244" y="53"/>
                  <a:pt x="241" y="49"/>
                </a:cubicBezTo>
                <a:cubicBezTo>
                  <a:pt x="232" y="37"/>
                  <a:pt x="224" y="24"/>
                  <a:pt x="216" y="13"/>
                </a:cubicBezTo>
                <a:cubicBezTo>
                  <a:pt x="210" y="6"/>
                  <a:pt x="202" y="0"/>
                  <a:pt x="191" y="0"/>
                </a:cubicBezTo>
                <a:lnTo>
                  <a:pt x="45" y="0"/>
                </a:lnTo>
                <a:close/>
                <a:moveTo>
                  <a:pt x="45" y="26"/>
                </a:moveTo>
                <a:lnTo>
                  <a:pt x="191" y="26"/>
                </a:lnTo>
                <a:cubicBezTo>
                  <a:pt x="191" y="26"/>
                  <a:pt x="192" y="27"/>
                  <a:pt x="196" y="30"/>
                </a:cubicBezTo>
                <a:cubicBezTo>
                  <a:pt x="205" y="43"/>
                  <a:pt x="213" y="55"/>
                  <a:pt x="221" y="67"/>
                </a:cubicBezTo>
                <a:cubicBezTo>
                  <a:pt x="226" y="73"/>
                  <a:pt x="234" y="80"/>
                  <a:pt x="245" y="80"/>
                </a:cubicBezTo>
                <a:lnTo>
                  <a:pt x="591" y="80"/>
                </a:lnTo>
                <a:cubicBezTo>
                  <a:pt x="599" y="80"/>
                  <a:pt x="605" y="86"/>
                  <a:pt x="605" y="93"/>
                </a:cubicBezTo>
                <a:lnTo>
                  <a:pt x="605" y="133"/>
                </a:lnTo>
                <a:lnTo>
                  <a:pt x="111" y="133"/>
                </a:lnTo>
                <a:cubicBezTo>
                  <a:pt x="90" y="133"/>
                  <a:pt x="73" y="150"/>
                  <a:pt x="72" y="171"/>
                </a:cubicBezTo>
                <a:lnTo>
                  <a:pt x="31" y="388"/>
                </a:lnTo>
                <a:lnTo>
                  <a:pt x="31" y="40"/>
                </a:lnTo>
                <a:cubicBezTo>
                  <a:pt x="31" y="32"/>
                  <a:pt x="37" y="26"/>
                  <a:pt x="45" y="26"/>
                </a:cubicBezTo>
                <a:close/>
                <a:moveTo>
                  <a:pt x="111" y="160"/>
                </a:moveTo>
                <a:cubicBezTo>
                  <a:pt x="285" y="160"/>
                  <a:pt x="459" y="160"/>
                  <a:pt x="631" y="160"/>
                </a:cubicBezTo>
                <a:cubicBezTo>
                  <a:pt x="639" y="160"/>
                  <a:pt x="644" y="165"/>
                  <a:pt x="645" y="173"/>
                </a:cubicBezTo>
                <a:cubicBezTo>
                  <a:pt x="623" y="293"/>
                  <a:pt x="598" y="414"/>
                  <a:pt x="578" y="534"/>
                </a:cubicBezTo>
                <a:cubicBezTo>
                  <a:pt x="578" y="541"/>
                  <a:pt x="572" y="546"/>
                  <a:pt x="565" y="546"/>
                </a:cubicBezTo>
                <a:lnTo>
                  <a:pt x="45" y="546"/>
                </a:lnTo>
                <a:cubicBezTo>
                  <a:pt x="37" y="546"/>
                  <a:pt x="32" y="541"/>
                  <a:pt x="32" y="534"/>
                </a:cubicBezTo>
                <a:lnTo>
                  <a:pt x="98" y="174"/>
                </a:lnTo>
                <a:lnTo>
                  <a:pt x="98" y="173"/>
                </a:lnTo>
                <a:cubicBezTo>
                  <a:pt x="98" y="166"/>
                  <a:pt x="104" y="160"/>
                  <a:pt x="111" y="160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" name="Dymek mowy: prostokąt z zaokrąglonymi rogami 33">
            <a:extLst>
              <a:ext uri="{FF2B5EF4-FFF2-40B4-BE49-F238E27FC236}">
                <a16:creationId xmlns:a16="http://schemas.microsoft.com/office/drawing/2014/main" id="{A82BC247-B478-416E-A49F-7702924B5BC3}"/>
              </a:ext>
            </a:extLst>
          </p:cNvPr>
          <p:cNvSpPr/>
          <p:nvPr/>
        </p:nvSpPr>
        <p:spPr>
          <a:xfrm>
            <a:off x="5180013" y="3333529"/>
            <a:ext cx="1828800" cy="280987"/>
          </a:xfrm>
          <a:prstGeom prst="wedgeRoundRectCallout">
            <a:avLst>
              <a:gd name="adj1" fmla="val -42774"/>
              <a:gd name="adj2" fmla="val -11307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 do karty sprawy</a:t>
            </a:r>
          </a:p>
        </p:txBody>
      </p:sp>
      <p:sp>
        <p:nvSpPr>
          <p:cNvPr id="35" name="Link">
            <a:extLst>
              <a:ext uri="{FF2B5EF4-FFF2-40B4-BE49-F238E27FC236}">
                <a16:creationId xmlns:a16="http://schemas.microsoft.com/office/drawing/2014/main" id="{5066F767-18F7-4412-9E0A-BA78196B33C4}"/>
              </a:ext>
            </a:extLst>
          </p:cNvPr>
          <p:cNvSpPr/>
          <p:nvPr/>
        </p:nvSpPr>
        <p:spPr>
          <a:xfrm>
            <a:off x="10939196" y="1138679"/>
            <a:ext cx="593992" cy="147876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konto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28C55B2-B666-4412-949F-AA410132A114}"/>
              </a:ext>
            </a:extLst>
          </p:cNvPr>
          <p:cNvSpPr/>
          <p:nvPr/>
        </p:nvSpPr>
        <p:spPr>
          <a:xfrm>
            <a:off x="2505075" y="2559049"/>
            <a:ext cx="8970999" cy="3047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3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7778F224-1940-4BA1-A20F-820CA1A16F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2" name="Panel">
            <a:extLst>
              <a:ext uri="{FF2B5EF4-FFF2-40B4-BE49-F238E27FC236}">
                <a16:creationId xmlns:a16="http://schemas.microsoft.com/office/drawing/2014/main" id="{BE7D93D8-8D30-4ED9-999E-C77261EA22A1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D11F496C-C161-428E-81FC-ABBEB71E6B3E}"/>
              </a:ext>
            </a:extLst>
          </p:cNvPr>
          <p:cNvSpPr/>
          <p:nvPr/>
        </p:nvSpPr>
        <p:spPr>
          <a:xfrm>
            <a:off x="492125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4341" name="Header">
            <a:extLst>
              <a:ext uri="{FF2B5EF4-FFF2-40B4-BE49-F238E27FC236}">
                <a16:creationId xmlns:a16="http://schemas.microsoft.com/office/drawing/2014/main" id="{29AAEDE3-6D92-41D1-82DD-E02013A8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SKAN XYZ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81099BC8-0CC7-4C97-8020-5C49E4E60DE0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8F15F06-9C2C-4DA7-B6E2-2CEA2A082961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PLIK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3" name="Item">
            <a:extLst>
              <a:ext uri="{FF2B5EF4-FFF2-40B4-BE49-F238E27FC236}">
                <a16:creationId xmlns:a16="http://schemas.microsoft.com/office/drawing/2014/main" id="{B4F8600B-7DE3-4292-9EB9-CE347299FA16}"/>
              </a:ext>
            </a:extLst>
          </p:cNvPr>
          <p:cNvSpPr/>
          <p:nvPr/>
        </p:nvSpPr>
        <p:spPr>
          <a:xfrm>
            <a:off x="6076950" y="1328738"/>
            <a:ext cx="1570038" cy="384175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TYP PLIKU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4345" name="Header">
            <a:extLst>
              <a:ext uri="{FF2B5EF4-FFF2-40B4-BE49-F238E27FC236}">
                <a16:creationId xmlns:a16="http://schemas.microsoft.com/office/drawing/2014/main" id="{8FBC3D45-3177-4426-8178-76B265A2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63688"/>
            <a:ext cx="2693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Adobe PDF</a:t>
            </a:r>
            <a:endParaRPr lang="en-US" altLang="pl-PL" sz="14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50FC8CC8-A069-4E7C-AFCD-68F0E9F86D3F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4347" name="Header">
            <a:extLst>
              <a:ext uri="{FF2B5EF4-FFF2-40B4-BE49-F238E27FC236}">
                <a16:creationId xmlns:a16="http://schemas.microsoft.com/office/drawing/2014/main" id="{3B442C45-1CED-462C-9581-341C895B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358" name="Grupa 271">
            <a:extLst>
              <a:ext uri="{FF2B5EF4-FFF2-40B4-BE49-F238E27FC236}">
                <a16:creationId xmlns:a16="http://schemas.microsoft.com/office/drawing/2014/main" id="{F8524ED7-EEF4-4356-A568-4416C393872F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14382" name="Header">
              <a:extLst>
                <a:ext uri="{FF2B5EF4-FFF2-40B4-BE49-F238E27FC236}">
                  <a16:creationId xmlns:a16="http://schemas.microsoft.com/office/drawing/2014/main" id="{FE489DA3-B497-425A-834F-E1F5869C3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PLIKU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Item">
              <a:extLst>
                <a:ext uri="{FF2B5EF4-FFF2-40B4-BE49-F238E27FC236}">
                  <a16:creationId xmlns:a16="http://schemas.microsoft.com/office/drawing/2014/main" id="{BAF247F2-D1E0-4590-8F48-A6EFF159C88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6" name="Dymek mowy: prostokąt z zaokrąglonymi rogami 175">
            <a:extLst>
              <a:ext uri="{FF2B5EF4-FFF2-40B4-BE49-F238E27FC236}">
                <a16:creationId xmlns:a16="http://schemas.microsoft.com/office/drawing/2014/main" id="{40039234-F466-4916-946E-8D1DC7C62B8B}"/>
              </a:ext>
            </a:extLst>
          </p:cNvPr>
          <p:cNvSpPr/>
          <p:nvPr/>
        </p:nvSpPr>
        <p:spPr>
          <a:xfrm>
            <a:off x="3109913" y="946150"/>
            <a:ext cx="1233487" cy="425450"/>
          </a:xfrm>
          <a:prstGeom prst="wedgeRoundRectCallout">
            <a:avLst>
              <a:gd name="adj1" fmla="val -69811"/>
              <a:gd name="adj2" fmla="val 65467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Ikona typu ekranu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9" name="Dymek mowy: prostokąt z zaokrąglonymi rogami 178">
            <a:extLst>
              <a:ext uri="{FF2B5EF4-FFF2-40B4-BE49-F238E27FC236}">
                <a16:creationId xmlns:a16="http://schemas.microsoft.com/office/drawing/2014/main" id="{702F1786-0818-4081-8F9C-D39DDA47F0F4}"/>
              </a:ext>
            </a:extLst>
          </p:cNvPr>
          <p:cNvSpPr/>
          <p:nvPr/>
        </p:nvSpPr>
        <p:spPr>
          <a:xfrm>
            <a:off x="9228138" y="944563"/>
            <a:ext cx="1003300" cy="425450"/>
          </a:xfrm>
          <a:prstGeom prst="wedgeRoundRectCallout">
            <a:avLst>
              <a:gd name="adj1" fmla="val 84859"/>
              <a:gd name="adj2" fmla="val -1296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Zalogowany cudzoziemiec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0" name="Link Bar">
            <a:extLst>
              <a:ext uri="{FF2B5EF4-FFF2-40B4-BE49-F238E27FC236}">
                <a16:creationId xmlns:a16="http://schemas.microsoft.com/office/drawing/2014/main" id="{1FE9A877-FB0B-4765-A8E4-13BFF37F29E1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365" name="Group 231">
            <a:extLst>
              <a:ext uri="{FF2B5EF4-FFF2-40B4-BE49-F238E27FC236}">
                <a16:creationId xmlns:a16="http://schemas.microsoft.com/office/drawing/2014/main" id="{E8FCF38D-5B64-4768-8FD8-4463CFC07A3B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4380" name="Label">
              <a:extLst>
                <a:ext uri="{FF2B5EF4-FFF2-40B4-BE49-F238E27FC236}">
                  <a16:creationId xmlns:a16="http://schemas.microsoft.com/office/drawing/2014/main" id="{BDC03F81-0F57-4BAF-B102-3842B6F69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O. </a:t>
              </a:r>
              <a:r>
                <a:rPr lang="pl-PL" altLang="pl-PL" sz="900" dirty="0" err="1">
                  <a:solidFill>
                    <a:srgbClr val="5F5F5F"/>
                  </a:solidFill>
                  <a:latin typeface="Segoe UI" panose="020B0502040204020203" pitchFamily="34" charset="0"/>
                </a:rPr>
                <a:t>Sawczenko</a:t>
              </a: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 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381" name="User">
              <a:extLst>
                <a:ext uri="{FF2B5EF4-FFF2-40B4-BE49-F238E27FC236}">
                  <a16:creationId xmlns:a16="http://schemas.microsoft.com/office/drawing/2014/main" id="{47CE627A-C7DF-4416-A470-A7EAC0FCDA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366" name="Grupa 187">
            <a:extLst>
              <a:ext uri="{FF2B5EF4-FFF2-40B4-BE49-F238E27FC236}">
                <a16:creationId xmlns:a16="http://schemas.microsoft.com/office/drawing/2014/main" id="{ABCFD0A7-B407-4E63-ABB2-363E8AE390E9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4367" name="Grupa 210">
              <a:extLst>
                <a:ext uri="{FF2B5EF4-FFF2-40B4-BE49-F238E27FC236}">
                  <a16:creationId xmlns:a16="http://schemas.microsoft.com/office/drawing/2014/main" id="{91528E99-88E4-4FD7-A949-C22C7AB1D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191" name="Item">
                <a:extLst>
                  <a:ext uri="{FF2B5EF4-FFF2-40B4-BE49-F238E27FC236}">
                    <a16:creationId xmlns:a16="http://schemas.microsoft.com/office/drawing/2014/main" id="{EFFDA8CD-A347-443C-8EA9-876CC94CC292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92" name="Chevron">
                <a:extLst>
                  <a:ext uri="{FF2B5EF4-FFF2-40B4-BE49-F238E27FC236}">
                    <a16:creationId xmlns:a16="http://schemas.microsoft.com/office/drawing/2014/main" id="{B38D3AD8-3AC0-4482-8CCD-518F8EE452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4371" name="Dashboard">
                <a:extLst>
                  <a:ext uri="{FF2B5EF4-FFF2-40B4-BE49-F238E27FC236}">
                    <a16:creationId xmlns:a16="http://schemas.microsoft.com/office/drawing/2014/main" id="{560EA461-C65F-4E8E-9AB5-3DCCF6B85D7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4" name="Item">
                <a:extLst>
                  <a:ext uri="{FF2B5EF4-FFF2-40B4-BE49-F238E27FC236}">
                    <a16:creationId xmlns:a16="http://schemas.microsoft.com/office/drawing/2014/main" id="{80F1B68C-F760-4244-AEAE-768FE26F5FF5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95" name="Chevron">
                <a:extLst>
                  <a:ext uri="{FF2B5EF4-FFF2-40B4-BE49-F238E27FC236}">
                    <a16:creationId xmlns:a16="http://schemas.microsoft.com/office/drawing/2014/main" id="{BBB5A9E1-7A9E-4225-95C3-6AB3EBC3C7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96" name="Item">
                <a:extLst>
                  <a:ext uri="{FF2B5EF4-FFF2-40B4-BE49-F238E27FC236}">
                    <a16:creationId xmlns:a16="http://schemas.microsoft.com/office/drawing/2014/main" id="{DFB2ECB6-9C27-44BB-A432-038E998BCDEF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97" name="Chevron">
                <a:extLst>
                  <a:ext uri="{FF2B5EF4-FFF2-40B4-BE49-F238E27FC236}">
                    <a16:creationId xmlns:a16="http://schemas.microsoft.com/office/drawing/2014/main" id="{7DF748A6-A77B-402B-AE48-24224C7F7A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4376" name="Opened Folder">
                <a:extLst>
                  <a:ext uri="{FF2B5EF4-FFF2-40B4-BE49-F238E27FC236}">
                    <a16:creationId xmlns:a16="http://schemas.microsoft.com/office/drawing/2014/main" id="{E778F885-CD95-4696-910D-9ADCBBA7FB4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377" name="Briefcase">
                <a:extLst>
                  <a:ext uri="{FF2B5EF4-FFF2-40B4-BE49-F238E27FC236}">
                    <a16:creationId xmlns:a16="http://schemas.microsoft.com/office/drawing/2014/main" id="{452F04F3-6F7E-4A9F-8925-454B7600B8A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378" name="Question">
                <a:extLst>
                  <a:ext uri="{FF2B5EF4-FFF2-40B4-BE49-F238E27FC236}">
                    <a16:creationId xmlns:a16="http://schemas.microsoft.com/office/drawing/2014/main" id="{F6C67DB1-5003-4958-A0D5-CD30B6936A5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1" name="Item">
                <a:extLst>
                  <a:ext uri="{FF2B5EF4-FFF2-40B4-BE49-F238E27FC236}">
                    <a16:creationId xmlns:a16="http://schemas.microsoft.com/office/drawing/2014/main" id="{BDF32E22-C1E1-4A4E-B70C-E105A2C0B198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190" name="Chevron">
              <a:extLst>
                <a:ext uri="{FF2B5EF4-FFF2-40B4-BE49-F238E27FC236}">
                  <a16:creationId xmlns:a16="http://schemas.microsoft.com/office/drawing/2014/main" id="{A10168A3-2D88-4548-9620-1099212C9321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45" name="Opened Folder">
            <a:extLst>
              <a:ext uri="{FF2B5EF4-FFF2-40B4-BE49-F238E27FC236}">
                <a16:creationId xmlns:a16="http://schemas.microsoft.com/office/drawing/2014/main" id="{9EBF888E-B73D-4050-9AE3-EAA279DEA9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66163" y="1395589"/>
            <a:ext cx="493168" cy="417332"/>
          </a:xfrm>
          <a:custGeom>
            <a:avLst/>
            <a:gdLst>
              <a:gd name="T0" fmla="*/ 2147483646 w 671"/>
              <a:gd name="T1" fmla="*/ 0 h 573"/>
              <a:gd name="T2" fmla="*/ 2147483646 w 671"/>
              <a:gd name="T3" fmla="*/ 2147483646 h 573"/>
              <a:gd name="T4" fmla="*/ 2147483646 w 671"/>
              <a:gd name="T5" fmla="*/ 2147483646 h 573"/>
              <a:gd name="T6" fmla="*/ 2147483646 w 671"/>
              <a:gd name="T7" fmla="*/ 2147483646 h 573"/>
              <a:gd name="T8" fmla="*/ 2147483646 w 671"/>
              <a:gd name="T9" fmla="*/ 2147483646 h 573"/>
              <a:gd name="T10" fmla="*/ 2147483646 w 671"/>
              <a:gd name="T11" fmla="*/ 2147483646 h 573"/>
              <a:gd name="T12" fmla="*/ 2147483646 w 671"/>
              <a:gd name="T13" fmla="*/ 2147483646 h 573"/>
              <a:gd name="T14" fmla="*/ 2147483646 w 671"/>
              <a:gd name="T15" fmla="*/ 2147483646 h 573"/>
              <a:gd name="T16" fmla="*/ 2147483646 w 671"/>
              <a:gd name="T17" fmla="*/ 2147483646 h 573"/>
              <a:gd name="T18" fmla="*/ 2147483646 w 671"/>
              <a:gd name="T19" fmla="*/ 2147483646 h 573"/>
              <a:gd name="T20" fmla="*/ 2147483646 w 671"/>
              <a:gd name="T21" fmla="*/ 2147483646 h 573"/>
              <a:gd name="T22" fmla="*/ 2147483646 w 671"/>
              <a:gd name="T23" fmla="*/ 2147483646 h 573"/>
              <a:gd name="T24" fmla="*/ 2147483646 w 671"/>
              <a:gd name="T25" fmla="*/ 2147483646 h 573"/>
              <a:gd name="T26" fmla="*/ 2147483646 w 671"/>
              <a:gd name="T27" fmla="*/ 2147483646 h 573"/>
              <a:gd name="T28" fmla="*/ 2147483646 w 671"/>
              <a:gd name="T29" fmla="*/ 0 h 573"/>
              <a:gd name="T30" fmla="*/ 2147483646 w 671"/>
              <a:gd name="T31" fmla="*/ 0 h 573"/>
              <a:gd name="T32" fmla="*/ 2147483646 w 671"/>
              <a:gd name="T33" fmla="*/ 2147483646 h 573"/>
              <a:gd name="T34" fmla="*/ 2147483646 w 671"/>
              <a:gd name="T35" fmla="*/ 2147483646 h 573"/>
              <a:gd name="T36" fmla="*/ 2147483646 w 671"/>
              <a:gd name="T37" fmla="*/ 2147483646 h 573"/>
              <a:gd name="T38" fmla="*/ 2147483646 w 671"/>
              <a:gd name="T39" fmla="*/ 2147483646 h 573"/>
              <a:gd name="T40" fmla="*/ 2147483646 w 671"/>
              <a:gd name="T41" fmla="*/ 2147483646 h 573"/>
              <a:gd name="T42" fmla="*/ 2147483646 w 671"/>
              <a:gd name="T43" fmla="*/ 2147483646 h 573"/>
              <a:gd name="T44" fmla="*/ 2147483646 w 671"/>
              <a:gd name="T45" fmla="*/ 2147483646 h 573"/>
              <a:gd name="T46" fmla="*/ 2147483646 w 671"/>
              <a:gd name="T47" fmla="*/ 2147483646 h 573"/>
              <a:gd name="T48" fmla="*/ 2147483646 w 671"/>
              <a:gd name="T49" fmla="*/ 2147483646 h 573"/>
              <a:gd name="T50" fmla="*/ 2147483646 w 671"/>
              <a:gd name="T51" fmla="*/ 2147483646 h 573"/>
              <a:gd name="T52" fmla="*/ 2147483646 w 671"/>
              <a:gd name="T53" fmla="*/ 2147483646 h 573"/>
              <a:gd name="T54" fmla="*/ 2147483646 w 671"/>
              <a:gd name="T55" fmla="*/ 2147483646 h 573"/>
              <a:gd name="T56" fmla="*/ 2147483646 w 671"/>
              <a:gd name="T57" fmla="*/ 2147483646 h 573"/>
              <a:gd name="T58" fmla="*/ 2147483646 w 671"/>
              <a:gd name="T59" fmla="*/ 2147483646 h 573"/>
              <a:gd name="T60" fmla="*/ 2147483646 w 671"/>
              <a:gd name="T61" fmla="*/ 2147483646 h 573"/>
              <a:gd name="T62" fmla="*/ 2147483646 w 671"/>
              <a:gd name="T63" fmla="*/ 2147483646 h 573"/>
              <a:gd name="T64" fmla="*/ 2147483646 w 671"/>
              <a:gd name="T65" fmla="*/ 2147483646 h 573"/>
              <a:gd name="T66" fmla="*/ 2147483646 w 671"/>
              <a:gd name="T67" fmla="*/ 2147483646 h 573"/>
              <a:gd name="T68" fmla="*/ 2147483646 w 671"/>
              <a:gd name="T69" fmla="*/ 2147483646 h 573"/>
              <a:gd name="T70" fmla="*/ 2147483646 w 671"/>
              <a:gd name="T71" fmla="*/ 2147483646 h 573"/>
              <a:gd name="T72" fmla="*/ 2147483646 w 671"/>
              <a:gd name="T73" fmla="*/ 2147483646 h 573"/>
              <a:gd name="T74" fmla="*/ 2147483646 w 671"/>
              <a:gd name="T75" fmla="*/ 2147483646 h 573"/>
              <a:gd name="T76" fmla="*/ 2147483646 w 671"/>
              <a:gd name="T77" fmla="*/ 2147483646 h 5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71" h="573">
                <a:moveTo>
                  <a:pt x="45" y="0"/>
                </a:moveTo>
                <a:cubicBezTo>
                  <a:pt x="23" y="0"/>
                  <a:pt x="5" y="18"/>
                  <a:pt x="5" y="40"/>
                </a:cubicBezTo>
                <a:cubicBezTo>
                  <a:pt x="10" y="211"/>
                  <a:pt x="0" y="390"/>
                  <a:pt x="5" y="537"/>
                </a:cubicBezTo>
                <a:cubicBezTo>
                  <a:pt x="7" y="557"/>
                  <a:pt x="24" y="573"/>
                  <a:pt x="45" y="573"/>
                </a:cubicBezTo>
                <a:lnTo>
                  <a:pt x="565" y="573"/>
                </a:lnTo>
                <a:cubicBezTo>
                  <a:pt x="586" y="573"/>
                  <a:pt x="603" y="556"/>
                  <a:pt x="605" y="536"/>
                </a:cubicBezTo>
                <a:cubicBezTo>
                  <a:pt x="627" y="415"/>
                  <a:pt x="649" y="295"/>
                  <a:pt x="671" y="174"/>
                </a:cubicBezTo>
                <a:lnTo>
                  <a:pt x="671" y="173"/>
                </a:lnTo>
                <a:cubicBezTo>
                  <a:pt x="671" y="151"/>
                  <a:pt x="653" y="133"/>
                  <a:pt x="631" y="133"/>
                </a:cubicBezTo>
                <a:lnTo>
                  <a:pt x="631" y="93"/>
                </a:lnTo>
                <a:cubicBezTo>
                  <a:pt x="631" y="71"/>
                  <a:pt x="613" y="53"/>
                  <a:pt x="591" y="53"/>
                </a:cubicBezTo>
                <a:lnTo>
                  <a:pt x="245" y="53"/>
                </a:lnTo>
                <a:cubicBezTo>
                  <a:pt x="246" y="53"/>
                  <a:pt x="244" y="53"/>
                  <a:pt x="241" y="49"/>
                </a:cubicBezTo>
                <a:cubicBezTo>
                  <a:pt x="232" y="37"/>
                  <a:pt x="224" y="24"/>
                  <a:pt x="216" y="13"/>
                </a:cubicBezTo>
                <a:cubicBezTo>
                  <a:pt x="210" y="6"/>
                  <a:pt x="202" y="0"/>
                  <a:pt x="191" y="0"/>
                </a:cubicBezTo>
                <a:lnTo>
                  <a:pt x="45" y="0"/>
                </a:lnTo>
                <a:close/>
                <a:moveTo>
                  <a:pt x="45" y="26"/>
                </a:moveTo>
                <a:lnTo>
                  <a:pt x="191" y="26"/>
                </a:lnTo>
                <a:cubicBezTo>
                  <a:pt x="191" y="26"/>
                  <a:pt x="192" y="27"/>
                  <a:pt x="196" y="30"/>
                </a:cubicBezTo>
                <a:cubicBezTo>
                  <a:pt x="205" y="43"/>
                  <a:pt x="213" y="55"/>
                  <a:pt x="221" y="67"/>
                </a:cubicBezTo>
                <a:cubicBezTo>
                  <a:pt x="226" y="73"/>
                  <a:pt x="234" y="80"/>
                  <a:pt x="245" y="80"/>
                </a:cubicBezTo>
                <a:lnTo>
                  <a:pt x="591" y="80"/>
                </a:lnTo>
                <a:cubicBezTo>
                  <a:pt x="599" y="80"/>
                  <a:pt x="605" y="86"/>
                  <a:pt x="605" y="93"/>
                </a:cubicBezTo>
                <a:lnTo>
                  <a:pt x="605" y="133"/>
                </a:lnTo>
                <a:lnTo>
                  <a:pt x="111" y="133"/>
                </a:lnTo>
                <a:cubicBezTo>
                  <a:pt x="90" y="133"/>
                  <a:pt x="73" y="150"/>
                  <a:pt x="72" y="171"/>
                </a:cubicBezTo>
                <a:lnTo>
                  <a:pt x="31" y="388"/>
                </a:lnTo>
                <a:lnTo>
                  <a:pt x="31" y="40"/>
                </a:lnTo>
                <a:cubicBezTo>
                  <a:pt x="31" y="32"/>
                  <a:pt x="37" y="26"/>
                  <a:pt x="45" y="26"/>
                </a:cubicBezTo>
                <a:close/>
                <a:moveTo>
                  <a:pt x="111" y="160"/>
                </a:moveTo>
                <a:cubicBezTo>
                  <a:pt x="285" y="160"/>
                  <a:pt x="459" y="160"/>
                  <a:pt x="631" y="160"/>
                </a:cubicBezTo>
                <a:cubicBezTo>
                  <a:pt x="639" y="160"/>
                  <a:pt x="644" y="165"/>
                  <a:pt x="645" y="173"/>
                </a:cubicBezTo>
                <a:cubicBezTo>
                  <a:pt x="623" y="293"/>
                  <a:pt x="598" y="414"/>
                  <a:pt x="578" y="534"/>
                </a:cubicBezTo>
                <a:cubicBezTo>
                  <a:pt x="578" y="541"/>
                  <a:pt x="572" y="546"/>
                  <a:pt x="565" y="546"/>
                </a:cubicBezTo>
                <a:lnTo>
                  <a:pt x="45" y="546"/>
                </a:lnTo>
                <a:cubicBezTo>
                  <a:pt x="37" y="546"/>
                  <a:pt x="32" y="541"/>
                  <a:pt x="32" y="534"/>
                </a:cubicBezTo>
                <a:lnTo>
                  <a:pt x="98" y="174"/>
                </a:lnTo>
                <a:lnTo>
                  <a:pt x="98" y="173"/>
                </a:lnTo>
                <a:cubicBezTo>
                  <a:pt x="98" y="166"/>
                  <a:pt x="104" y="160"/>
                  <a:pt x="111" y="160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426AD1F-0513-4C1B-A13A-BA3023EBC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50" y="3077735"/>
            <a:ext cx="8688245" cy="267998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8E99CBD-299C-48AC-9DCF-D8A25E6C4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900" y="2055265"/>
            <a:ext cx="2243913" cy="864692"/>
          </a:xfrm>
          <a:prstGeom prst="rect">
            <a:avLst/>
          </a:prstGeom>
        </p:spPr>
      </p:pic>
      <p:sp>
        <p:nvSpPr>
          <p:cNvPr id="41" name="Link">
            <a:extLst>
              <a:ext uri="{FF2B5EF4-FFF2-40B4-BE49-F238E27FC236}">
                <a16:creationId xmlns:a16="http://schemas.microsoft.com/office/drawing/2014/main" id="{D93E5C1C-B982-419B-A696-F347B2965272}"/>
              </a:ext>
            </a:extLst>
          </p:cNvPr>
          <p:cNvSpPr/>
          <p:nvPr/>
        </p:nvSpPr>
        <p:spPr>
          <a:xfrm>
            <a:off x="10939196" y="1138679"/>
            <a:ext cx="593992" cy="147876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konto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7E2B2082-63A2-4D03-8199-C9406BA778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5925" y="862134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20688" y="868363"/>
            <a:ext cx="11139487" cy="4175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6148" name="Header">
            <a:extLst>
              <a:ext uri="{FF2B5EF4-FFF2-40B4-BE49-F238E27FC236}">
                <a16:creationId xmlns:a16="http://schemas.microsoft.com/office/drawing/2014/main" id="{2AFDC174-AD1E-41C1-9BC7-C5BCC26FF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KONTO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6769100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0" name="Grupa 239">
            <a:extLst>
              <a:ext uri="{FF2B5EF4-FFF2-40B4-BE49-F238E27FC236}">
                <a16:creationId xmlns:a16="http://schemas.microsoft.com/office/drawing/2014/main" id="{AC94D03B-5CC8-47CB-A372-BA50CF4C536D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6216" name="Header">
              <a:extLst>
                <a:ext uri="{FF2B5EF4-FFF2-40B4-BE49-F238E27FC236}">
                  <a16:creationId xmlns:a16="http://schemas.microsoft.com/office/drawing/2014/main" id="{74373209-A8B8-47D3-89BF-F350E501E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MOJE KONTO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6152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51CE96B8-D5BF-492F-A6C6-0643FEB5325D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524125" y="1987550"/>
            <a:ext cx="6708775" cy="3030276"/>
            <a:chOff x="595686" y="1190485"/>
            <a:chExt cx="1828800" cy="1691692"/>
          </a:xfrm>
        </p:grpSpPr>
        <p:sp>
          <p:nvSpPr>
            <p:cNvPr id="227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EF7BE748-7AFF-4DE4-A60B-4B8E59D7692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5686" y="1236960"/>
              <a:ext cx="1828800" cy="164521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15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77088BCF-27BC-48E1-95FA-EF73EEABDB09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52447" y="1190485"/>
              <a:ext cx="259946" cy="102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Dane osobowe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53" name="Grupa 2">
            <a:extLst>
              <a:ext uri="{FF2B5EF4-FFF2-40B4-BE49-F238E27FC236}">
                <a16:creationId xmlns:a16="http://schemas.microsoft.com/office/drawing/2014/main" id="{063C7631-D4CA-4F9E-82E8-0B207952EEBB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651125"/>
            <a:ext cx="3159125" cy="241300"/>
            <a:chOff x="2772525" y="3023477"/>
            <a:chExt cx="3159209" cy="241009"/>
          </a:xfrm>
        </p:grpSpPr>
        <p:sp>
          <p:nvSpPr>
            <p:cNvPr id="6212" name="Label">
              <a:extLst>
                <a:ext uri="{FF2B5EF4-FFF2-40B4-BE49-F238E27FC236}">
                  <a16:creationId xmlns:a16="http://schemas.microsoft.com/office/drawing/2014/main" id="{0641F568-A889-4D82-9DB8-175DCB9A7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Imię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 Box">
              <a:extLst>
                <a:ext uri="{FF2B5EF4-FFF2-40B4-BE49-F238E27FC236}">
                  <a16:creationId xmlns:a16="http://schemas.microsoft.com/office/drawing/2014/main" id="{76B36BBA-762F-48E3-B670-FABFB6E53C07}"/>
                </a:ext>
              </a:extLst>
            </p:cNvPr>
            <p:cNvSpPr/>
            <p:nvPr/>
          </p:nvSpPr>
          <p:spPr>
            <a:xfrm>
              <a:off x="3839353" y="3029819"/>
              <a:ext cx="2092381" cy="22832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Oleg</a:t>
              </a:r>
            </a:p>
          </p:txBody>
        </p:sp>
      </p:grpSp>
      <p:grpSp>
        <p:nvGrpSpPr>
          <p:cNvPr id="6154" name="Grupa 25">
            <a:extLst>
              <a:ext uri="{FF2B5EF4-FFF2-40B4-BE49-F238E27FC236}">
                <a16:creationId xmlns:a16="http://schemas.microsoft.com/office/drawing/2014/main" id="{09976B69-6718-49FD-8CD2-39637085F4B4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357438"/>
            <a:ext cx="3159125" cy="239712"/>
            <a:chOff x="2772525" y="3023477"/>
            <a:chExt cx="3159209" cy="241009"/>
          </a:xfrm>
        </p:grpSpPr>
        <p:sp>
          <p:nvSpPr>
            <p:cNvPr id="6210" name="Label">
              <a:extLst>
                <a:ext uri="{FF2B5EF4-FFF2-40B4-BE49-F238E27FC236}">
                  <a16:creationId xmlns:a16="http://schemas.microsoft.com/office/drawing/2014/main" id="{7146A645-7CBE-4637-82D0-6D9BBFE19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Nazwisko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 Box">
              <a:extLst>
                <a:ext uri="{FF2B5EF4-FFF2-40B4-BE49-F238E27FC236}">
                  <a16:creationId xmlns:a16="http://schemas.microsoft.com/office/drawing/2014/main" id="{CAC33A2D-16D0-4987-BC52-F8B58BE3F181}"/>
                </a:ext>
              </a:extLst>
            </p:cNvPr>
            <p:cNvSpPr/>
            <p:nvPr/>
          </p:nvSpPr>
          <p:spPr>
            <a:xfrm>
              <a:off x="3839353" y="3029861"/>
              <a:ext cx="2092381" cy="22824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Sawczenko</a:t>
              </a:r>
            </a:p>
          </p:txBody>
        </p:sp>
      </p:grpSp>
      <p:grpSp>
        <p:nvGrpSpPr>
          <p:cNvPr id="6155" name="Grupa 31">
            <a:extLst>
              <a:ext uri="{FF2B5EF4-FFF2-40B4-BE49-F238E27FC236}">
                <a16:creationId xmlns:a16="http://schemas.microsoft.com/office/drawing/2014/main" id="{CE0DD5F5-F10A-44FA-B351-4B52ECB8712B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963863"/>
            <a:ext cx="3151174" cy="241300"/>
            <a:chOff x="2772525" y="3023477"/>
            <a:chExt cx="3151258" cy="241009"/>
          </a:xfrm>
        </p:grpSpPr>
        <p:sp>
          <p:nvSpPr>
            <p:cNvPr id="6208" name="Label">
              <a:extLst>
                <a:ext uri="{FF2B5EF4-FFF2-40B4-BE49-F238E27FC236}">
                  <a16:creationId xmlns:a16="http://schemas.microsoft.com/office/drawing/2014/main" id="{DDA5843D-2B77-4EF4-8DE5-079B0C97E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Drugie imię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ext Box">
              <a:extLst>
                <a:ext uri="{FF2B5EF4-FFF2-40B4-BE49-F238E27FC236}">
                  <a16:creationId xmlns:a16="http://schemas.microsoft.com/office/drawing/2014/main" id="{D193AE6F-BCF5-4E71-ACCD-D2842DB00764}"/>
                </a:ext>
              </a:extLst>
            </p:cNvPr>
            <p:cNvSpPr/>
            <p:nvPr/>
          </p:nvSpPr>
          <p:spPr>
            <a:xfrm>
              <a:off x="3831402" y="3029819"/>
              <a:ext cx="2092381" cy="22832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Andriej</a:t>
              </a: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57" name="Grupa 5">
            <a:extLst>
              <a:ext uri="{FF2B5EF4-FFF2-40B4-BE49-F238E27FC236}">
                <a16:creationId xmlns:a16="http://schemas.microsoft.com/office/drawing/2014/main" id="{7DE965E7-C7CC-4A89-93E3-24F3F617EF6A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3206750"/>
            <a:ext cx="3151173" cy="379413"/>
            <a:chOff x="2732362" y="3205627"/>
            <a:chExt cx="3151257" cy="381435"/>
          </a:xfrm>
        </p:grpSpPr>
        <p:grpSp>
          <p:nvGrpSpPr>
            <p:cNvPr id="6200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F6EA82BA-07A7-4F15-B81A-A6A2E6A02D84}"/>
                </a:ext>
              </a:extLst>
            </p:cNvPr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3794413" y="3269465"/>
              <a:ext cx="2089206" cy="258546"/>
              <a:chOff x="2038839" y="1912774"/>
              <a:chExt cx="1783124" cy="228708"/>
            </a:xfrm>
          </p:grpSpPr>
          <p:sp>
            <p:nvSpPr>
              <p:cNvPr id="39" name="Box Background">
                <a:extLst>
                  <a:ext uri="{FF2B5EF4-FFF2-40B4-BE49-F238E27FC236}">
                    <a16:creationId xmlns:a16="http://schemas.microsoft.com/office/drawing/2014/main" id="{F00DDA70-FDF4-445D-97FD-36895E78F3A1}"/>
                  </a:ext>
                </a:extLst>
              </p:cNvPr>
              <p:cNvSpPr/>
              <p:nvPr/>
            </p:nvSpPr>
            <p:spPr>
              <a:xfrm>
                <a:off x="2038839" y="1912774"/>
                <a:ext cx="1783124" cy="22870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paszport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C0BABAFB-D4A1-46BD-A100-B0623A97489C}"/>
                  </a:ext>
                </a:extLst>
              </p:cNvPr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93253" y="2005951"/>
                <a:ext cx="78588" cy="42353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201" name="Label">
              <a:extLst>
                <a:ext uri="{FF2B5EF4-FFF2-40B4-BE49-F238E27FC236}">
                  <a16:creationId xmlns:a16="http://schemas.microsoft.com/office/drawing/2014/main" id="{AC3DED62-1ABD-4A2F-9155-7502B9D94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05627"/>
              <a:ext cx="1282312" cy="38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Typ  dokumentu tożsamości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58" name="Grupa 48">
            <a:extLst>
              <a:ext uri="{FF2B5EF4-FFF2-40B4-BE49-F238E27FC236}">
                <a16:creationId xmlns:a16="http://schemas.microsoft.com/office/drawing/2014/main" id="{C671ADB5-2362-448F-817F-6ADDB6DDFA96}"/>
              </a:ext>
            </a:extLst>
          </p:cNvPr>
          <p:cNvGrpSpPr>
            <a:grpSpLocks/>
          </p:cNvGrpSpPr>
          <p:nvPr/>
        </p:nvGrpSpPr>
        <p:grpSpPr bwMode="auto">
          <a:xfrm>
            <a:off x="2720975" y="3613137"/>
            <a:ext cx="3159125" cy="241300"/>
            <a:chOff x="2772525" y="3023477"/>
            <a:chExt cx="3159209" cy="241009"/>
          </a:xfrm>
        </p:grpSpPr>
        <p:sp>
          <p:nvSpPr>
            <p:cNvPr id="6198" name="Label">
              <a:extLst>
                <a:ext uri="{FF2B5EF4-FFF2-40B4-BE49-F238E27FC236}">
                  <a16:creationId xmlns:a16="http://schemas.microsoft.com/office/drawing/2014/main" id="{3CFDC57F-D34D-4979-82F2-D4AEA98D9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Numer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Text Box">
              <a:extLst>
                <a:ext uri="{FF2B5EF4-FFF2-40B4-BE49-F238E27FC236}">
                  <a16:creationId xmlns:a16="http://schemas.microsoft.com/office/drawing/2014/main" id="{368727E4-8B06-4FB2-9DC7-1788723DA764}"/>
                </a:ext>
              </a:extLst>
            </p:cNvPr>
            <p:cNvSpPr/>
            <p:nvPr/>
          </p:nvSpPr>
          <p:spPr>
            <a:xfrm>
              <a:off x="3839353" y="3029819"/>
              <a:ext cx="2092381" cy="22832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123456</a:t>
              </a: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59" name="Grupa 52">
            <a:extLst>
              <a:ext uri="{FF2B5EF4-FFF2-40B4-BE49-F238E27FC236}">
                <a16:creationId xmlns:a16="http://schemas.microsoft.com/office/drawing/2014/main" id="{3CC041F7-188C-4BBE-9AE5-A565811A9141}"/>
              </a:ext>
            </a:extLst>
          </p:cNvPr>
          <p:cNvGrpSpPr>
            <a:grpSpLocks/>
          </p:cNvGrpSpPr>
          <p:nvPr/>
        </p:nvGrpSpPr>
        <p:grpSpPr bwMode="auto">
          <a:xfrm>
            <a:off x="2719388" y="4237562"/>
            <a:ext cx="3159125" cy="258762"/>
            <a:chOff x="2732362" y="3269636"/>
            <a:chExt cx="3159209" cy="258424"/>
          </a:xfrm>
        </p:grpSpPr>
        <p:grpSp>
          <p:nvGrpSpPr>
            <p:cNvPr id="6194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61A42D88-9B9E-4B28-A3DC-451DE29AF19E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3802354" y="3269636"/>
              <a:ext cx="2089217" cy="258424"/>
              <a:chOff x="2045616" y="1912925"/>
              <a:chExt cx="1783133" cy="228600"/>
            </a:xfrm>
          </p:grpSpPr>
          <p:sp>
            <p:nvSpPr>
              <p:cNvPr id="56" name="Box Background">
                <a:extLst>
                  <a:ext uri="{FF2B5EF4-FFF2-40B4-BE49-F238E27FC236}">
                    <a16:creationId xmlns:a16="http://schemas.microsoft.com/office/drawing/2014/main" id="{2DA9F313-A48E-41E4-9965-DCB0D693466A}"/>
                  </a:ext>
                </a:extLst>
              </p:cNvPr>
              <p:cNvSpPr/>
              <p:nvPr/>
            </p:nvSpPr>
            <p:spPr>
              <a:xfrm>
                <a:off x="2045625" y="1912925"/>
                <a:ext cx="1783124" cy="22860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Ukraina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7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BD926028-7918-4E53-91F9-0D0E71A5FF71}"/>
                  </a:ext>
                </a:extLst>
              </p:cNvPr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93253" y="2005487"/>
                <a:ext cx="78588" cy="43476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95" name="Label">
              <a:extLst>
                <a:ext uri="{FF2B5EF4-FFF2-40B4-BE49-F238E27FC236}">
                  <a16:creationId xmlns:a16="http://schemas.microsoft.com/office/drawing/2014/main" id="{6F59EDF0-375C-4D28-8E7E-8D553D789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75839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Kraj wydania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60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CE2E79D8-6611-4DB7-89F2-FA25F7251321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520083" y="5086088"/>
            <a:ext cx="6708775" cy="1259632"/>
            <a:chOff x="595686" y="1190486"/>
            <a:chExt cx="1828800" cy="1712942"/>
          </a:xfrm>
        </p:grpSpPr>
        <p:sp>
          <p:nvSpPr>
            <p:cNvPr id="122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C9B97AF1-0203-4B46-8830-0E72D48692E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686" y="1258220"/>
              <a:ext cx="1828800" cy="164520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93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64A799EE-501B-4F50-A53F-52267C526093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52447" y="1190486"/>
              <a:ext cx="326974" cy="148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Dane kontaktowe</a:t>
              </a:r>
              <a:endParaRPr lang="en-US" alt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61" name="Grupa 123">
            <a:extLst>
              <a:ext uri="{FF2B5EF4-FFF2-40B4-BE49-F238E27FC236}">
                <a16:creationId xmlns:a16="http://schemas.microsoft.com/office/drawing/2014/main" id="{4FC25E20-12FF-4BC6-8E5B-195E2279ABC0}"/>
              </a:ext>
            </a:extLst>
          </p:cNvPr>
          <p:cNvGrpSpPr>
            <a:grpSpLocks/>
          </p:cNvGrpSpPr>
          <p:nvPr/>
        </p:nvGrpSpPr>
        <p:grpSpPr bwMode="auto">
          <a:xfrm>
            <a:off x="2700337" y="5659174"/>
            <a:ext cx="3159125" cy="239713"/>
            <a:chOff x="2772525" y="3023477"/>
            <a:chExt cx="3159209" cy="241009"/>
          </a:xfrm>
        </p:grpSpPr>
        <p:sp>
          <p:nvSpPr>
            <p:cNvPr id="6190" name="Label">
              <a:extLst>
                <a:ext uri="{FF2B5EF4-FFF2-40B4-BE49-F238E27FC236}">
                  <a16:creationId xmlns:a16="http://schemas.microsoft.com/office/drawing/2014/main" id="{4F676A2A-6C5F-4D00-81A7-7A25FB2A0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E-mail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Text Box">
              <a:extLst>
                <a:ext uri="{FF2B5EF4-FFF2-40B4-BE49-F238E27FC236}">
                  <a16:creationId xmlns:a16="http://schemas.microsoft.com/office/drawing/2014/main" id="{435E6193-0A4B-42D2-A5FA-8DD3054C4EF8}"/>
                </a:ext>
              </a:extLst>
            </p:cNvPr>
            <p:cNvSpPr/>
            <p:nvPr/>
          </p:nvSpPr>
          <p:spPr>
            <a:xfrm>
              <a:off x="3839353" y="3029861"/>
              <a:ext cx="2092381" cy="22824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  <a:hlinkClick r:id="rId18"/>
                </a:rPr>
                <a:t>o.sawczenko@gmail.com</a:t>
              </a:r>
              <a:endParaRPr lang="pl-PL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62" name="Grupa 126">
            <a:extLst>
              <a:ext uri="{FF2B5EF4-FFF2-40B4-BE49-F238E27FC236}">
                <a16:creationId xmlns:a16="http://schemas.microsoft.com/office/drawing/2014/main" id="{652B176C-20EE-4774-BEAD-65B8F887FD1E}"/>
              </a:ext>
            </a:extLst>
          </p:cNvPr>
          <p:cNvGrpSpPr>
            <a:grpSpLocks/>
          </p:cNvGrpSpPr>
          <p:nvPr/>
        </p:nvGrpSpPr>
        <p:grpSpPr bwMode="auto">
          <a:xfrm>
            <a:off x="2700337" y="5294049"/>
            <a:ext cx="3159125" cy="379413"/>
            <a:chOff x="2772525" y="2954415"/>
            <a:chExt cx="3159209" cy="379133"/>
          </a:xfrm>
        </p:grpSpPr>
        <p:sp>
          <p:nvSpPr>
            <p:cNvPr id="6188" name="Label">
              <a:extLst>
                <a:ext uri="{FF2B5EF4-FFF2-40B4-BE49-F238E27FC236}">
                  <a16:creationId xmlns:a16="http://schemas.microsoft.com/office/drawing/2014/main" id="{6E20AF96-F75E-4341-8EC9-41F717F1F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2954415"/>
              <a:ext cx="1282312" cy="37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Telefon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komórkowy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Text Box">
              <a:extLst>
                <a:ext uri="{FF2B5EF4-FFF2-40B4-BE49-F238E27FC236}">
                  <a16:creationId xmlns:a16="http://schemas.microsoft.com/office/drawing/2014/main" id="{C5659A67-30E1-4AED-82AD-53328522D48C}"/>
                </a:ext>
              </a:extLst>
            </p:cNvPr>
            <p:cNvSpPr/>
            <p:nvPr/>
          </p:nvSpPr>
          <p:spPr>
            <a:xfrm>
              <a:off x="3839353" y="3030559"/>
              <a:ext cx="2092381" cy="226845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501-501-501</a:t>
              </a: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0" name="Button">
            <a:extLst>
              <a:ext uri="{FF2B5EF4-FFF2-40B4-BE49-F238E27FC236}">
                <a16:creationId xmlns:a16="http://schemas.microsoft.com/office/drawing/2014/main" id="{1E34AB15-94C6-4B12-B62C-5518FF1228C7}"/>
              </a:ext>
            </a:extLst>
          </p:cNvPr>
          <p:cNvSpPr/>
          <p:nvPr/>
        </p:nvSpPr>
        <p:spPr>
          <a:xfrm>
            <a:off x="6250781" y="5989637"/>
            <a:ext cx="935110" cy="2197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ZAPISZ ZMIANY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Link Bar">
            <a:extLst>
              <a:ext uri="{FF2B5EF4-FFF2-40B4-BE49-F238E27FC236}">
                <a16:creationId xmlns:a16="http://schemas.microsoft.com/office/drawing/2014/main" id="{D59C76B4-6897-458F-AF56-2386B2126F32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71" name="Grupa 5">
            <a:extLst>
              <a:ext uri="{FF2B5EF4-FFF2-40B4-BE49-F238E27FC236}">
                <a16:creationId xmlns:a16="http://schemas.microsoft.com/office/drawing/2014/main" id="{70DABFA7-24A0-4B42-80C5-4C391A0C5B3C}"/>
              </a:ext>
            </a:extLst>
          </p:cNvPr>
          <p:cNvGrpSpPr>
            <a:grpSpLocks/>
          </p:cNvGrpSpPr>
          <p:nvPr/>
        </p:nvGrpSpPr>
        <p:grpSpPr bwMode="auto">
          <a:xfrm>
            <a:off x="2700337" y="5930637"/>
            <a:ext cx="3159125" cy="355123"/>
            <a:chOff x="2732362" y="3205627"/>
            <a:chExt cx="3159209" cy="381435"/>
          </a:xfrm>
        </p:grpSpPr>
        <p:grpSp>
          <p:nvGrpSpPr>
            <p:cNvPr id="6177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B0820A01-6D07-4589-B736-7FCE3E1D2081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3802354" y="3269636"/>
              <a:ext cx="2089217" cy="258424"/>
              <a:chOff x="2045616" y="1912925"/>
              <a:chExt cx="1783133" cy="228600"/>
            </a:xfrm>
          </p:grpSpPr>
          <p:sp>
            <p:nvSpPr>
              <p:cNvPr id="75" name="Box Background">
                <a:extLst>
                  <a:ext uri="{FF2B5EF4-FFF2-40B4-BE49-F238E27FC236}">
                    <a16:creationId xmlns:a16="http://schemas.microsoft.com/office/drawing/2014/main" id="{26CA5AC8-C7C4-46FB-8575-E9C49DD5A21F}"/>
                  </a:ext>
                </a:extLst>
              </p:cNvPr>
              <p:cNvSpPr/>
              <p:nvPr/>
            </p:nvSpPr>
            <p:spPr>
              <a:xfrm>
                <a:off x="2045625" y="1912774"/>
                <a:ext cx="1783124" cy="22870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SMS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3D5FF9FF-B559-4AD1-89BC-6772FA6BB04E}"/>
                  </a:ext>
                </a:extLst>
              </p:cNvPr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93253" y="2005951"/>
                <a:ext cx="78588" cy="42353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78" name="Label">
              <a:extLst>
                <a:ext uri="{FF2B5EF4-FFF2-40B4-BE49-F238E27FC236}">
                  <a16:creationId xmlns:a16="http://schemas.microsoft.com/office/drawing/2014/main" id="{5004551C-2148-42EC-8053-44B506CE8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05627"/>
              <a:ext cx="1282312" cy="38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Typ przekazania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hasła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72" name="Grupa 52">
            <a:extLst>
              <a:ext uri="{FF2B5EF4-FFF2-40B4-BE49-F238E27FC236}">
                <a16:creationId xmlns:a16="http://schemas.microsoft.com/office/drawing/2014/main" id="{7C3E2D31-6C11-4C20-AAEE-C48F351B25B7}"/>
              </a:ext>
            </a:extLst>
          </p:cNvPr>
          <p:cNvGrpSpPr>
            <a:grpSpLocks/>
          </p:cNvGrpSpPr>
          <p:nvPr/>
        </p:nvGrpSpPr>
        <p:grpSpPr bwMode="auto">
          <a:xfrm>
            <a:off x="2727325" y="4566174"/>
            <a:ext cx="3143222" cy="258763"/>
            <a:chOff x="2732362" y="3269636"/>
            <a:chExt cx="3143306" cy="258424"/>
          </a:xfrm>
        </p:grpSpPr>
        <p:grpSp>
          <p:nvGrpSpPr>
            <p:cNvPr id="6173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F45CF33C-4358-4A55-8D38-F78427B23FBA}"/>
                </a:ext>
              </a:extLst>
            </p:cNvPr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786462" y="3269636"/>
              <a:ext cx="2089206" cy="258424"/>
              <a:chOff x="2032053" y="1912925"/>
              <a:chExt cx="1783124" cy="228600"/>
            </a:xfrm>
          </p:grpSpPr>
          <p:sp>
            <p:nvSpPr>
              <p:cNvPr id="85" name="Box Background">
                <a:extLst>
                  <a:ext uri="{FF2B5EF4-FFF2-40B4-BE49-F238E27FC236}">
                    <a16:creationId xmlns:a16="http://schemas.microsoft.com/office/drawing/2014/main" id="{FFEAA63B-01B4-4D3A-9C0B-FFE3F6E8709E}"/>
                  </a:ext>
                </a:extLst>
              </p:cNvPr>
              <p:cNvSpPr/>
              <p:nvPr/>
            </p:nvSpPr>
            <p:spPr>
              <a:xfrm>
                <a:off x="2032053" y="1912925"/>
                <a:ext cx="1783124" cy="22860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ukraińskie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6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B400DD6F-92A8-4E82-92C8-E434388D9492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93253" y="2005487"/>
                <a:ext cx="78588" cy="43476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74" name="Label">
              <a:extLst>
                <a:ext uri="{FF2B5EF4-FFF2-40B4-BE49-F238E27FC236}">
                  <a16:creationId xmlns:a16="http://schemas.microsoft.com/office/drawing/2014/main" id="{F1FA5EB5-6669-49B3-B860-759C67673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75839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Obywatelstwo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4" name="Grupa 48">
            <a:extLst>
              <a:ext uri="{FF2B5EF4-FFF2-40B4-BE49-F238E27FC236}">
                <a16:creationId xmlns:a16="http://schemas.microsoft.com/office/drawing/2014/main" id="{995D06D1-D9B8-44D5-BD68-6D6F11215678}"/>
              </a:ext>
            </a:extLst>
          </p:cNvPr>
          <p:cNvGrpSpPr>
            <a:grpSpLocks/>
          </p:cNvGrpSpPr>
          <p:nvPr/>
        </p:nvGrpSpPr>
        <p:grpSpPr bwMode="auto">
          <a:xfrm>
            <a:off x="2714344" y="3916607"/>
            <a:ext cx="3167077" cy="241300"/>
            <a:chOff x="2772525" y="3023477"/>
            <a:chExt cx="3167161" cy="241009"/>
          </a:xfrm>
        </p:grpSpPr>
        <p:sp>
          <p:nvSpPr>
            <p:cNvPr id="77" name="Label">
              <a:extLst>
                <a:ext uri="{FF2B5EF4-FFF2-40B4-BE49-F238E27FC236}">
                  <a16:creationId xmlns:a16="http://schemas.microsoft.com/office/drawing/2014/main" id="{BA65B31D-D022-4F0B-A79F-B7A4F60D8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urodzenia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 Box">
              <a:extLst>
                <a:ext uri="{FF2B5EF4-FFF2-40B4-BE49-F238E27FC236}">
                  <a16:creationId xmlns:a16="http://schemas.microsoft.com/office/drawing/2014/main" id="{A78BF445-D066-4777-81A5-E2B098F07ECA}"/>
                </a:ext>
              </a:extLst>
            </p:cNvPr>
            <p:cNvSpPr/>
            <p:nvPr/>
          </p:nvSpPr>
          <p:spPr>
            <a:xfrm>
              <a:off x="3847305" y="3029819"/>
              <a:ext cx="2092381" cy="22832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1986-09-13</a:t>
              </a: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7" name="User">
            <a:extLst>
              <a:ext uri="{FF2B5EF4-FFF2-40B4-BE49-F238E27FC236}">
                <a16:creationId xmlns:a16="http://schemas.microsoft.com/office/drawing/2014/main" id="{B3D6DC4A-97C3-42D3-BAC8-958C7B74A5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78940" y="1477980"/>
            <a:ext cx="376674" cy="401303"/>
          </a:xfrm>
          <a:custGeom>
            <a:avLst/>
            <a:gdLst>
              <a:gd name="T0" fmla="*/ 2147483646 w 535"/>
              <a:gd name="T1" fmla="*/ 2147483646 h 568"/>
              <a:gd name="T2" fmla="*/ 2147483646 w 535"/>
              <a:gd name="T3" fmla="*/ 2147483646 h 568"/>
              <a:gd name="T4" fmla="*/ 2147483646 w 535"/>
              <a:gd name="T5" fmla="*/ 2147483646 h 568"/>
              <a:gd name="T6" fmla="*/ 2147483646 w 535"/>
              <a:gd name="T7" fmla="*/ 2147483646 h 568"/>
              <a:gd name="T8" fmla="*/ 2147483646 w 535"/>
              <a:gd name="T9" fmla="*/ 2147483646 h 568"/>
              <a:gd name="T10" fmla="*/ 2147483646 w 535"/>
              <a:gd name="T11" fmla="*/ 2147483646 h 568"/>
              <a:gd name="T12" fmla="*/ 0 w 535"/>
              <a:gd name="T13" fmla="*/ 2147483646 h 568"/>
              <a:gd name="T14" fmla="*/ 2147483646 w 535"/>
              <a:gd name="T15" fmla="*/ 2147483646 h 568"/>
              <a:gd name="T16" fmla="*/ 2147483646 w 535"/>
              <a:gd name="T17" fmla="*/ 2147483646 h 568"/>
              <a:gd name="T18" fmla="*/ 2147483646 w 535"/>
              <a:gd name="T19" fmla="*/ 2147483646 h 568"/>
              <a:gd name="T20" fmla="*/ 2147483646 w 535"/>
              <a:gd name="T21" fmla="*/ 2147483646 h 568"/>
              <a:gd name="T22" fmla="*/ 2147483646 w 535"/>
              <a:gd name="T23" fmla="*/ 2147483646 h 568"/>
              <a:gd name="T24" fmla="*/ 2147483646 w 535"/>
              <a:gd name="T25" fmla="*/ 2147483646 h 568"/>
              <a:gd name="T26" fmla="*/ 2147483646 w 535"/>
              <a:gd name="T27" fmla="*/ 2147483646 h 568"/>
              <a:gd name="T28" fmla="*/ 2147483646 w 535"/>
              <a:gd name="T29" fmla="*/ 2147483646 h 568"/>
              <a:gd name="T30" fmla="*/ 2147483646 w 535"/>
              <a:gd name="T31" fmla="*/ 0 h 568"/>
              <a:gd name="T32" fmla="*/ 2147483646 w 535"/>
              <a:gd name="T33" fmla="*/ 2147483646 h 568"/>
              <a:gd name="T34" fmla="*/ 2147483646 w 535"/>
              <a:gd name="T35" fmla="*/ 2147483646 h 568"/>
              <a:gd name="T36" fmla="*/ 2147483646 w 535"/>
              <a:gd name="T37" fmla="*/ 2147483646 h 568"/>
              <a:gd name="T38" fmla="*/ 2147483646 w 535"/>
              <a:gd name="T39" fmla="*/ 2147483646 h 568"/>
              <a:gd name="T40" fmla="*/ 2147483646 w 535"/>
              <a:gd name="T41" fmla="*/ 2147483646 h 568"/>
              <a:gd name="T42" fmla="*/ 2147483646 w 535"/>
              <a:gd name="T43" fmla="*/ 2147483646 h 568"/>
              <a:gd name="T44" fmla="*/ 2147483646 w 535"/>
              <a:gd name="T45" fmla="*/ 2147483646 h 568"/>
              <a:gd name="T46" fmla="*/ 2147483646 w 535"/>
              <a:gd name="T47" fmla="*/ 2147483646 h 568"/>
              <a:gd name="T48" fmla="*/ 2147483646 w 535"/>
              <a:gd name="T49" fmla="*/ 2147483646 h 568"/>
              <a:gd name="T50" fmla="*/ 2147483646 w 535"/>
              <a:gd name="T51" fmla="*/ 2147483646 h 568"/>
              <a:gd name="T52" fmla="*/ 2147483646 w 535"/>
              <a:gd name="T53" fmla="*/ 2147483646 h 568"/>
              <a:gd name="T54" fmla="*/ 2147483646 w 535"/>
              <a:gd name="T55" fmla="*/ 2147483646 h 568"/>
              <a:gd name="T56" fmla="*/ 2147483646 w 535"/>
              <a:gd name="T57" fmla="*/ 2147483646 h 568"/>
              <a:gd name="T58" fmla="*/ 2147483646 w 535"/>
              <a:gd name="T59" fmla="*/ 2147483646 h 568"/>
              <a:gd name="T60" fmla="*/ 2147483646 w 535"/>
              <a:gd name="T61" fmla="*/ 2147483646 h 568"/>
              <a:gd name="T62" fmla="*/ 2147483646 w 535"/>
              <a:gd name="T63" fmla="*/ 2147483646 h 568"/>
              <a:gd name="T64" fmla="*/ 2147483646 w 535"/>
              <a:gd name="T65" fmla="*/ 2147483646 h 568"/>
              <a:gd name="T66" fmla="*/ 2147483646 w 535"/>
              <a:gd name="T67" fmla="*/ 2147483646 h 568"/>
              <a:gd name="T68" fmla="*/ 2147483646 w 535"/>
              <a:gd name="T69" fmla="*/ 2147483646 h 568"/>
              <a:gd name="T70" fmla="*/ 2147483646 w 535"/>
              <a:gd name="T71" fmla="*/ 2147483646 h 568"/>
              <a:gd name="T72" fmla="*/ 2147483646 w 535"/>
              <a:gd name="T73" fmla="*/ 2147483646 h 568"/>
              <a:gd name="T74" fmla="*/ 2147483646 w 535"/>
              <a:gd name="T75" fmla="*/ 2147483646 h 568"/>
              <a:gd name="T76" fmla="*/ 2147483646 w 535"/>
              <a:gd name="T77" fmla="*/ 2147483646 h 568"/>
              <a:gd name="T78" fmla="*/ 2147483646 w 535"/>
              <a:gd name="T79" fmla="*/ 2147483646 h 5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5" h="568">
                <a:moveTo>
                  <a:pt x="266" y="0"/>
                </a:moveTo>
                <a:cubicBezTo>
                  <a:pt x="203" y="1"/>
                  <a:pt x="163" y="27"/>
                  <a:pt x="146" y="66"/>
                </a:cubicBezTo>
                <a:cubicBezTo>
                  <a:pt x="130" y="103"/>
                  <a:pt x="134" y="150"/>
                  <a:pt x="145" y="199"/>
                </a:cubicBezTo>
                <a:cubicBezTo>
                  <a:pt x="139" y="206"/>
                  <a:pt x="134" y="216"/>
                  <a:pt x="136" y="231"/>
                </a:cubicBezTo>
                <a:cubicBezTo>
                  <a:pt x="137" y="245"/>
                  <a:pt x="143" y="257"/>
                  <a:pt x="149" y="267"/>
                </a:cubicBezTo>
                <a:cubicBezTo>
                  <a:pt x="152" y="272"/>
                  <a:pt x="157" y="272"/>
                  <a:pt x="161" y="274"/>
                </a:cubicBezTo>
                <a:cubicBezTo>
                  <a:pt x="163" y="288"/>
                  <a:pt x="167" y="302"/>
                  <a:pt x="173" y="314"/>
                </a:cubicBezTo>
                <a:cubicBezTo>
                  <a:pt x="177" y="321"/>
                  <a:pt x="180" y="327"/>
                  <a:pt x="184" y="332"/>
                </a:cubicBezTo>
                <a:cubicBezTo>
                  <a:pt x="186" y="334"/>
                  <a:pt x="188" y="335"/>
                  <a:pt x="190" y="337"/>
                </a:cubicBezTo>
                <a:cubicBezTo>
                  <a:pt x="190" y="354"/>
                  <a:pt x="190" y="367"/>
                  <a:pt x="189" y="385"/>
                </a:cubicBezTo>
                <a:cubicBezTo>
                  <a:pt x="184" y="395"/>
                  <a:pt x="174" y="404"/>
                  <a:pt x="158" y="412"/>
                </a:cubicBezTo>
                <a:cubicBezTo>
                  <a:pt x="141" y="420"/>
                  <a:pt x="119" y="428"/>
                  <a:pt x="97" y="437"/>
                </a:cubicBezTo>
                <a:cubicBezTo>
                  <a:pt x="74" y="447"/>
                  <a:pt x="52" y="459"/>
                  <a:pt x="33" y="477"/>
                </a:cubicBezTo>
                <a:cubicBezTo>
                  <a:pt x="15" y="495"/>
                  <a:pt x="2" y="521"/>
                  <a:pt x="0" y="554"/>
                </a:cubicBezTo>
                <a:lnTo>
                  <a:pt x="0" y="568"/>
                </a:lnTo>
                <a:lnTo>
                  <a:pt x="535" y="568"/>
                </a:lnTo>
                <a:lnTo>
                  <a:pt x="534" y="554"/>
                </a:lnTo>
                <a:cubicBezTo>
                  <a:pt x="532" y="521"/>
                  <a:pt x="519" y="495"/>
                  <a:pt x="501" y="477"/>
                </a:cubicBezTo>
                <a:cubicBezTo>
                  <a:pt x="483" y="459"/>
                  <a:pt x="460" y="447"/>
                  <a:pt x="438" y="437"/>
                </a:cubicBezTo>
                <a:cubicBezTo>
                  <a:pt x="416" y="428"/>
                  <a:pt x="394" y="420"/>
                  <a:pt x="377" y="412"/>
                </a:cubicBezTo>
                <a:cubicBezTo>
                  <a:pt x="361" y="404"/>
                  <a:pt x="350" y="395"/>
                  <a:pt x="346" y="385"/>
                </a:cubicBezTo>
                <a:cubicBezTo>
                  <a:pt x="345" y="367"/>
                  <a:pt x="345" y="354"/>
                  <a:pt x="345" y="337"/>
                </a:cubicBezTo>
                <a:cubicBezTo>
                  <a:pt x="347" y="335"/>
                  <a:pt x="349" y="334"/>
                  <a:pt x="351" y="332"/>
                </a:cubicBezTo>
                <a:cubicBezTo>
                  <a:pt x="354" y="327"/>
                  <a:pt x="358" y="321"/>
                  <a:pt x="361" y="314"/>
                </a:cubicBezTo>
                <a:cubicBezTo>
                  <a:pt x="367" y="302"/>
                  <a:pt x="371" y="288"/>
                  <a:pt x="373" y="274"/>
                </a:cubicBezTo>
                <a:cubicBezTo>
                  <a:pt x="377" y="272"/>
                  <a:pt x="382" y="272"/>
                  <a:pt x="385" y="267"/>
                </a:cubicBezTo>
                <a:cubicBezTo>
                  <a:pt x="392" y="259"/>
                  <a:pt x="396" y="247"/>
                  <a:pt x="398" y="231"/>
                </a:cubicBezTo>
                <a:cubicBezTo>
                  <a:pt x="400" y="216"/>
                  <a:pt x="395" y="207"/>
                  <a:pt x="389" y="199"/>
                </a:cubicBezTo>
                <a:cubicBezTo>
                  <a:pt x="396" y="178"/>
                  <a:pt x="404" y="144"/>
                  <a:pt x="401" y="109"/>
                </a:cubicBezTo>
                <a:cubicBezTo>
                  <a:pt x="400" y="90"/>
                  <a:pt x="395" y="70"/>
                  <a:pt x="383" y="54"/>
                </a:cubicBezTo>
                <a:cubicBezTo>
                  <a:pt x="373" y="40"/>
                  <a:pt x="356" y="30"/>
                  <a:pt x="334" y="25"/>
                </a:cubicBezTo>
                <a:cubicBezTo>
                  <a:pt x="320" y="7"/>
                  <a:pt x="295" y="0"/>
                  <a:pt x="266" y="0"/>
                </a:cubicBezTo>
                <a:close/>
                <a:moveTo>
                  <a:pt x="266" y="27"/>
                </a:moveTo>
                <a:cubicBezTo>
                  <a:pt x="293" y="27"/>
                  <a:pt x="310" y="35"/>
                  <a:pt x="315" y="43"/>
                </a:cubicBezTo>
                <a:lnTo>
                  <a:pt x="319" y="49"/>
                </a:lnTo>
                <a:lnTo>
                  <a:pt x="325" y="50"/>
                </a:lnTo>
                <a:cubicBezTo>
                  <a:pt x="344" y="52"/>
                  <a:pt x="354" y="60"/>
                  <a:pt x="362" y="70"/>
                </a:cubicBezTo>
                <a:cubicBezTo>
                  <a:pt x="369" y="80"/>
                  <a:pt x="373" y="95"/>
                  <a:pt x="374" y="111"/>
                </a:cubicBezTo>
                <a:cubicBezTo>
                  <a:pt x="377" y="143"/>
                  <a:pt x="368" y="180"/>
                  <a:pt x="362" y="198"/>
                </a:cubicBezTo>
                <a:lnTo>
                  <a:pt x="359" y="208"/>
                </a:lnTo>
                <a:lnTo>
                  <a:pt x="368" y="213"/>
                </a:lnTo>
                <a:cubicBezTo>
                  <a:pt x="367" y="213"/>
                  <a:pt x="373" y="217"/>
                  <a:pt x="372" y="228"/>
                </a:cubicBezTo>
                <a:cubicBezTo>
                  <a:pt x="370" y="241"/>
                  <a:pt x="367" y="248"/>
                  <a:pt x="364" y="251"/>
                </a:cubicBezTo>
                <a:cubicBezTo>
                  <a:pt x="362" y="254"/>
                  <a:pt x="361" y="254"/>
                  <a:pt x="361" y="254"/>
                </a:cubicBezTo>
                <a:lnTo>
                  <a:pt x="350" y="255"/>
                </a:lnTo>
                <a:lnTo>
                  <a:pt x="348" y="266"/>
                </a:lnTo>
                <a:cubicBezTo>
                  <a:pt x="347" y="277"/>
                  <a:pt x="343" y="291"/>
                  <a:pt x="337" y="302"/>
                </a:cubicBezTo>
                <a:cubicBezTo>
                  <a:pt x="335" y="308"/>
                  <a:pt x="332" y="313"/>
                  <a:pt x="329" y="316"/>
                </a:cubicBezTo>
                <a:cubicBezTo>
                  <a:pt x="327" y="319"/>
                  <a:pt x="324" y="321"/>
                  <a:pt x="325" y="320"/>
                </a:cubicBezTo>
                <a:lnTo>
                  <a:pt x="318" y="324"/>
                </a:lnTo>
                <a:lnTo>
                  <a:pt x="318" y="332"/>
                </a:lnTo>
                <a:cubicBezTo>
                  <a:pt x="318" y="352"/>
                  <a:pt x="318" y="367"/>
                  <a:pt x="320" y="390"/>
                </a:cubicBezTo>
                <a:lnTo>
                  <a:pt x="320" y="391"/>
                </a:lnTo>
                <a:lnTo>
                  <a:pt x="320" y="393"/>
                </a:lnTo>
                <a:cubicBezTo>
                  <a:pt x="328" y="413"/>
                  <a:pt x="346" y="426"/>
                  <a:pt x="365" y="436"/>
                </a:cubicBezTo>
                <a:cubicBezTo>
                  <a:pt x="384" y="445"/>
                  <a:pt x="406" y="453"/>
                  <a:pt x="427" y="462"/>
                </a:cubicBezTo>
                <a:cubicBezTo>
                  <a:pt x="448" y="471"/>
                  <a:pt x="468" y="481"/>
                  <a:pt x="482" y="496"/>
                </a:cubicBezTo>
                <a:cubicBezTo>
                  <a:pt x="493" y="507"/>
                  <a:pt x="500" y="522"/>
                  <a:pt x="504" y="541"/>
                </a:cubicBezTo>
                <a:lnTo>
                  <a:pt x="30" y="541"/>
                </a:lnTo>
                <a:cubicBezTo>
                  <a:pt x="34" y="522"/>
                  <a:pt x="41" y="507"/>
                  <a:pt x="52" y="496"/>
                </a:cubicBezTo>
                <a:cubicBezTo>
                  <a:pt x="67" y="481"/>
                  <a:pt x="86" y="471"/>
                  <a:pt x="107" y="462"/>
                </a:cubicBezTo>
                <a:cubicBezTo>
                  <a:pt x="128" y="453"/>
                  <a:pt x="150" y="445"/>
                  <a:pt x="170" y="436"/>
                </a:cubicBezTo>
                <a:cubicBezTo>
                  <a:pt x="189" y="426"/>
                  <a:pt x="207" y="413"/>
                  <a:pt x="214" y="393"/>
                </a:cubicBezTo>
                <a:lnTo>
                  <a:pt x="215" y="391"/>
                </a:lnTo>
                <a:lnTo>
                  <a:pt x="215" y="390"/>
                </a:lnTo>
                <a:cubicBezTo>
                  <a:pt x="217" y="367"/>
                  <a:pt x="217" y="352"/>
                  <a:pt x="217" y="332"/>
                </a:cubicBezTo>
                <a:lnTo>
                  <a:pt x="217" y="324"/>
                </a:lnTo>
                <a:lnTo>
                  <a:pt x="209" y="320"/>
                </a:lnTo>
                <a:cubicBezTo>
                  <a:pt x="211" y="321"/>
                  <a:pt x="208" y="319"/>
                  <a:pt x="205" y="316"/>
                </a:cubicBezTo>
                <a:cubicBezTo>
                  <a:pt x="203" y="312"/>
                  <a:pt x="200" y="308"/>
                  <a:pt x="197" y="302"/>
                </a:cubicBezTo>
                <a:cubicBezTo>
                  <a:pt x="192" y="291"/>
                  <a:pt x="187" y="277"/>
                  <a:pt x="186" y="266"/>
                </a:cubicBezTo>
                <a:lnTo>
                  <a:pt x="184" y="255"/>
                </a:lnTo>
                <a:lnTo>
                  <a:pt x="173" y="254"/>
                </a:lnTo>
                <a:cubicBezTo>
                  <a:pt x="173" y="254"/>
                  <a:pt x="172" y="254"/>
                  <a:pt x="170" y="251"/>
                </a:cubicBezTo>
                <a:cubicBezTo>
                  <a:pt x="167" y="248"/>
                  <a:pt x="164" y="241"/>
                  <a:pt x="162" y="228"/>
                </a:cubicBezTo>
                <a:cubicBezTo>
                  <a:pt x="160" y="222"/>
                  <a:pt x="165" y="217"/>
                  <a:pt x="166" y="213"/>
                </a:cubicBezTo>
                <a:lnTo>
                  <a:pt x="175" y="208"/>
                </a:lnTo>
                <a:lnTo>
                  <a:pt x="172" y="199"/>
                </a:lnTo>
                <a:cubicBezTo>
                  <a:pt x="160" y="150"/>
                  <a:pt x="158" y="106"/>
                  <a:pt x="171" y="76"/>
                </a:cubicBezTo>
                <a:cubicBezTo>
                  <a:pt x="184" y="47"/>
                  <a:pt x="210" y="28"/>
                  <a:pt x="266" y="27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0" name="Label">
            <a:extLst>
              <a:ext uri="{FF2B5EF4-FFF2-40B4-BE49-F238E27FC236}">
                <a16:creationId xmlns:a16="http://schemas.microsoft.com/office/drawing/2014/main" id="{867E488D-3734-44A5-8938-292C5F0D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6982" y="960438"/>
            <a:ext cx="885106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</a:rPr>
              <a:t>O. </a:t>
            </a:r>
            <a:r>
              <a:rPr lang="pl-PL" altLang="pl-PL" sz="900" dirty="0" err="1">
                <a:solidFill>
                  <a:srgbClr val="5F5F5F"/>
                </a:solidFill>
                <a:latin typeface="Segoe UI" panose="020B0502040204020203" pitchFamily="34" charset="0"/>
              </a:rPr>
              <a:t>Sawczenko</a:t>
            </a: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</a:rPr>
              <a:t> 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</a:endParaRPr>
          </a:p>
        </p:txBody>
      </p:sp>
      <p:sp>
        <p:nvSpPr>
          <p:cNvPr id="91" name="Button">
            <a:extLst>
              <a:ext uri="{FF2B5EF4-FFF2-40B4-BE49-F238E27FC236}">
                <a16:creationId xmlns:a16="http://schemas.microsoft.com/office/drawing/2014/main" id="{EFC9B2A8-06C2-4441-9282-AC43302E8612}"/>
              </a:ext>
            </a:extLst>
          </p:cNvPr>
          <p:cNvSpPr/>
          <p:nvPr/>
        </p:nvSpPr>
        <p:spPr>
          <a:xfrm>
            <a:off x="7274277" y="5989637"/>
            <a:ext cx="935110" cy="219708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HISTORIA ZMIAN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2" name="Grupa 60">
            <a:extLst>
              <a:ext uri="{FF2B5EF4-FFF2-40B4-BE49-F238E27FC236}">
                <a16:creationId xmlns:a16="http://schemas.microsoft.com/office/drawing/2014/main" id="{C2F3A071-AEB5-4E0F-BFFD-116D32639341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93" name="Grupa 210">
              <a:extLst>
                <a:ext uri="{FF2B5EF4-FFF2-40B4-BE49-F238E27FC236}">
                  <a16:creationId xmlns:a16="http://schemas.microsoft.com/office/drawing/2014/main" id="{450C1B2A-5BC1-4767-9B5A-6DA589F6E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95" name="Item">
                <a:extLst>
                  <a:ext uri="{FF2B5EF4-FFF2-40B4-BE49-F238E27FC236}">
                    <a16:creationId xmlns:a16="http://schemas.microsoft.com/office/drawing/2014/main" id="{11313132-1CC1-4A3F-9FE5-C30DE8FCCDB4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96" name="Chevron">
                <a:extLst>
                  <a:ext uri="{FF2B5EF4-FFF2-40B4-BE49-F238E27FC236}">
                    <a16:creationId xmlns:a16="http://schemas.microsoft.com/office/drawing/2014/main" id="{262A06C8-7375-47A8-8241-723D37F7CB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97" name="Dashboard">
                <a:extLst>
                  <a:ext uri="{FF2B5EF4-FFF2-40B4-BE49-F238E27FC236}">
                    <a16:creationId xmlns:a16="http://schemas.microsoft.com/office/drawing/2014/main" id="{482D3C9C-0D54-4ACA-847E-5D507751BCE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8" name="Item">
                <a:extLst>
                  <a:ext uri="{FF2B5EF4-FFF2-40B4-BE49-F238E27FC236}">
                    <a16:creationId xmlns:a16="http://schemas.microsoft.com/office/drawing/2014/main" id="{1C8E6A35-DAAB-4896-A0AB-E5FE5B4FDEA7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99" name="Chevron">
                <a:extLst>
                  <a:ext uri="{FF2B5EF4-FFF2-40B4-BE49-F238E27FC236}">
                    <a16:creationId xmlns:a16="http://schemas.microsoft.com/office/drawing/2014/main" id="{6B797A2A-FC3A-462E-8F61-54AC7F2922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00" name="Item">
                <a:extLst>
                  <a:ext uri="{FF2B5EF4-FFF2-40B4-BE49-F238E27FC236}">
                    <a16:creationId xmlns:a16="http://schemas.microsoft.com/office/drawing/2014/main" id="{B70BD0AE-45B9-4661-964A-7BA60F8334BA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01" name="Chevron">
                <a:extLst>
                  <a:ext uri="{FF2B5EF4-FFF2-40B4-BE49-F238E27FC236}">
                    <a16:creationId xmlns:a16="http://schemas.microsoft.com/office/drawing/2014/main" id="{1AA03A89-DEA3-4561-9059-649E760FC7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02" name="Opened Folder">
                <a:extLst>
                  <a:ext uri="{FF2B5EF4-FFF2-40B4-BE49-F238E27FC236}">
                    <a16:creationId xmlns:a16="http://schemas.microsoft.com/office/drawing/2014/main" id="{81918E3B-2B2C-42B7-8A78-A0D91C889B9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3" name="Briefcase">
                <a:extLst>
                  <a:ext uri="{FF2B5EF4-FFF2-40B4-BE49-F238E27FC236}">
                    <a16:creationId xmlns:a16="http://schemas.microsoft.com/office/drawing/2014/main" id="{A820261A-76F1-4358-8667-F38675DEF4B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" name="Question">
                <a:extLst>
                  <a:ext uri="{FF2B5EF4-FFF2-40B4-BE49-F238E27FC236}">
                    <a16:creationId xmlns:a16="http://schemas.microsoft.com/office/drawing/2014/main" id="{8E2B0857-F685-4C44-B95C-F03DE95FD54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5" name="Item">
                <a:extLst>
                  <a:ext uri="{FF2B5EF4-FFF2-40B4-BE49-F238E27FC236}">
                    <a16:creationId xmlns:a16="http://schemas.microsoft.com/office/drawing/2014/main" id="{612B179A-922E-4F7A-81F8-32C0B5F13486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94" name="Chevron">
              <a:extLst>
                <a:ext uri="{FF2B5EF4-FFF2-40B4-BE49-F238E27FC236}">
                  <a16:creationId xmlns:a16="http://schemas.microsoft.com/office/drawing/2014/main" id="{4BF9BEC9-EF1F-4D30-A95C-FE9506F19AC1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30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D9C13C47-AB35-4D21-8CFA-FBC09D27005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734" y="889842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27" name="Panel">
            <a:extLst>
              <a:ext uri="{FF2B5EF4-FFF2-40B4-BE49-F238E27FC236}">
                <a16:creationId xmlns:a16="http://schemas.microsoft.com/office/drawing/2014/main" id="{709E7FA9-EDB7-427F-9882-0AC673FCAA60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1270" name="Group 231">
            <a:extLst>
              <a:ext uri="{FF2B5EF4-FFF2-40B4-BE49-F238E27FC236}">
                <a16:creationId xmlns:a16="http://schemas.microsoft.com/office/drawing/2014/main" id="{C26E2FB9-A10F-47F0-BEAD-ECAB496B730A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1317" name="Label">
              <a:extLst>
                <a:ext uri="{FF2B5EF4-FFF2-40B4-BE49-F238E27FC236}">
                  <a16:creationId xmlns:a16="http://schemas.microsoft.com/office/drawing/2014/main" id="{FEC563E3-ED39-473D-84F6-D903431AE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O. Sawczenko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1318" name="User">
              <a:extLst>
                <a:ext uri="{FF2B5EF4-FFF2-40B4-BE49-F238E27FC236}">
                  <a16:creationId xmlns:a16="http://schemas.microsoft.com/office/drawing/2014/main" id="{CE07CA0D-4EFF-4759-8E81-3F889FDCD2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271" name="Header">
            <a:extLst>
              <a:ext uri="{FF2B5EF4-FFF2-40B4-BE49-F238E27FC236}">
                <a16:creationId xmlns:a16="http://schemas.microsoft.com/office/drawing/2014/main" id="{4F82DCEF-011D-41DB-99B0-5EFE6923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HISTORIA ZMIAN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370725F2-A3EF-4C46-8B9C-16FFD0BEDBF9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MOJE KONTO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1274" name="Grupa 239">
            <a:extLst>
              <a:ext uri="{FF2B5EF4-FFF2-40B4-BE49-F238E27FC236}">
                <a16:creationId xmlns:a16="http://schemas.microsoft.com/office/drawing/2014/main" id="{10F1240E-5C61-4D93-91D5-306E8F88C1E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11315" name="Header">
              <a:extLst>
                <a:ext uri="{FF2B5EF4-FFF2-40B4-BE49-F238E27FC236}">
                  <a16:creationId xmlns:a16="http://schemas.microsoft.com/office/drawing/2014/main" id="{B6747981-E0C1-44F1-834C-B40FAB683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HISTORIA ZMIAN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1275" name="Dashboard">
            <a:extLst>
              <a:ext uri="{FF2B5EF4-FFF2-40B4-BE49-F238E27FC236}">
                <a16:creationId xmlns:a16="http://schemas.microsoft.com/office/drawing/2014/main" id="{AA6DD627-A757-4D11-B5D6-52999B64F5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387475"/>
            <a:ext cx="446088" cy="442913"/>
          </a:xfrm>
          <a:custGeom>
            <a:avLst/>
            <a:gdLst>
              <a:gd name="T0" fmla="*/ 0 w 666"/>
              <a:gd name="T1" fmla="*/ 2147483646 h 667"/>
              <a:gd name="T2" fmla="*/ 2147483646 w 666"/>
              <a:gd name="T3" fmla="*/ 2147483646 h 667"/>
              <a:gd name="T4" fmla="*/ 2147483646 w 666"/>
              <a:gd name="T5" fmla="*/ 2147483646 h 667"/>
              <a:gd name="T6" fmla="*/ 2147483646 w 666"/>
              <a:gd name="T7" fmla="*/ 2147483646 h 667"/>
              <a:gd name="T8" fmla="*/ 2147483646 w 666"/>
              <a:gd name="T9" fmla="*/ 2147483646 h 667"/>
              <a:gd name="T10" fmla="*/ 2147483646 w 666"/>
              <a:gd name="T11" fmla="*/ 2147483646 h 667"/>
              <a:gd name="T12" fmla="*/ 2147483646 w 666"/>
              <a:gd name="T13" fmla="*/ 2147483646 h 667"/>
              <a:gd name="T14" fmla="*/ 2147483646 w 666"/>
              <a:gd name="T15" fmla="*/ 2147483646 h 667"/>
              <a:gd name="T16" fmla="*/ 2147483646 w 666"/>
              <a:gd name="T17" fmla="*/ 2147483646 h 667"/>
              <a:gd name="T18" fmla="*/ 2147483646 w 666"/>
              <a:gd name="T19" fmla="*/ 2147483646 h 667"/>
              <a:gd name="T20" fmla="*/ 2147483646 w 666"/>
              <a:gd name="T21" fmla="*/ 2147483646 h 667"/>
              <a:gd name="T22" fmla="*/ 2147483646 w 666"/>
              <a:gd name="T23" fmla="*/ 2147483646 h 667"/>
              <a:gd name="T24" fmla="*/ 2147483646 w 666"/>
              <a:gd name="T25" fmla="*/ 2147483646 h 667"/>
              <a:gd name="T26" fmla="*/ 2147483646 w 666"/>
              <a:gd name="T27" fmla="*/ 2147483646 h 667"/>
              <a:gd name="T28" fmla="*/ 2147483646 w 666"/>
              <a:gd name="T29" fmla="*/ 2147483646 h 667"/>
              <a:gd name="T30" fmla="*/ 2147483646 w 666"/>
              <a:gd name="T31" fmla="*/ 2147483646 h 667"/>
              <a:gd name="T32" fmla="*/ 2147483646 w 666"/>
              <a:gd name="T33" fmla="*/ 2147483646 h 667"/>
              <a:gd name="T34" fmla="*/ 2147483646 w 666"/>
              <a:gd name="T35" fmla="*/ 2147483646 h 667"/>
              <a:gd name="T36" fmla="*/ 2147483646 w 666"/>
              <a:gd name="T37" fmla="*/ 2147483646 h 667"/>
              <a:gd name="T38" fmla="*/ 2147483646 w 666"/>
              <a:gd name="T39" fmla="*/ 2147483646 h 667"/>
              <a:gd name="T40" fmla="*/ 2147483646 w 666"/>
              <a:gd name="T41" fmla="*/ 2147483646 h 667"/>
              <a:gd name="T42" fmla="*/ 2147483646 w 666"/>
              <a:gd name="T43" fmla="*/ 2147483646 h 667"/>
              <a:gd name="T44" fmla="*/ 2147483646 w 666"/>
              <a:gd name="T45" fmla="*/ 2147483646 h 667"/>
              <a:gd name="T46" fmla="*/ 2147483646 w 666"/>
              <a:gd name="T47" fmla="*/ 2147483646 h 667"/>
              <a:gd name="T48" fmla="*/ 2147483646 w 666"/>
              <a:gd name="T49" fmla="*/ 2147483646 h 667"/>
              <a:gd name="T50" fmla="*/ 2147483646 w 666"/>
              <a:gd name="T51" fmla="*/ 2147483646 h 667"/>
              <a:gd name="T52" fmla="*/ 2147483646 w 666"/>
              <a:gd name="T53" fmla="*/ 2147483646 h 667"/>
              <a:gd name="T54" fmla="*/ 2147483646 w 666"/>
              <a:gd name="T55" fmla="*/ 2147483646 h 667"/>
              <a:gd name="T56" fmla="*/ 2147483646 w 666"/>
              <a:gd name="T57" fmla="*/ 2147483646 h 667"/>
              <a:gd name="T58" fmla="*/ 2147483646 w 666"/>
              <a:gd name="T59" fmla="*/ 2147483646 h 667"/>
              <a:gd name="T60" fmla="*/ 2147483646 w 666"/>
              <a:gd name="T61" fmla="*/ 2147483646 h 667"/>
              <a:gd name="T62" fmla="*/ 2147483646 w 666"/>
              <a:gd name="T63" fmla="*/ 2147483646 h 667"/>
              <a:gd name="T64" fmla="*/ 2147483646 w 666"/>
              <a:gd name="T65" fmla="*/ 2147483646 h 667"/>
              <a:gd name="T66" fmla="*/ 2147483646 w 666"/>
              <a:gd name="T67" fmla="*/ 2147483646 h 667"/>
              <a:gd name="T68" fmla="*/ 2147483646 w 666"/>
              <a:gd name="T69" fmla="*/ 2147483646 h 667"/>
              <a:gd name="T70" fmla="*/ 2147483646 w 666"/>
              <a:gd name="T71" fmla="*/ 2147483646 h 667"/>
              <a:gd name="T72" fmla="*/ 2147483646 w 666"/>
              <a:gd name="T73" fmla="*/ 2147483646 h 6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66" h="667">
                <a:moveTo>
                  <a:pt x="333" y="0"/>
                </a:moveTo>
                <a:cubicBezTo>
                  <a:pt x="150" y="0"/>
                  <a:pt x="0" y="150"/>
                  <a:pt x="0" y="333"/>
                </a:cubicBezTo>
                <a:cubicBezTo>
                  <a:pt x="0" y="517"/>
                  <a:pt x="150" y="667"/>
                  <a:pt x="333" y="667"/>
                </a:cubicBezTo>
                <a:cubicBezTo>
                  <a:pt x="516" y="667"/>
                  <a:pt x="666" y="517"/>
                  <a:pt x="666" y="333"/>
                </a:cubicBezTo>
                <a:cubicBezTo>
                  <a:pt x="666" y="150"/>
                  <a:pt x="516" y="0"/>
                  <a:pt x="333" y="0"/>
                </a:cubicBezTo>
                <a:close/>
                <a:moveTo>
                  <a:pt x="333" y="27"/>
                </a:moveTo>
                <a:cubicBezTo>
                  <a:pt x="502" y="27"/>
                  <a:pt x="640" y="165"/>
                  <a:pt x="640" y="333"/>
                </a:cubicBezTo>
                <a:cubicBezTo>
                  <a:pt x="640" y="502"/>
                  <a:pt x="502" y="640"/>
                  <a:pt x="333" y="640"/>
                </a:cubicBezTo>
                <a:cubicBezTo>
                  <a:pt x="164" y="640"/>
                  <a:pt x="26" y="502"/>
                  <a:pt x="26" y="333"/>
                </a:cubicBezTo>
                <a:cubicBezTo>
                  <a:pt x="26" y="165"/>
                  <a:pt x="164" y="27"/>
                  <a:pt x="333" y="27"/>
                </a:cubicBezTo>
                <a:close/>
                <a:moveTo>
                  <a:pt x="333" y="52"/>
                </a:moveTo>
                <a:cubicBezTo>
                  <a:pt x="325" y="52"/>
                  <a:pt x="320" y="58"/>
                  <a:pt x="320" y="65"/>
                </a:cubicBezTo>
                <a:lnTo>
                  <a:pt x="320" y="96"/>
                </a:lnTo>
                <a:cubicBezTo>
                  <a:pt x="319" y="114"/>
                  <a:pt x="347" y="114"/>
                  <a:pt x="346" y="96"/>
                </a:cubicBezTo>
                <a:lnTo>
                  <a:pt x="346" y="65"/>
                </a:lnTo>
                <a:cubicBezTo>
                  <a:pt x="346" y="58"/>
                  <a:pt x="340" y="52"/>
                  <a:pt x="333" y="52"/>
                </a:cubicBezTo>
                <a:close/>
                <a:moveTo>
                  <a:pt x="197" y="88"/>
                </a:moveTo>
                <a:cubicBezTo>
                  <a:pt x="187" y="88"/>
                  <a:pt x="181" y="100"/>
                  <a:pt x="187" y="108"/>
                </a:cubicBezTo>
                <a:lnTo>
                  <a:pt x="203" y="135"/>
                </a:lnTo>
                <a:cubicBezTo>
                  <a:pt x="212" y="150"/>
                  <a:pt x="235" y="137"/>
                  <a:pt x="226" y="121"/>
                </a:cubicBezTo>
                <a:lnTo>
                  <a:pt x="210" y="95"/>
                </a:lnTo>
                <a:cubicBezTo>
                  <a:pt x="206" y="89"/>
                  <a:pt x="202" y="88"/>
                  <a:pt x="197" y="88"/>
                </a:cubicBezTo>
                <a:close/>
                <a:moveTo>
                  <a:pt x="468" y="88"/>
                </a:moveTo>
                <a:cubicBezTo>
                  <a:pt x="463" y="88"/>
                  <a:pt x="459" y="90"/>
                  <a:pt x="456" y="95"/>
                </a:cubicBezTo>
                <a:lnTo>
                  <a:pt x="440" y="121"/>
                </a:lnTo>
                <a:cubicBezTo>
                  <a:pt x="431" y="137"/>
                  <a:pt x="454" y="150"/>
                  <a:pt x="463" y="135"/>
                </a:cubicBezTo>
                <a:lnTo>
                  <a:pt x="479" y="108"/>
                </a:lnTo>
                <a:cubicBezTo>
                  <a:pt x="484" y="99"/>
                  <a:pt x="478" y="88"/>
                  <a:pt x="468" y="88"/>
                </a:cubicBezTo>
                <a:close/>
                <a:moveTo>
                  <a:pt x="100" y="185"/>
                </a:moveTo>
                <a:cubicBezTo>
                  <a:pt x="87" y="186"/>
                  <a:pt x="83" y="203"/>
                  <a:pt x="94" y="210"/>
                </a:cubicBezTo>
                <a:lnTo>
                  <a:pt x="121" y="226"/>
                </a:lnTo>
                <a:cubicBezTo>
                  <a:pt x="136" y="236"/>
                  <a:pt x="150" y="212"/>
                  <a:pt x="134" y="203"/>
                </a:cubicBezTo>
                <a:lnTo>
                  <a:pt x="108" y="187"/>
                </a:lnTo>
                <a:cubicBezTo>
                  <a:pt x="106" y="186"/>
                  <a:pt x="103" y="185"/>
                  <a:pt x="100" y="185"/>
                </a:cubicBezTo>
                <a:close/>
                <a:moveTo>
                  <a:pt x="556" y="192"/>
                </a:moveTo>
                <a:cubicBezTo>
                  <a:pt x="554" y="192"/>
                  <a:pt x="552" y="192"/>
                  <a:pt x="550" y="193"/>
                </a:cubicBezTo>
                <a:lnTo>
                  <a:pt x="354" y="284"/>
                </a:lnTo>
                <a:cubicBezTo>
                  <a:pt x="347" y="282"/>
                  <a:pt x="340" y="280"/>
                  <a:pt x="333" y="280"/>
                </a:cubicBezTo>
                <a:cubicBezTo>
                  <a:pt x="303" y="280"/>
                  <a:pt x="280" y="304"/>
                  <a:pt x="280" y="333"/>
                </a:cubicBezTo>
                <a:cubicBezTo>
                  <a:pt x="280" y="363"/>
                  <a:pt x="303" y="387"/>
                  <a:pt x="333" y="387"/>
                </a:cubicBezTo>
                <a:cubicBezTo>
                  <a:pt x="360" y="387"/>
                  <a:pt x="383" y="366"/>
                  <a:pt x="386" y="339"/>
                </a:cubicBezTo>
                <a:lnTo>
                  <a:pt x="563" y="216"/>
                </a:lnTo>
                <a:cubicBezTo>
                  <a:pt x="574" y="209"/>
                  <a:pt x="569" y="192"/>
                  <a:pt x="556" y="192"/>
                </a:cubicBezTo>
                <a:close/>
                <a:moveTo>
                  <a:pt x="421" y="282"/>
                </a:moveTo>
                <a:lnTo>
                  <a:pt x="381" y="310"/>
                </a:lnTo>
                <a:cubicBezTo>
                  <a:pt x="380" y="308"/>
                  <a:pt x="378" y="305"/>
                  <a:pt x="377" y="303"/>
                </a:cubicBezTo>
                <a:lnTo>
                  <a:pt x="421" y="282"/>
                </a:lnTo>
                <a:close/>
                <a:moveTo>
                  <a:pt x="333" y="307"/>
                </a:moveTo>
                <a:cubicBezTo>
                  <a:pt x="349" y="307"/>
                  <a:pt x="360" y="318"/>
                  <a:pt x="360" y="333"/>
                </a:cubicBezTo>
                <a:cubicBezTo>
                  <a:pt x="360" y="349"/>
                  <a:pt x="349" y="360"/>
                  <a:pt x="333" y="360"/>
                </a:cubicBezTo>
                <a:cubicBezTo>
                  <a:pt x="317" y="360"/>
                  <a:pt x="306" y="349"/>
                  <a:pt x="306" y="333"/>
                </a:cubicBezTo>
                <a:cubicBezTo>
                  <a:pt x="306" y="318"/>
                  <a:pt x="317" y="307"/>
                  <a:pt x="333" y="307"/>
                </a:cubicBezTo>
                <a:close/>
                <a:moveTo>
                  <a:pt x="65" y="320"/>
                </a:moveTo>
                <a:cubicBezTo>
                  <a:pt x="47" y="320"/>
                  <a:pt x="47" y="347"/>
                  <a:pt x="65" y="347"/>
                </a:cubicBezTo>
                <a:lnTo>
                  <a:pt x="96" y="347"/>
                </a:lnTo>
                <a:cubicBezTo>
                  <a:pt x="114" y="347"/>
                  <a:pt x="114" y="320"/>
                  <a:pt x="96" y="320"/>
                </a:cubicBezTo>
                <a:lnTo>
                  <a:pt x="65" y="320"/>
                </a:lnTo>
                <a:close/>
                <a:moveTo>
                  <a:pt x="570" y="320"/>
                </a:moveTo>
                <a:cubicBezTo>
                  <a:pt x="552" y="320"/>
                  <a:pt x="552" y="347"/>
                  <a:pt x="570" y="347"/>
                </a:cubicBezTo>
                <a:lnTo>
                  <a:pt x="601" y="347"/>
                </a:lnTo>
                <a:cubicBezTo>
                  <a:pt x="619" y="347"/>
                  <a:pt x="619" y="320"/>
                  <a:pt x="601" y="320"/>
                </a:cubicBezTo>
                <a:lnTo>
                  <a:pt x="570" y="320"/>
                </a:lnTo>
                <a:close/>
                <a:moveTo>
                  <a:pt x="128" y="439"/>
                </a:moveTo>
                <a:cubicBezTo>
                  <a:pt x="125" y="439"/>
                  <a:pt x="123" y="439"/>
                  <a:pt x="121" y="441"/>
                </a:cubicBezTo>
                <a:lnTo>
                  <a:pt x="94" y="457"/>
                </a:lnTo>
                <a:cubicBezTo>
                  <a:pt x="79" y="466"/>
                  <a:pt x="93" y="489"/>
                  <a:pt x="108" y="479"/>
                </a:cubicBezTo>
                <a:lnTo>
                  <a:pt x="134" y="463"/>
                </a:lnTo>
                <a:cubicBezTo>
                  <a:pt x="146" y="457"/>
                  <a:pt x="142" y="439"/>
                  <a:pt x="128" y="439"/>
                </a:cubicBezTo>
                <a:close/>
                <a:moveTo>
                  <a:pt x="538" y="439"/>
                </a:moveTo>
                <a:cubicBezTo>
                  <a:pt x="524" y="439"/>
                  <a:pt x="520" y="457"/>
                  <a:pt x="531" y="463"/>
                </a:cubicBezTo>
                <a:lnTo>
                  <a:pt x="558" y="479"/>
                </a:lnTo>
                <a:cubicBezTo>
                  <a:pt x="573" y="489"/>
                  <a:pt x="587" y="466"/>
                  <a:pt x="572" y="457"/>
                </a:cubicBezTo>
                <a:lnTo>
                  <a:pt x="545" y="441"/>
                </a:lnTo>
                <a:cubicBezTo>
                  <a:pt x="543" y="439"/>
                  <a:pt x="540" y="438"/>
                  <a:pt x="538" y="439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" name="Link Bar">
            <a:extLst>
              <a:ext uri="{FF2B5EF4-FFF2-40B4-BE49-F238E27FC236}">
                <a16:creationId xmlns:a16="http://schemas.microsoft.com/office/drawing/2014/main" id="{2B38A9D4-70F3-4624-9278-2D6F4B04C97C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278" name="Grupa 1">
            <a:extLst>
              <a:ext uri="{FF2B5EF4-FFF2-40B4-BE49-F238E27FC236}">
                <a16:creationId xmlns:a16="http://schemas.microsoft.com/office/drawing/2014/main" id="{C0B4D191-44BB-4FFC-A7C8-4A6E979E729D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1302" name="Grupa 210">
              <a:extLst>
                <a:ext uri="{FF2B5EF4-FFF2-40B4-BE49-F238E27FC236}">
                  <a16:creationId xmlns:a16="http://schemas.microsoft.com/office/drawing/2014/main" id="{790B2A4B-1EAC-40A5-9121-D8BCD7DF5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212" name="Item">
                <a:extLst>
                  <a:ext uri="{FF2B5EF4-FFF2-40B4-BE49-F238E27FC236}">
                    <a16:creationId xmlns:a16="http://schemas.microsoft.com/office/drawing/2014/main" id="{1118C464-3F9B-4E94-ADE4-5F608D94B934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3" name="Chevron">
                <a:extLst>
                  <a:ext uri="{FF2B5EF4-FFF2-40B4-BE49-F238E27FC236}">
                    <a16:creationId xmlns:a16="http://schemas.microsoft.com/office/drawing/2014/main" id="{38E6B552-837A-434C-A0FD-80B1F27FB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06" name="Dashboard">
                <a:extLst>
                  <a:ext uri="{FF2B5EF4-FFF2-40B4-BE49-F238E27FC236}">
                    <a16:creationId xmlns:a16="http://schemas.microsoft.com/office/drawing/2014/main" id="{CF165DD0-D06A-4053-BE79-61714FB919B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5" name="Item">
                <a:extLst>
                  <a:ext uri="{FF2B5EF4-FFF2-40B4-BE49-F238E27FC236}">
                    <a16:creationId xmlns:a16="http://schemas.microsoft.com/office/drawing/2014/main" id="{48611678-C5A0-40AF-9C96-390833499472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6" name="Chevron">
                <a:extLst>
                  <a:ext uri="{FF2B5EF4-FFF2-40B4-BE49-F238E27FC236}">
                    <a16:creationId xmlns:a16="http://schemas.microsoft.com/office/drawing/2014/main" id="{E9827E74-F89F-4443-830E-7F7C89E0F0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7" name="Item">
                <a:extLst>
                  <a:ext uri="{FF2B5EF4-FFF2-40B4-BE49-F238E27FC236}">
                    <a16:creationId xmlns:a16="http://schemas.microsoft.com/office/drawing/2014/main" id="{C3C61B79-EB67-4B9E-8C04-7F3B1DF2C09D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8" name="Chevron">
                <a:extLst>
                  <a:ext uri="{FF2B5EF4-FFF2-40B4-BE49-F238E27FC236}">
                    <a16:creationId xmlns:a16="http://schemas.microsoft.com/office/drawing/2014/main" id="{21605E42-76B3-41A9-8FBA-003DB50354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11" name="Opened Folder">
                <a:extLst>
                  <a:ext uri="{FF2B5EF4-FFF2-40B4-BE49-F238E27FC236}">
                    <a16:creationId xmlns:a16="http://schemas.microsoft.com/office/drawing/2014/main" id="{86BA2B43-79B1-49E4-9AAD-C1649334461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2" name="Briefcase">
                <a:extLst>
                  <a:ext uri="{FF2B5EF4-FFF2-40B4-BE49-F238E27FC236}">
                    <a16:creationId xmlns:a16="http://schemas.microsoft.com/office/drawing/2014/main" id="{08B1BD70-6F8A-4EC1-A6F8-6DAC14DBEE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3" name="Question">
                <a:extLst>
                  <a:ext uri="{FF2B5EF4-FFF2-40B4-BE49-F238E27FC236}">
                    <a16:creationId xmlns:a16="http://schemas.microsoft.com/office/drawing/2014/main" id="{BA459C6A-4197-4F4B-91D5-29DC4F2D842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Item">
                <a:extLst>
                  <a:ext uri="{FF2B5EF4-FFF2-40B4-BE49-F238E27FC236}">
                    <a16:creationId xmlns:a16="http://schemas.microsoft.com/office/drawing/2014/main" id="{314B0055-198C-43D6-821B-2BF76E4AC605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211" name="Chevron">
              <a:extLst>
                <a:ext uri="{FF2B5EF4-FFF2-40B4-BE49-F238E27FC236}">
                  <a16:creationId xmlns:a16="http://schemas.microsoft.com/office/drawing/2014/main" id="{DA402E14-5943-4CAA-8C3E-6FFA1CAA1DC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aphicFrame>
        <p:nvGraphicFramePr>
          <p:cNvPr id="53" name="Tabela 52">
            <a:extLst>
              <a:ext uri="{FF2B5EF4-FFF2-40B4-BE49-F238E27FC236}">
                <a16:creationId xmlns:a16="http://schemas.microsoft.com/office/drawing/2014/main" id="{EF12343F-7831-4961-A1C0-E6A2E959B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38221"/>
              </p:ext>
            </p:extLst>
          </p:nvPr>
        </p:nvGraphicFramePr>
        <p:xfrm>
          <a:off x="2492375" y="2218044"/>
          <a:ext cx="6771699" cy="1187861"/>
        </p:xfrm>
        <a:graphic>
          <a:graphicData uri="http://schemas.openxmlformats.org/drawingml/2006/table">
            <a:tbl>
              <a:tblPr firstRow="1" bandRow="1"/>
              <a:tblGrid>
                <a:gridCol w="1052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030">
                  <a:extLst>
                    <a:ext uri="{9D8B030D-6E8A-4147-A177-3AD203B41FA5}">
                      <a16:colId xmlns:a16="http://schemas.microsoft.com/office/drawing/2014/main" val="146330408"/>
                    </a:ext>
                  </a:extLst>
                </a:gridCol>
                <a:gridCol w="920030">
                  <a:extLst>
                    <a:ext uri="{9D8B030D-6E8A-4147-A177-3AD203B41FA5}">
                      <a16:colId xmlns:a16="http://schemas.microsoft.com/office/drawing/2014/main" val="2730412112"/>
                    </a:ext>
                  </a:extLst>
                </a:gridCol>
                <a:gridCol w="142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70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Zmiana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Stara wartość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Nowa wartość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Kto?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utworzenia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Operacje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357"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Nr telefonu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501-501-501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601-601-601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Oleg Sawczenko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 12:46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 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Nr paszportu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123456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4444444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WSC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 12:47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 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482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D9C13C47-AB35-4D21-8CFA-FBC09D27005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6787" y="889842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kern="0" dirty="0">
                <a:solidFill>
                  <a:srgbClr val="5F5F5F"/>
                </a:solidFill>
                <a:latin typeface="Segoe UI"/>
                <a:cs typeface="+mn-cs"/>
              </a:rPr>
              <a:t>`</a:t>
            </a: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27" name="Panel">
            <a:extLst>
              <a:ext uri="{FF2B5EF4-FFF2-40B4-BE49-F238E27FC236}">
                <a16:creationId xmlns:a16="http://schemas.microsoft.com/office/drawing/2014/main" id="{709E7FA9-EDB7-427F-9882-0AC673FCAA60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1270" name="Group 231">
            <a:extLst>
              <a:ext uri="{FF2B5EF4-FFF2-40B4-BE49-F238E27FC236}">
                <a16:creationId xmlns:a16="http://schemas.microsoft.com/office/drawing/2014/main" id="{C26E2FB9-A10F-47F0-BEAD-ECAB496B730A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1317" name="Label">
              <a:extLst>
                <a:ext uri="{FF2B5EF4-FFF2-40B4-BE49-F238E27FC236}">
                  <a16:creationId xmlns:a16="http://schemas.microsoft.com/office/drawing/2014/main" id="{FEC563E3-ED39-473D-84F6-D903431AE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O. Sawczenko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1318" name="User">
              <a:extLst>
                <a:ext uri="{FF2B5EF4-FFF2-40B4-BE49-F238E27FC236}">
                  <a16:creationId xmlns:a16="http://schemas.microsoft.com/office/drawing/2014/main" id="{CE07CA0D-4EFF-4759-8E81-3F889FDCD2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271" name="Header">
            <a:extLst>
              <a:ext uri="{FF2B5EF4-FFF2-40B4-BE49-F238E27FC236}">
                <a16:creationId xmlns:a16="http://schemas.microsoft.com/office/drawing/2014/main" id="{4F82DCEF-011D-41DB-99B0-5EFE6923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338" y="1478135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ZGŁOSZENIE ZAPYTANIA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4" name="Grupa 239">
            <a:extLst>
              <a:ext uri="{FF2B5EF4-FFF2-40B4-BE49-F238E27FC236}">
                <a16:creationId xmlns:a16="http://schemas.microsoft.com/office/drawing/2014/main" id="{10F1240E-5C61-4D93-91D5-306E8F88C1E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11315" name="Header">
              <a:extLst>
                <a:ext uri="{FF2B5EF4-FFF2-40B4-BE49-F238E27FC236}">
                  <a16:creationId xmlns:a16="http://schemas.microsoft.com/office/drawing/2014/main" id="{B6747981-E0C1-44F1-834C-B40FAB683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ZAPYTANIA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3" name="Link Bar">
            <a:extLst>
              <a:ext uri="{FF2B5EF4-FFF2-40B4-BE49-F238E27FC236}">
                <a16:creationId xmlns:a16="http://schemas.microsoft.com/office/drawing/2014/main" id="{2B38A9D4-70F3-4624-9278-2D6F4B04C97C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278" name="Grupa 1">
            <a:extLst>
              <a:ext uri="{FF2B5EF4-FFF2-40B4-BE49-F238E27FC236}">
                <a16:creationId xmlns:a16="http://schemas.microsoft.com/office/drawing/2014/main" id="{C0B4D191-44BB-4FFC-A7C8-4A6E979E729D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1302" name="Grupa 210">
              <a:extLst>
                <a:ext uri="{FF2B5EF4-FFF2-40B4-BE49-F238E27FC236}">
                  <a16:creationId xmlns:a16="http://schemas.microsoft.com/office/drawing/2014/main" id="{790B2A4B-1EAC-40A5-9121-D8BCD7DF5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212" name="Item">
                <a:extLst>
                  <a:ext uri="{FF2B5EF4-FFF2-40B4-BE49-F238E27FC236}">
                    <a16:creationId xmlns:a16="http://schemas.microsoft.com/office/drawing/2014/main" id="{1118C464-3F9B-4E94-ADE4-5F608D94B934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3" name="Chevron">
                <a:extLst>
                  <a:ext uri="{FF2B5EF4-FFF2-40B4-BE49-F238E27FC236}">
                    <a16:creationId xmlns:a16="http://schemas.microsoft.com/office/drawing/2014/main" id="{38E6B552-837A-434C-A0FD-80B1F27FB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06" name="Dashboard">
                <a:extLst>
                  <a:ext uri="{FF2B5EF4-FFF2-40B4-BE49-F238E27FC236}">
                    <a16:creationId xmlns:a16="http://schemas.microsoft.com/office/drawing/2014/main" id="{CF165DD0-D06A-4053-BE79-61714FB919B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5" name="Item">
                <a:extLst>
                  <a:ext uri="{FF2B5EF4-FFF2-40B4-BE49-F238E27FC236}">
                    <a16:creationId xmlns:a16="http://schemas.microsoft.com/office/drawing/2014/main" id="{48611678-C5A0-40AF-9C96-390833499472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6" name="Chevron">
                <a:extLst>
                  <a:ext uri="{FF2B5EF4-FFF2-40B4-BE49-F238E27FC236}">
                    <a16:creationId xmlns:a16="http://schemas.microsoft.com/office/drawing/2014/main" id="{E9827E74-F89F-4443-830E-7F7C89E0F0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7" name="Item">
                <a:extLst>
                  <a:ext uri="{FF2B5EF4-FFF2-40B4-BE49-F238E27FC236}">
                    <a16:creationId xmlns:a16="http://schemas.microsoft.com/office/drawing/2014/main" id="{C3C61B79-EB67-4B9E-8C04-7F3B1DF2C09D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8" name="Chevron">
                <a:extLst>
                  <a:ext uri="{FF2B5EF4-FFF2-40B4-BE49-F238E27FC236}">
                    <a16:creationId xmlns:a16="http://schemas.microsoft.com/office/drawing/2014/main" id="{21605E42-76B3-41A9-8FBA-003DB50354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11" name="Opened Folder">
                <a:extLst>
                  <a:ext uri="{FF2B5EF4-FFF2-40B4-BE49-F238E27FC236}">
                    <a16:creationId xmlns:a16="http://schemas.microsoft.com/office/drawing/2014/main" id="{86BA2B43-79B1-49E4-9AAD-C1649334461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2" name="Briefcase">
                <a:extLst>
                  <a:ext uri="{FF2B5EF4-FFF2-40B4-BE49-F238E27FC236}">
                    <a16:creationId xmlns:a16="http://schemas.microsoft.com/office/drawing/2014/main" id="{08B1BD70-6F8A-4EC1-A6F8-6DAC14DBEE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3" name="Question">
                <a:extLst>
                  <a:ext uri="{FF2B5EF4-FFF2-40B4-BE49-F238E27FC236}">
                    <a16:creationId xmlns:a16="http://schemas.microsoft.com/office/drawing/2014/main" id="{BA459C6A-4197-4F4B-91D5-29DC4F2D842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Item">
                <a:extLst>
                  <a:ext uri="{FF2B5EF4-FFF2-40B4-BE49-F238E27FC236}">
                    <a16:creationId xmlns:a16="http://schemas.microsoft.com/office/drawing/2014/main" id="{314B0055-198C-43D6-821B-2BF76E4AC605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211" name="Chevron">
              <a:extLst>
                <a:ext uri="{FF2B5EF4-FFF2-40B4-BE49-F238E27FC236}">
                  <a16:creationId xmlns:a16="http://schemas.microsoft.com/office/drawing/2014/main" id="{DA402E14-5943-4CAA-8C3E-6FFA1CAA1DC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2" name="Button">
            <a:extLst>
              <a:ext uri="{FF2B5EF4-FFF2-40B4-BE49-F238E27FC236}">
                <a16:creationId xmlns:a16="http://schemas.microsoft.com/office/drawing/2014/main" id="{8A02AF41-F8B8-4607-9DC8-CB9B3DDAE5AA}"/>
              </a:ext>
            </a:extLst>
          </p:cNvPr>
          <p:cNvSpPr/>
          <p:nvPr/>
        </p:nvSpPr>
        <p:spPr>
          <a:xfrm>
            <a:off x="3629527" y="3818248"/>
            <a:ext cx="1068387" cy="271537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Wyślij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Question">
            <a:extLst>
              <a:ext uri="{FF2B5EF4-FFF2-40B4-BE49-F238E27FC236}">
                <a16:creationId xmlns:a16="http://schemas.microsoft.com/office/drawing/2014/main" id="{375A93DE-461D-4D7C-9DF9-042587F6337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1662" y="1420677"/>
            <a:ext cx="406425" cy="406460"/>
          </a:xfrm>
          <a:custGeom>
            <a:avLst/>
            <a:gdLst>
              <a:gd name="T0" fmla="*/ 2147483646 w 667"/>
              <a:gd name="T1" fmla="*/ 0 h 666"/>
              <a:gd name="T2" fmla="*/ 0 w 667"/>
              <a:gd name="T3" fmla="*/ 2147483646 h 666"/>
              <a:gd name="T4" fmla="*/ 2147483646 w 667"/>
              <a:gd name="T5" fmla="*/ 2147483646 h 666"/>
              <a:gd name="T6" fmla="*/ 2147483646 w 667"/>
              <a:gd name="T7" fmla="*/ 2147483646 h 666"/>
              <a:gd name="T8" fmla="*/ 2147483646 w 667"/>
              <a:gd name="T9" fmla="*/ 0 h 666"/>
              <a:gd name="T10" fmla="*/ 2147483646 w 667"/>
              <a:gd name="T11" fmla="*/ 2147483646 h 666"/>
              <a:gd name="T12" fmla="*/ 2147483646 w 667"/>
              <a:gd name="T13" fmla="*/ 2147483646 h 666"/>
              <a:gd name="T14" fmla="*/ 2147483646 w 667"/>
              <a:gd name="T15" fmla="*/ 2147483646 h 666"/>
              <a:gd name="T16" fmla="*/ 2147483646 w 667"/>
              <a:gd name="T17" fmla="*/ 2147483646 h 666"/>
              <a:gd name="T18" fmla="*/ 2147483646 w 667"/>
              <a:gd name="T19" fmla="*/ 2147483646 h 666"/>
              <a:gd name="T20" fmla="*/ 2147483646 w 667"/>
              <a:gd name="T21" fmla="*/ 2147483646 h 666"/>
              <a:gd name="T22" fmla="*/ 2147483646 w 667"/>
              <a:gd name="T23" fmla="*/ 2147483646 h 666"/>
              <a:gd name="T24" fmla="*/ 2147483646 w 667"/>
              <a:gd name="T25" fmla="*/ 2147483646 h 666"/>
              <a:gd name="T26" fmla="*/ 2147483646 w 667"/>
              <a:gd name="T27" fmla="*/ 2147483646 h 666"/>
              <a:gd name="T28" fmla="*/ 2147483646 w 667"/>
              <a:gd name="T29" fmla="*/ 2147483646 h 666"/>
              <a:gd name="T30" fmla="*/ 2147483646 w 667"/>
              <a:gd name="T31" fmla="*/ 2147483646 h 666"/>
              <a:gd name="T32" fmla="*/ 2147483646 w 667"/>
              <a:gd name="T33" fmla="*/ 2147483646 h 666"/>
              <a:gd name="T34" fmla="*/ 2147483646 w 667"/>
              <a:gd name="T35" fmla="*/ 2147483646 h 666"/>
              <a:gd name="T36" fmla="*/ 2147483646 w 667"/>
              <a:gd name="T37" fmla="*/ 2147483646 h 666"/>
              <a:gd name="T38" fmla="*/ 2147483646 w 667"/>
              <a:gd name="T39" fmla="*/ 2147483646 h 666"/>
              <a:gd name="T40" fmla="*/ 2147483646 w 667"/>
              <a:gd name="T41" fmla="*/ 2147483646 h 666"/>
              <a:gd name="T42" fmla="*/ 2147483646 w 667"/>
              <a:gd name="T43" fmla="*/ 2147483646 h 666"/>
              <a:gd name="T44" fmla="*/ 2147483646 w 667"/>
              <a:gd name="T45" fmla="*/ 2147483646 h 666"/>
              <a:gd name="T46" fmla="*/ 2147483646 w 667"/>
              <a:gd name="T47" fmla="*/ 2147483646 h 666"/>
              <a:gd name="T48" fmla="*/ 2147483646 w 667"/>
              <a:gd name="T49" fmla="*/ 2147483646 h 666"/>
              <a:gd name="T50" fmla="*/ 2147483646 w 667"/>
              <a:gd name="T51" fmla="*/ 2147483646 h 666"/>
              <a:gd name="T52" fmla="*/ 2147483646 w 667"/>
              <a:gd name="T53" fmla="*/ 2147483646 h 666"/>
              <a:gd name="T54" fmla="*/ 2147483646 w 667"/>
              <a:gd name="T55" fmla="*/ 2147483646 h 666"/>
              <a:gd name="T56" fmla="*/ 2147483646 w 667"/>
              <a:gd name="T57" fmla="*/ 2147483646 h 666"/>
              <a:gd name="T58" fmla="*/ 2147483646 w 667"/>
              <a:gd name="T59" fmla="*/ 2147483646 h 666"/>
              <a:gd name="T60" fmla="*/ 2147483646 w 667"/>
              <a:gd name="T61" fmla="*/ 2147483646 h 666"/>
              <a:gd name="T62" fmla="*/ 2147483646 w 667"/>
              <a:gd name="T63" fmla="*/ 2147483646 h 666"/>
              <a:gd name="T64" fmla="*/ 2147483646 w 667"/>
              <a:gd name="T65" fmla="*/ 2147483646 h 666"/>
              <a:gd name="T66" fmla="*/ 2147483646 w 667"/>
              <a:gd name="T67" fmla="*/ 2147483646 h 666"/>
              <a:gd name="T68" fmla="*/ 2147483646 w 667"/>
              <a:gd name="T69" fmla="*/ 2147483646 h 666"/>
              <a:gd name="T70" fmla="*/ 2147483646 w 667"/>
              <a:gd name="T71" fmla="*/ 2147483646 h 666"/>
              <a:gd name="T72" fmla="*/ 2147483646 w 667"/>
              <a:gd name="T73" fmla="*/ 2147483646 h 666"/>
              <a:gd name="T74" fmla="*/ 2147483646 w 667"/>
              <a:gd name="T75" fmla="*/ 2147483646 h 6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7" h="666">
                <a:moveTo>
                  <a:pt x="333" y="0"/>
                </a:moveTo>
                <a:cubicBezTo>
                  <a:pt x="149" y="0"/>
                  <a:pt x="0" y="149"/>
                  <a:pt x="0" y="333"/>
                </a:cubicBezTo>
                <a:cubicBezTo>
                  <a:pt x="0" y="517"/>
                  <a:pt x="149" y="666"/>
                  <a:pt x="333" y="666"/>
                </a:cubicBezTo>
                <a:cubicBezTo>
                  <a:pt x="517" y="666"/>
                  <a:pt x="667" y="517"/>
                  <a:pt x="667" y="333"/>
                </a:cubicBezTo>
                <a:cubicBezTo>
                  <a:pt x="667" y="149"/>
                  <a:pt x="517" y="0"/>
                  <a:pt x="333" y="0"/>
                </a:cubicBezTo>
                <a:close/>
                <a:moveTo>
                  <a:pt x="333" y="26"/>
                </a:moveTo>
                <a:cubicBezTo>
                  <a:pt x="503" y="26"/>
                  <a:pt x="640" y="163"/>
                  <a:pt x="640" y="333"/>
                </a:cubicBezTo>
                <a:cubicBezTo>
                  <a:pt x="640" y="502"/>
                  <a:pt x="503" y="640"/>
                  <a:pt x="333" y="640"/>
                </a:cubicBezTo>
                <a:cubicBezTo>
                  <a:pt x="164" y="640"/>
                  <a:pt x="27" y="502"/>
                  <a:pt x="27" y="333"/>
                </a:cubicBezTo>
                <a:cubicBezTo>
                  <a:pt x="27" y="163"/>
                  <a:pt x="164" y="26"/>
                  <a:pt x="333" y="26"/>
                </a:cubicBezTo>
                <a:close/>
                <a:moveTo>
                  <a:pt x="337" y="166"/>
                </a:moveTo>
                <a:cubicBezTo>
                  <a:pt x="288" y="166"/>
                  <a:pt x="255" y="196"/>
                  <a:pt x="247" y="242"/>
                </a:cubicBezTo>
                <a:cubicBezTo>
                  <a:pt x="247" y="245"/>
                  <a:pt x="248" y="247"/>
                  <a:pt x="251" y="248"/>
                </a:cubicBezTo>
                <a:lnTo>
                  <a:pt x="281" y="253"/>
                </a:lnTo>
                <a:cubicBezTo>
                  <a:pt x="284" y="253"/>
                  <a:pt x="286" y="252"/>
                  <a:pt x="287" y="249"/>
                </a:cubicBezTo>
                <a:cubicBezTo>
                  <a:pt x="292" y="220"/>
                  <a:pt x="310" y="204"/>
                  <a:pt x="336" y="204"/>
                </a:cubicBezTo>
                <a:cubicBezTo>
                  <a:pt x="364" y="204"/>
                  <a:pt x="383" y="221"/>
                  <a:pt x="383" y="248"/>
                </a:cubicBezTo>
                <a:cubicBezTo>
                  <a:pt x="383" y="264"/>
                  <a:pt x="377" y="275"/>
                  <a:pt x="360" y="298"/>
                </a:cubicBezTo>
                <a:lnTo>
                  <a:pt x="328" y="342"/>
                </a:lnTo>
                <a:cubicBezTo>
                  <a:pt x="318" y="356"/>
                  <a:pt x="314" y="366"/>
                  <a:pt x="314" y="385"/>
                </a:cubicBezTo>
                <a:lnTo>
                  <a:pt x="314" y="405"/>
                </a:lnTo>
                <a:cubicBezTo>
                  <a:pt x="314" y="408"/>
                  <a:pt x="316" y="410"/>
                  <a:pt x="319" y="410"/>
                </a:cubicBezTo>
                <a:lnTo>
                  <a:pt x="350" y="410"/>
                </a:lnTo>
                <a:cubicBezTo>
                  <a:pt x="353" y="410"/>
                  <a:pt x="355" y="408"/>
                  <a:pt x="355" y="405"/>
                </a:cubicBezTo>
                <a:lnTo>
                  <a:pt x="355" y="390"/>
                </a:lnTo>
                <a:cubicBezTo>
                  <a:pt x="355" y="373"/>
                  <a:pt x="358" y="367"/>
                  <a:pt x="367" y="354"/>
                </a:cubicBezTo>
                <a:lnTo>
                  <a:pt x="399" y="310"/>
                </a:lnTo>
                <a:cubicBezTo>
                  <a:pt x="416" y="287"/>
                  <a:pt x="424" y="271"/>
                  <a:pt x="424" y="248"/>
                </a:cubicBezTo>
                <a:cubicBezTo>
                  <a:pt x="424" y="200"/>
                  <a:pt x="389" y="166"/>
                  <a:pt x="337" y="166"/>
                </a:cubicBezTo>
                <a:close/>
                <a:moveTo>
                  <a:pt x="316" y="446"/>
                </a:moveTo>
                <a:cubicBezTo>
                  <a:pt x="313" y="446"/>
                  <a:pt x="311" y="448"/>
                  <a:pt x="311" y="451"/>
                </a:cubicBezTo>
                <a:lnTo>
                  <a:pt x="311" y="492"/>
                </a:lnTo>
                <a:cubicBezTo>
                  <a:pt x="311" y="495"/>
                  <a:pt x="313" y="497"/>
                  <a:pt x="316" y="497"/>
                </a:cubicBezTo>
                <a:lnTo>
                  <a:pt x="353" y="497"/>
                </a:lnTo>
                <a:cubicBezTo>
                  <a:pt x="355" y="497"/>
                  <a:pt x="357" y="495"/>
                  <a:pt x="357" y="492"/>
                </a:cubicBezTo>
                <a:lnTo>
                  <a:pt x="357" y="451"/>
                </a:lnTo>
                <a:cubicBezTo>
                  <a:pt x="357" y="448"/>
                  <a:pt x="355" y="446"/>
                  <a:pt x="353" y="446"/>
                </a:cubicBezTo>
                <a:lnTo>
                  <a:pt x="316" y="446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46" name="Grupa 5">
            <a:extLst>
              <a:ext uri="{FF2B5EF4-FFF2-40B4-BE49-F238E27FC236}">
                <a16:creationId xmlns:a16="http://schemas.microsoft.com/office/drawing/2014/main" id="{EFB45435-0F9A-4176-A93E-3BC8176ABD9F}"/>
              </a:ext>
            </a:extLst>
          </p:cNvPr>
          <p:cNvGrpSpPr>
            <a:grpSpLocks/>
          </p:cNvGrpSpPr>
          <p:nvPr/>
        </p:nvGrpSpPr>
        <p:grpSpPr bwMode="auto">
          <a:xfrm>
            <a:off x="2560638" y="2208212"/>
            <a:ext cx="5373398" cy="292093"/>
            <a:chOff x="2732362" y="3234359"/>
            <a:chExt cx="5373541" cy="293650"/>
          </a:xfrm>
        </p:grpSpPr>
        <p:grpSp>
          <p:nvGrpSpPr>
            <p:cNvPr id="47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289CCEF4-39C4-474F-A9C7-731BEC10A462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794412" y="3234359"/>
              <a:ext cx="4311491" cy="293650"/>
              <a:chOff x="2038838" y="1881721"/>
              <a:chExt cx="3679830" cy="259761"/>
            </a:xfrm>
          </p:grpSpPr>
          <p:sp>
            <p:nvSpPr>
              <p:cNvPr id="49" name="Box Background">
                <a:extLst>
                  <a:ext uri="{FF2B5EF4-FFF2-40B4-BE49-F238E27FC236}">
                    <a16:creationId xmlns:a16="http://schemas.microsoft.com/office/drawing/2014/main" id="{A5379FAC-7F99-43A0-B5CA-6BD621683D82}"/>
                  </a:ext>
                </a:extLst>
              </p:cNvPr>
              <p:cNvSpPr/>
              <p:nvPr/>
            </p:nvSpPr>
            <p:spPr>
              <a:xfrm>
                <a:off x="2038838" y="1881721"/>
                <a:ext cx="3679830" cy="259761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Zezwolenie na pobyt czasowy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635B0B0C-8D2D-43DE-9DA5-6D83811AB01B}"/>
                  </a:ext>
                </a:extLst>
              </p:cNvPr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514308" y="2005951"/>
                <a:ext cx="78588" cy="42353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8" name="Label">
              <a:extLst>
                <a:ext uri="{FF2B5EF4-FFF2-40B4-BE49-F238E27FC236}">
                  <a16:creationId xmlns:a16="http://schemas.microsoft.com/office/drawing/2014/main" id="{B07593BD-A4BC-4900-837C-D2A2167B7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75156"/>
              <a:ext cx="1282312" cy="24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Typ  zapytania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1" name="Grupa 31">
            <a:extLst>
              <a:ext uri="{FF2B5EF4-FFF2-40B4-BE49-F238E27FC236}">
                <a16:creationId xmlns:a16="http://schemas.microsoft.com/office/drawing/2014/main" id="{9203C828-6280-4DDE-A302-E9F8DA962F87}"/>
              </a:ext>
            </a:extLst>
          </p:cNvPr>
          <p:cNvGrpSpPr>
            <a:grpSpLocks/>
          </p:cNvGrpSpPr>
          <p:nvPr/>
        </p:nvGrpSpPr>
        <p:grpSpPr bwMode="auto">
          <a:xfrm>
            <a:off x="2560637" y="2643106"/>
            <a:ext cx="5373399" cy="1025993"/>
            <a:chOff x="2772525" y="3023477"/>
            <a:chExt cx="5373542" cy="1024756"/>
          </a:xfrm>
        </p:grpSpPr>
        <p:sp>
          <p:nvSpPr>
            <p:cNvPr id="52" name="Label">
              <a:extLst>
                <a:ext uri="{FF2B5EF4-FFF2-40B4-BE49-F238E27FC236}">
                  <a16:creationId xmlns:a16="http://schemas.microsoft.com/office/drawing/2014/main" id="{7053EE12-801A-4E76-9BA2-66FB7A8E1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Treść zapytania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Text Box">
              <a:extLst>
                <a:ext uri="{FF2B5EF4-FFF2-40B4-BE49-F238E27FC236}">
                  <a16:creationId xmlns:a16="http://schemas.microsoft.com/office/drawing/2014/main" id="{5C9F4685-6E88-4C62-9DC0-79F583B5D7F4}"/>
                </a:ext>
              </a:extLst>
            </p:cNvPr>
            <p:cNvSpPr/>
            <p:nvPr/>
          </p:nvSpPr>
          <p:spPr>
            <a:xfrm>
              <a:off x="3831402" y="3029818"/>
              <a:ext cx="4314665" cy="1018415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5" name="Link">
            <a:extLst>
              <a:ext uri="{FF2B5EF4-FFF2-40B4-BE49-F238E27FC236}">
                <a16:creationId xmlns:a16="http://schemas.microsoft.com/office/drawing/2014/main" id="{BF45ACD9-00DC-44B7-8CBA-F2F6BB1F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716" y="4246275"/>
            <a:ext cx="1095108" cy="2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Liczba zapytań 2/3</a:t>
            </a:r>
            <a:endParaRPr lang="en-US" altLang="pl-PL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6" name="Info Button">
            <a:extLst>
              <a:ext uri="{FF2B5EF4-FFF2-40B4-BE49-F238E27FC236}">
                <a16:creationId xmlns:a16="http://schemas.microsoft.com/office/drawing/2014/main" id="{CA14AE20-D429-47ED-98D8-A1374E5E2A25}"/>
              </a:ext>
            </a:extLst>
          </p:cNvPr>
          <p:cNvGrpSpPr>
            <a:grpSpLocks/>
          </p:cNvGrpSpPr>
          <p:nvPr/>
        </p:nvGrpSpPr>
        <p:grpSpPr bwMode="auto">
          <a:xfrm>
            <a:off x="3627554" y="4273577"/>
            <a:ext cx="157162" cy="157162"/>
            <a:chOff x="6965950" y="2506663"/>
            <a:chExt cx="157163" cy="157163"/>
          </a:xfrm>
        </p:grpSpPr>
        <p:sp>
          <p:nvSpPr>
            <p:cNvPr id="57" name="Circle">
              <a:extLst>
                <a:ext uri="{FF2B5EF4-FFF2-40B4-BE49-F238E27FC236}">
                  <a16:creationId xmlns:a16="http://schemas.microsoft.com/office/drawing/2014/main" id="{FC652CB7-34DC-45E7-976B-29632AC701F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65950" y="2506663"/>
              <a:ext cx="157163" cy="157163"/>
            </a:xfrm>
            <a:custGeom>
              <a:avLst/>
              <a:gdLst>
                <a:gd name="T0" fmla="*/ 59952344 w 206"/>
                <a:gd name="T1" fmla="*/ 0 h 206"/>
                <a:gd name="T2" fmla="*/ 0 w 206"/>
                <a:gd name="T3" fmla="*/ 59952344 h 206"/>
                <a:gd name="T4" fmla="*/ 59952344 w 206"/>
                <a:gd name="T5" fmla="*/ 119903925 h 206"/>
                <a:gd name="T6" fmla="*/ 119903925 w 206"/>
                <a:gd name="T7" fmla="*/ 59952344 h 206"/>
                <a:gd name="T8" fmla="*/ 59952344 w 206"/>
                <a:gd name="T9" fmla="*/ 0 h 206"/>
                <a:gd name="T10" fmla="*/ 59952344 w 206"/>
                <a:gd name="T11" fmla="*/ 4074031 h 206"/>
                <a:gd name="T12" fmla="*/ 115829894 w 206"/>
                <a:gd name="T13" fmla="*/ 59952344 h 206"/>
                <a:gd name="T14" fmla="*/ 59952344 w 206"/>
                <a:gd name="T15" fmla="*/ 115829894 h 206"/>
                <a:gd name="T16" fmla="*/ 4074031 w 206"/>
                <a:gd name="T17" fmla="*/ 59952344 h 206"/>
                <a:gd name="T18" fmla="*/ 59952344 w 206"/>
                <a:gd name="T19" fmla="*/ 4074031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moveTo>
                    <a:pt x="103" y="7"/>
                  </a:moveTo>
                  <a:cubicBezTo>
                    <a:pt x="156" y="7"/>
                    <a:pt x="199" y="50"/>
                    <a:pt x="199" y="103"/>
                  </a:cubicBezTo>
                  <a:cubicBezTo>
                    <a:pt x="199" y="156"/>
                    <a:pt x="156" y="199"/>
                    <a:pt x="103" y="199"/>
                  </a:cubicBezTo>
                  <a:cubicBezTo>
                    <a:pt x="50" y="199"/>
                    <a:pt x="7" y="156"/>
                    <a:pt x="7" y="103"/>
                  </a:cubicBezTo>
                  <a:cubicBezTo>
                    <a:pt x="7" y="50"/>
                    <a:pt x="50" y="7"/>
                    <a:pt x="103" y="7"/>
                  </a:cubicBezTo>
                </a:path>
              </a:pathLst>
            </a:custGeom>
            <a:solidFill>
              <a:srgbClr val="00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i">
              <a:extLst>
                <a:ext uri="{FF2B5EF4-FFF2-40B4-BE49-F238E27FC236}">
                  <a16:creationId xmlns:a16="http://schemas.microsoft.com/office/drawing/2014/main" id="{1C967A73-1BDB-4F3A-A9D3-F8CFBB8EAAD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31038" y="2536826"/>
              <a:ext cx="28575" cy="90488"/>
            </a:xfrm>
            <a:custGeom>
              <a:avLst/>
              <a:gdLst>
                <a:gd name="T0" fmla="*/ 10735705 w 37"/>
                <a:gd name="T1" fmla="*/ 0 h 119"/>
                <a:gd name="T2" fmla="*/ 4175039 w 37"/>
                <a:gd name="T3" fmla="*/ 6360014 h 119"/>
                <a:gd name="T4" fmla="*/ 10735705 w 37"/>
                <a:gd name="T5" fmla="*/ 13298694 h 119"/>
                <a:gd name="T6" fmla="*/ 17893356 w 37"/>
                <a:gd name="T7" fmla="*/ 6360014 h 119"/>
                <a:gd name="T8" fmla="*/ 10735705 w 37"/>
                <a:gd name="T9" fmla="*/ 0 h 119"/>
                <a:gd name="T10" fmla="*/ 0 w 37"/>
                <a:gd name="T11" fmla="*/ 22550522 h 119"/>
                <a:gd name="T12" fmla="*/ 0 w 37"/>
                <a:gd name="T13" fmla="*/ 25441576 h 119"/>
                <a:gd name="T14" fmla="*/ 5368239 w 37"/>
                <a:gd name="T15" fmla="*/ 25441576 h 119"/>
                <a:gd name="T16" fmla="*/ 5368239 w 37"/>
                <a:gd name="T17" fmla="*/ 65916326 h 119"/>
                <a:gd name="T18" fmla="*/ 0 w 37"/>
                <a:gd name="T19" fmla="*/ 65916326 h 119"/>
                <a:gd name="T20" fmla="*/ 0 w 37"/>
                <a:gd name="T21" fmla="*/ 68807379 h 119"/>
                <a:gd name="T22" fmla="*/ 22068395 w 37"/>
                <a:gd name="T23" fmla="*/ 68807379 h 119"/>
                <a:gd name="T24" fmla="*/ 22068395 w 37"/>
                <a:gd name="T25" fmla="*/ 65916326 h 119"/>
                <a:gd name="T26" fmla="*/ 16700157 w 37"/>
                <a:gd name="T27" fmla="*/ 65916326 h 119"/>
                <a:gd name="T28" fmla="*/ 16700157 w 37"/>
                <a:gd name="T29" fmla="*/ 22550522 h 119"/>
                <a:gd name="T30" fmla="*/ 0 w 37"/>
                <a:gd name="T31" fmla="*/ 22550522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" h="119">
                  <a:moveTo>
                    <a:pt x="18" y="0"/>
                  </a:moveTo>
                  <a:cubicBezTo>
                    <a:pt x="12" y="0"/>
                    <a:pt x="7" y="5"/>
                    <a:pt x="7" y="11"/>
                  </a:cubicBezTo>
                  <a:cubicBezTo>
                    <a:pt x="7" y="18"/>
                    <a:pt x="12" y="23"/>
                    <a:pt x="18" y="23"/>
                  </a:cubicBezTo>
                  <a:cubicBezTo>
                    <a:pt x="25" y="23"/>
                    <a:pt x="30" y="18"/>
                    <a:pt x="30" y="11"/>
                  </a:cubicBezTo>
                  <a:cubicBezTo>
                    <a:pt x="30" y="5"/>
                    <a:pt x="25" y="0"/>
                    <a:pt x="18" y="0"/>
                  </a:cubicBezTo>
                  <a:close/>
                  <a:moveTo>
                    <a:pt x="0" y="39"/>
                  </a:moveTo>
                  <a:lnTo>
                    <a:pt x="0" y="44"/>
                  </a:lnTo>
                  <a:lnTo>
                    <a:pt x="9" y="44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37" y="119"/>
                  </a:lnTo>
                  <a:lnTo>
                    <a:pt x="37" y="114"/>
                  </a:lnTo>
                  <a:lnTo>
                    <a:pt x="28" y="114"/>
                  </a:lnTo>
                  <a:lnTo>
                    <a:pt x="2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aphicFrame>
        <p:nvGraphicFramePr>
          <p:cNvPr id="62" name="Tabela 61">
            <a:extLst>
              <a:ext uri="{FF2B5EF4-FFF2-40B4-BE49-F238E27FC236}">
                <a16:creationId xmlns:a16="http://schemas.microsoft.com/office/drawing/2014/main" id="{33FB4652-44AD-4A05-A2A8-2170DD157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25159"/>
              </p:ext>
            </p:extLst>
          </p:nvPr>
        </p:nvGraphicFramePr>
        <p:xfrm>
          <a:off x="3619486" y="5165344"/>
          <a:ext cx="6132811" cy="945427"/>
        </p:xfrm>
        <a:graphic>
          <a:graphicData uri="http://schemas.openxmlformats.org/drawingml/2006/table">
            <a:tbl>
              <a:tblPr firstRow="1" bandRow="1"/>
              <a:tblGrid>
                <a:gridCol w="130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3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70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 zapytania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utworzenia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odpowiedzi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Operacje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69"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Zezwolenie…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2018-12-01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 12:46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rgbClr val="5B9BD5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Zobacz</a:t>
                      </a:r>
                      <a:endParaRPr lang="en-US" sz="900" u="sng" kern="1200" noProof="1">
                        <a:solidFill>
                          <a:srgbClr val="5B9BD5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Zezwolenie…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2018-12-01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 12:47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u="sng" kern="1200" noProof="1">
                          <a:solidFill>
                            <a:srgbClr val="5B9BD5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Zobacz</a:t>
                      </a:r>
                      <a:endParaRPr lang="en-US" sz="900" u="sng" kern="1200" noProof="1">
                        <a:solidFill>
                          <a:srgbClr val="5B9BD5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3" name="Label">
            <a:extLst>
              <a:ext uri="{FF2B5EF4-FFF2-40B4-BE49-F238E27FC236}">
                <a16:creationId xmlns:a16="http://schemas.microsoft.com/office/drawing/2014/main" id="{CEA0A40F-BBC2-4C6C-9E85-82A08C75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595" y="4838289"/>
            <a:ext cx="1282278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zapytania</a:t>
            </a:r>
            <a:endParaRPr lang="en-US" altLang="pl-PL" sz="9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9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F6DACF9-E8C2-4464-9D24-4A682A3D912F}"/>
              </a:ext>
            </a:extLst>
          </p:cNvPr>
          <p:cNvSpPr/>
          <p:nvPr/>
        </p:nvSpPr>
        <p:spPr>
          <a:xfrm>
            <a:off x="-60325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l-PL" b="1" dirty="0"/>
              <a:t>Projekt Cudzoziemiec w centrum uwagi współfinansowany z Funduszu Azylu Migracji i Integracji. Bezpieczna Przystań.</a:t>
            </a:r>
            <a:endParaRPr lang="pl-PL" dirty="0"/>
          </a:p>
        </p:txBody>
      </p:sp>
      <p:pic>
        <p:nvPicPr>
          <p:cNvPr id="4099" name="Picture 2" descr="\\insim.biz\cre-PL\users\AN45FR\Desktop\Nowy obraz mapy bitowej.bmp">
            <a:extLst>
              <a:ext uri="{FF2B5EF4-FFF2-40B4-BE49-F238E27FC236}">
                <a16:creationId xmlns:a16="http://schemas.microsoft.com/office/drawing/2014/main" id="{462673B2-D984-493E-9272-675446A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27003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eader">
            <a:extLst>
              <a:ext uri="{FF2B5EF4-FFF2-40B4-BE49-F238E27FC236}">
                <a16:creationId xmlns:a16="http://schemas.microsoft.com/office/drawing/2014/main" id="{E5A7D14C-AB7A-4402-BF8C-FF22694E1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101725"/>
            <a:ext cx="6489844" cy="116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2000" dirty="0"/>
              <a:t>I. Lista makiet - </a:t>
            </a:r>
            <a:r>
              <a:rPr lang="pl-PL" altLang="pl-PL" sz="2000" dirty="0" err="1"/>
              <a:t>inPOL</a:t>
            </a:r>
            <a:r>
              <a:rPr lang="pl-PL" altLang="pl-PL" sz="2000" dirty="0"/>
              <a:t> „Portal Cudzoziemca”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2000" dirty="0"/>
              <a:t>II. Lista makiet  </a:t>
            </a:r>
            <a:r>
              <a:rPr lang="pl-PL" altLang="pl-PL" sz="2000" dirty="0" err="1"/>
              <a:t>inPOL</a:t>
            </a:r>
            <a:r>
              <a:rPr lang="pl-PL" altLang="pl-PL" sz="2000" dirty="0"/>
              <a:t> „Portal Urzędnika”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2000" dirty="0"/>
              <a:t>III. </a:t>
            </a:r>
            <a:r>
              <a:rPr lang="pl-PL" altLang="pl-PL" sz="2000" dirty="0" err="1"/>
              <a:t>inPOL</a:t>
            </a:r>
            <a:r>
              <a:rPr lang="pl-PL" altLang="pl-PL" sz="2000" dirty="0"/>
              <a:t> – architektura logiczna, technologie</a:t>
            </a:r>
          </a:p>
        </p:txBody>
      </p:sp>
      <p:sp>
        <p:nvSpPr>
          <p:cNvPr id="4101" name="Header">
            <a:extLst>
              <a:ext uri="{FF2B5EF4-FFF2-40B4-BE49-F238E27FC236}">
                <a16:creationId xmlns:a16="http://schemas.microsoft.com/office/drawing/2014/main" id="{8CEEAD09-DD42-49AA-A68D-1E9100A41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344488"/>
            <a:ext cx="46831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  <a:endParaRPr lang="en-US" altLang="pl-PL" sz="22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D9C13C47-AB35-4D21-8CFA-FBC09D27005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6787" y="889842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kern="0" dirty="0">
                <a:solidFill>
                  <a:srgbClr val="5F5F5F"/>
                </a:solidFill>
                <a:latin typeface="Segoe UI"/>
                <a:cs typeface="+mn-cs"/>
              </a:rPr>
              <a:t>`</a:t>
            </a: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27" name="Panel">
            <a:extLst>
              <a:ext uri="{FF2B5EF4-FFF2-40B4-BE49-F238E27FC236}">
                <a16:creationId xmlns:a16="http://schemas.microsoft.com/office/drawing/2014/main" id="{709E7FA9-EDB7-427F-9882-0AC673FCAA60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1270" name="Group 231">
            <a:extLst>
              <a:ext uri="{FF2B5EF4-FFF2-40B4-BE49-F238E27FC236}">
                <a16:creationId xmlns:a16="http://schemas.microsoft.com/office/drawing/2014/main" id="{C26E2FB9-A10F-47F0-BEAD-ECAB496B730A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1317" name="Label">
              <a:extLst>
                <a:ext uri="{FF2B5EF4-FFF2-40B4-BE49-F238E27FC236}">
                  <a16:creationId xmlns:a16="http://schemas.microsoft.com/office/drawing/2014/main" id="{FEC563E3-ED39-473D-84F6-D903431AE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O. Sawczenko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1318" name="User">
              <a:extLst>
                <a:ext uri="{FF2B5EF4-FFF2-40B4-BE49-F238E27FC236}">
                  <a16:creationId xmlns:a16="http://schemas.microsoft.com/office/drawing/2014/main" id="{CE07CA0D-4EFF-4759-8E81-3F889FDCD2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271" name="Header">
            <a:extLst>
              <a:ext uri="{FF2B5EF4-FFF2-40B4-BE49-F238E27FC236}">
                <a16:creationId xmlns:a16="http://schemas.microsoft.com/office/drawing/2014/main" id="{4F82DCEF-011D-41DB-99B0-5EFE6923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337" y="1478135"/>
            <a:ext cx="4311375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ZGŁOSZENIE WNIOSKU O POWIĄZANIE SPRAWY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4" name="Grupa 239">
            <a:extLst>
              <a:ext uri="{FF2B5EF4-FFF2-40B4-BE49-F238E27FC236}">
                <a16:creationId xmlns:a16="http://schemas.microsoft.com/office/drawing/2014/main" id="{10F1240E-5C61-4D93-91D5-306E8F88C1E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11315" name="Header">
              <a:extLst>
                <a:ext uri="{FF2B5EF4-FFF2-40B4-BE49-F238E27FC236}">
                  <a16:creationId xmlns:a16="http://schemas.microsoft.com/office/drawing/2014/main" id="{B6747981-E0C1-44F1-834C-B40FAB683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POWIĄZANE SPRAWY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3" name="Link Bar">
            <a:extLst>
              <a:ext uri="{FF2B5EF4-FFF2-40B4-BE49-F238E27FC236}">
                <a16:creationId xmlns:a16="http://schemas.microsoft.com/office/drawing/2014/main" id="{2B38A9D4-70F3-4624-9278-2D6F4B04C97C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278" name="Grupa 1">
            <a:extLst>
              <a:ext uri="{FF2B5EF4-FFF2-40B4-BE49-F238E27FC236}">
                <a16:creationId xmlns:a16="http://schemas.microsoft.com/office/drawing/2014/main" id="{C0B4D191-44BB-4FFC-A7C8-4A6E979E729D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1302" name="Grupa 210">
              <a:extLst>
                <a:ext uri="{FF2B5EF4-FFF2-40B4-BE49-F238E27FC236}">
                  <a16:creationId xmlns:a16="http://schemas.microsoft.com/office/drawing/2014/main" id="{790B2A4B-1EAC-40A5-9121-D8BCD7DF5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212" name="Item">
                <a:extLst>
                  <a:ext uri="{FF2B5EF4-FFF2-40B4-BE49-F238E27FC236}">
                    <a16:creationId xmlns:a16="http://schemas.microsoft.com/office/drawing/2014/main" id="{1118C464-3F9B-4E94-ADE4-5F608D94B934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3" name="Chevron">
                <a:extLst>
                  <a:ext uri="{FF2B5EF4-FFF2-40B4-BE49-F238E27FC236}">
                    <a16:creationId xmlns:a16="http://schemas.microsoft.com/office/drawing/2014/main" id="{38E6B552-837A-434C-A0FD-80B1F27FB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06" name="Dashboard">
                <a:extLst>
                  <a:ext uri="{FF2B5EF4-FFF2-40B4-BE49-F238E27FC236}">
                    <a16:creationId xmlns:a16="http://schemas.microsoft.com/office/drawing/2014/main" id="{CF165DD0-D06A-4053-BE79-61714FB919B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5" name="Item">
                <a:extLst>
                  <a:ext uri="{FF2B5EF4-FFF2-40B4-BE49-F238E27FC236}">
                    <a16:creationId xmlns:a16="http://schemas.microsoft.com/office/drawing/2014/main" id="{48611678-C5A0-40AF-9C96-390833499472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6" name="Chevron">
                <a:extLst>
                  <a:ext uri="{FF2B5EF4-FFF2-40B4-BE49-F238E27FC236}">
                    <a16:creationId xmlns:a16="http://schemas.microsoft.com/office/drawing/2014/main" id="{E9827E74-F89F-4443-830E-7F7C89E0F0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7" name="Item">
                <a:extLst>
                  <a:ext uri="{FF2B5EF4-FFF2-40B4-BE49-F238E27FC236}">
                    <a16:creationId xmlns:a16="http://schemas.microsoft.com/office/drawing/2014/main" id="{C3C61B79-EB67-4B9E-8C04-7F3B1DF2C09D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8" name="Chevron">
                <a:extLst>
                  <a:ext uri="{FF2B5EF4-FFF2-40B4-BE49-F238E27FC236}">
                    <a16:creationId xmlns:a16="http://schemas.microsoft.com/office/drawing/2014/main" id="{21605E42-76B3-41A9-8FBA-003DB50354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11" name="Opened Folder">
                <a:extLst>
                  <a:ext uri="{FF2B5EF4-FFF2-40B4-BE49-F238E27FC236}">
                    <a16:creationId xmlns:a16="http://schemas.microsoft.com/office/drawing/2014/main" id="{86BA2B43-79B1-49E4-9AAD-C1649334461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2" name="Briefcase">
                <a:extLst>
                  <a:ext uri="{FF2B5EF4-FFF2-40B4-BE49-F238E27FC236}">
                    <a16:creationId xmlns:a16="http://schemas.microsoft.com/office/drawing/2014/main" id="{08B1BD70-6F8A-4EC1-A6F8-6DAC14DBEE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3" name="Question">
                <a:extLst>
                  <a:ext uri="{FF2B5EF4-FFF2-40B4-BE49-F238E27FC236}">
                    <a16:creationId xmlns:a16="http://schemas.microsoft.com/office/drawing/2014/main" id="{BA459C6A-4197-4F4B-91D5-29DC4F2D842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Item">
                <a:extLst>
                  <a:ext uri="{FF2B5EF4-FFF2-40B4-BE49-F238E27FC236}">
                    <a16:creationId xmlns:a16="http://schemas.microsoft.com/office/drawing/2014/main" id="{314B0055-198C-43D6-821B-2BF76E4AC605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211" name="Chevron">
              <a:extLst>
                <a:ext uri="{FF2B5EF4-FFF2-40B4-BE49-F238E27FC236}">
                  <a16:creationId xmlns:a16="http://schemas.microsoft.com/office/drawing/2014/main" id="{DA402E14-5943-4CAA-8C3E-6FFA1CAA1DC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2" name="Button">
            <a:extLst>
              <a:ext uri="{FF2B5EF4-FFF2-40B4-BE49-F238E27FC236}">
                <a16:creationId xmlns:a16="http://schemas.microsoft.com/office/drawing/2014/main" id="{8A02AF41-F8B8-4607-9DC8-CB9B3DDAE5AA}"/>
              </a:ext>
            </a:extLst>
          </p:cNvPr>
          <p:cNvSpPr/>
          <p:nvPr/>
        </p:nvSpPr>
        <p:spPr>
          <a:xfrm>
            <a:off x="3619486" y="4302766"/>
            <a:ext cx="1068387" cy="271537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Wyślij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Question">
            <a:extLst>
              <a:ext uri="{FF2B5EF4-FFF2-40B4-BE49-F238E27FC236}">
                <a16:creationId xmlns:a16="http://schemas.microsoft.com/office/drawing/2014/main" id="{375A93DE-461D-4D7C-9DF9-042587F6337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1662" y="1420677"/>
            <a:ext cx="406425" cy="406460"/>
          </a:xfrm>
          <a:custGeom>
            <a:avLst/>
            <a:gdLst>
              <a:gd name="T0" fmla="*/ 2147483646 w 667"/>
              <a:gd name="T1" fmla="*/ 0 h 666"/>
              <a:gd name="T2" fmla="*/ 0 w 667"/>
              <a:gd name="T3" fmla="*/ 2147483646 h 666"/>
              <a:gd name="T4" fmla="*/ 2147483646 w 667"/>
              <a:gd name="T5" fmla="*/ 2147483646 h 666"/>
              <a:gd name="T6" fmla="*/ 2147483646 w 667"/>
              <a:gd name="T7" fmla="*/ 2147483646 h 666"/>
              <a:gd name="T8" fmla="*/ 2147483646 w 667"/>
              <a:gd name="T9" fmla="*/ 0 h 666"/>
              <a:gd name="T10" fmla="*/ 2147483646 w 667"/>
              <a:gd name="T11" fmla="*/ 2147483646 h 666"/>
              <a:gd name="T12" fmla="*/ 2147483646 w 667"/>
              <a:gd name="T13" fmla="*/ 2147483646 h 666"/>
              <a:gd name="T14" fmla="*/ 2147483646 w 667"/>
              <a:gd name="T15" fmla="*/ 2147483646 h 666"/>
              <a:gd name="T16" fmla="*/ 2147483646 w 667"/>
              <a:gd name="T17" fmla="*/ 2147483646 h 666"/>
              <a:gd name="T18" fmla="*/ 2147483646 w 667"/>
              <a:gd name="T19" fmla="*/ 2147483646 h 666"/>
              <a:gd name="T20" fmla="*/ 2147483646 w 667"/>
              <a:gd name="T21" fmla="*/ 2147483646 h 666"/>
              <a:gd name="T22" fmla="*/ 2147483646 w 667"/>
              <a:gd name="T23" fmla="*/ 2147483646 h 666"/>
              <a:gd name="T24" fmla="*/ 2147483646 w 667"/>
              <a:gd name="T25" fmla="*/ 2147483646 h 666"/>
              <a:gd name="T26" fmla="*/ 2147483646 w 667"/>
              <a:gd name="T27" fmla="*/ 2147483646 h 666"/>
              <a:gd name="T28" fmla="*/ 2147483646 w 667"/>
              <a:gd name="T29" fmla="*/ 2147483646 h 666"/>
              <a:gd name="T30" fmla="*/ 2147483646 w 667"/>
              <a:gd name="T31" fmla="*/ 2147483646 h 666"/>
              <a:gd name="T32" fmla="*/ 2147483646 w 667"/>
              <a:gd name="T33" fmla="*/ 2147483646 h 666"/>
              <a:gd name="T34" fmla="*/ 2147483646 w 667"/>
              <a:gd name="T35" fmla="*/ 2147483646 h 666"/>
              <a:gd name="T36" fmla="*/ 2147483646 w 667"/>
              <a:gd name="T37" fmla="*/ 2147483646 h 666"/>
              <a:gd name="T38" fmla="*/ 2147483646 w 667"/>
              <a:gd name="T39" fmla="*/ 2147483646 h 666"/>
              <a:gd name="T40" fmla="*/ 2147483646 w 667"/>
              <a:gd name="T41" fmla="*/ 2147483646 h 666"/>
              <a:gd name="T42" fmla="*/ 2147483646 w 667"/>
              <a:gd name="T43" fmla="*/ 2147483646 h 666"/>
              <a:gd name="T44" fmla="*/ 2147483646 w 667"/>
              <a:gd name="T45" fmla="*/ 2147483646 h 666"/>
              <a:gd name="T46" fmla="*/ 2147483646 w 667"/>
              <a:gd name="T47" fmla="*/ 2147483646 h 666"/>
              <a:gd name="T48" fmla="*/ 2147483646 w 667"/>
              <a:gd name="T49" fmla="*/ 2147483646 h 666"/>
              <a:gd name="T50" fmla="*/ 2147483646 w 667"/>
              <a:gd name="T51" fmla="*/ 2147483646 h 666"/>
              <a:gd name="T52" fmla="*/ 2147483646 w 667"/>
              <a:gd name="T53" fmla="*/ 2147483646 h 666"/>
              <a:gd name="T54" fmla="*/ 2147483646 w 667"/>
              <a:gd name="T55" fmla="*/ 2147483646 h 666"/>
              <a:gd name="T56" fmla="*/ 2147483646 w 667"/>
              <a:gd name="T57" fmla="*/ 2147483646 h 666"/>
              <a:gd name="T58" fmla="*/ 2147483646 w 667"/>
              <a:gd name="T59" fmla="*/ 2147483646 h 666"/>
              <a:gd name="T60" fmla="*/ 2147483646 w 667"/>
              <a:gd name="T61" fmla="*/ 2147483646 h 666"/>
              <a:gd name="T62" fmla="*/ 2147483646 w 667"/>
              <a:gd name="T63" fmla="*/ 2147483646 h 666"/>
              <a:gd name="T64" fmla="*/ 2147483646 w 667"/>
              <a:gd name="T65" fmla="*/ 2147483646 h 666"/>
              <a:gd name="T66" fmla="*/ 2147483646 w 667"/>
              <a:gd name="T67" fmla="*/ 2147483646 h 666"/>
              <a:gd name="T68" fmla="*/ 2147483646 w 667"/>
              <a:gd name="T69" fmla="*/ 2147483646 h 666"/>
              <a:gd name="T70" fmla="*/ 2147483646 w 667"/>
              <a:gd name="T71" fmla="*/ 2147483646 h 666"/>
              <a:gd name="T72" fmla="*/ 2147483646 w 667"/>
              <a:gd name="T73" fmla="*/ 2147483646 h 666"/>
              <a:gd name="T74" fmla="*/ 2147483646 w 667"/>
              <a:gd name="T75" fmla="*/ 2147483646 h 6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7" h="666">
                <a:moveTo>
                  <a:pt x="333" y="0"/>
                </a:moveTo>
                <a:cubicBezTo>
                  <a:pt x="149" y="0"/>
                  <a:pt x="0" y="149"/>
                  <a:pt x="0" y="333"/>
                </a:cubicBezTo>
                <a:cubicBezTo>
                  <a:pt x="0" y="517"/>
                  <a:pt x="149" y="666"/>
                  <a:pt x="333" y="666"/>
                </a:cubicBezTo>
                <a:cubicBezTo>
                  <a:pt x="517" y="666"/>
                  <a:pt x="667" y="517"/>
                  <a:pt x="667" y="333"/>
                </a:cubicBezTo>
                <a:cubicBezTo>
                  <a:pt x="667" y="149"/>
                  <a:pt x="517" y="0"/>
                  <a:pt x="333" y="0"/>
                </a:cubicBezTo>
                <a:close/>
                <a:moveTo>
                  <a:pt x="333" y="26"/>
                </a:moveTo>
                <a:cubicBezTo>
                  <a:pt x="503" y="26"/>
                  <a:pt x="640" y="163"/>
                  <a:pt x="640" y="333"/>
                </a:cubicBezTo>
                <a:cubicBezTo>
                  <a:pt x="640" y="502"/>
                  <a:pt x="503" y="640"/>
                  <a:pt x="333" y="640"/>
                </a:cubicBezTo>
                <a:cubicBezTo>
                  <a:pt x="164" y="640"/>
                  <a:pt x="27" y="502"/>
                  <a:pt x="27" y="333"/>
                </a:cubicBezTo>
                <a:cubicBezTo>
                  <a:pt x="27" y="163"/>
                  <a:pt x="164" y="26"/>
                  <a:pt x="333" y="26"/>
                </a:cubicBezTo>
                <a:close/>
                <a:moveTo>
                  <a:pt x="337" y="166"/>
                </a:moveTo>
                <a:cubicBezTo>
                  <a:pt x="288" y="166"/>
                  <a:pt x="255" y="196"/>
                  <a:pt x="247" y="242"/>
                </a:cubicBezTo>
                <a:cubicBezTo>
                  <a:pt x="247" y="245"/>
                  <a:pt x="248" y="247"/>
                  <a:pt x="251" y="248"/>
                </a:cubicBezTo>
                <a:lnTo>
                  <a:pt x="281" y="253"/>
                </a:lnTo>
                <a:cubicBezTo>
                  <a:pt x="284" y="253"/>
                  <a:pt x="286" y="252"/>
                  <a:pt x="287" y="249"/>
                </a:cubicBezTo>
                <a:cubicBezTo>
                  <a:pt x="292" y="220"/>
                  <a:pt x="310" y="204"/>
                  <a:pt x="336" y="204"/>
                </a:cubicBezTo>
                <a:cubicBezTo>
                  <a:pt x="364" y="204"/>
                  <a:pt x="383" y="221"/>
                  <a:pt x="383" y="248"/>
                </a:cubicBezTo>
                <a:cubicBezTo>
                  <a:pt x="383" y="264"/>
                  <a:pt x="377" y="275"/>
                  <a:pt x="360" y="298"/>
                </a:cubicBezTo>
                <a:lnTo>
                  <a:pt x="328" y="342"/>
                </a:lnTo>
                <a:cubicBezTo>
                  <a:pt x="318" y="356"/>
                  <a:pt x="314" y="366"/>
                  <a:pt x="314" y="385"/>
                </a:cubicBezTo>
                <a:lnTo>
                  <a:pt x="314" y="405"/>
                </a:lnTo>
                <a:cubicBezTo>
                  <a:pt x="314" y="408"/>
                  <a:pt x="316" y="410"/>
                  <a:pt x="319" y="410"/>
                </a:cubicBezTo>
                <a:lnTo>
                  <a:pt x="350" y="410"/>
                </a:lnTo>
                <a:cubicBezTo>
                  <a:pt x="353" y="410"/>
                  <a:pt x="355" y="408"/>
                  <a:pt x="355" y="405"/>
                </a:cubicBezTo>
                <a:lnTo>
                  <a:pt x="355" y="390"/>
                </a:lnTo>
                <a:cubicBezTo>
                  <a:pt x="355" y="373"/>
                  <a:pt x="358" y="367"/>
                  <a:pt x="367" y="354"/>
                </a:cubicBezTo>
                <a:lnTo>
                  <a:pt x="399" y="310"/>
                </a:lnTo>
                <a:cubicBezTo>
                  <a:pt x="416" y="287"/>
                  <a:pt x="424" y="271"/>
                  <a:pt x="424" y="248"/>
                </a:cubicBezTo>
                <a:cubicBezTo>
                  <a:pt x="424" y="200"/>
                  <a:pt x="389" y="166"/>
                  <a:pt x="337" y="166"/>
                </a:cubicBezTo>
                <a:close/>
                <a:moveTo>
                  <a:pt x="316" y="446"/>
                </a:moveTo>
                <a:cubicBezTo>
                  <a:pt x="313" y="446"/>
                  <a:pt x="311" y="448"/>
                  <a:pt x="311" y="451"/>
                </a:cubicBezTo>
                <a:lnTo>
                  <a:pt x="311" y="492"/>
                </a:lnTo>
                <a:cubicBezTo>
                  <a:pt x="311" y="495"/>
                  <a:pt x="313" y="497"/>
                  <a:pt x="316" y="497"/>
                </a:cubicBezTo>
                <a:lnTo>
                  <a:pt x="353" y="497"/>
                </a:lnTo>
                <a:cubicBezTo>
                  <a:pt x="355" y="497"/>
                  <a:pt x="357" y="495"/>
                  <a:pt x="357" y="492"/>
                </a:cubicBezTo>
                <a:lnTo>
                  <a:pt x="357" y="451"/>
                </a:lnTo>
                <a:cubicBezTo>
                  <a:pt x="357" y="448"/>
                  <a:pt x="355" y="446"/>
                  <a:pt x="353" y="446"/>
                </a:cubicBezTo>
                <a:lnTo>
                  <a:pt x="316" y="446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46" name="Grupa 5">
            <a:extLst>
              <a:ext uri="{FF2B5EF4-FFF2-40B4-BE49-F238E27FC236}">
                <a16:creationId xmlns:a16="http://schemas.microsoft.com/office/drawing/2014/main" id="{EFB45435-0F9A-4176-A93E-3BC8176ABD9F}"/>
              </a:ext>
            </a:extLst>
          </p:cNvPr>
          <p:cNvGrpSpPr>
            <a:grpSpLocks/>
          </p:cNvGrpSpPr>
          <p:nvPr/>
        </p:nvGrpSpPr>
        <p:grpSpPr bwMode="auto">
          <a:xfrm>
            <a:off x="2560638" y="2208212"/>
            <a:ext cx="5373398" cy="292093"/>
            <a:chOff x="2732362" y="3234359"/>
            <a:chExt cx="5373541" cy="293650"/>
          </a:xfrm>
        </p:grpSpPr>
        <p:grpSp>
          <p:nvGrpSpPr>
            <p:cNvPr id="47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289CCEF4-39C4-474F-A9C7-731BEC10A462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794412" y="3234359"/>
              <a:ext cx="4311491" cy="293650"/>
              <a:chOff x="2038838" y="1881721"/>
              <a:chExt cx="3679830" cy="259761"/>
            </a:xfrm>
          </p:grpSpPr>
          <p:sp>
            <p:nvSpPr>
              <p:cNvPr id="49" name="Box Background">
                <a:extLst>
                  <a:ext uri="{FF2B5EF4-FFF2-40B4-BE49-F238E27FC236}">
                    <a16:creationId xmlns:a16="http://schemas.microsoft.com/office/drawing/2014/main" id="{A5379FAC-7F99-43A0-B5CA-6BD621683D82}"/>
                  </a:ext>
                </a:extLst>
              </p:cNvPr>
              <p:cNvSpPr/>
              <p:nvPr/>
            </p:nvSpPr>
            <p:spPr>
              <a:xfrm>
                <a:off x="2038838" y="1881721"/>
                <a:ext cx="3679830" cy="259761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123/WSC/2019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635B0B0C-8D2D-43DE-9DA5-6D83811AB01B}"/>
                  </a:ext>
                </a:extLst>
              </p:cNvPr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514308" y="2005951"/>
                <a:ext cx="78588" cy="42353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8" name="Label">
              <a:extLst>
                <a:ext uri="{FF2B5EF4-FFF2-40B4-BE49-F238E27FC236}">
                  <a16:creationId xmlns:a16="http://schemas.microsoft.com/office/drawing/2014/main" id="{B07593BD-A4BC-4900-837C-D2A2167B7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75156"/>
              <a:ext cx="1282312" cy="24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Numer sprawy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1" name="Grupa 31">
            <a:extLst>
              <a:ext uri="{FF2B5EF4-FFF2-40B4-BE49-F238E27FC236}">
                <a16:creationId xmlns:a16="http://schemas.microsoft.com/office/drawing/2014/main" id="{9203C828-6280-4DDE-A302-E9F8DA962F87}"/>
              </a:ext>
            </a:extLst>
          </p:cNvPr>
          <p:cNvGrpSpPr>
            <a:grpSpLocks/>
          </p:cNvGrpSpPr>
          <p:nvPr/>
        </p:nvGrpSpPr>
        <p:grpSpPr bwMode="auto">
          <a:xfrm>
            <a:off x="2560637" y="3026539"/>
            <a:ext cx="5373399" cy="1095138"/>
            <a:chOff x="2772525" y="2954415"/>
            <a:chExt cx="5373542" cy="1093818"/>
          </a:xfrm>
        </p:grpSpPr>
        <p:sp>
          <p:nvSpPr>
            <p:cNvPr id="52" name="Label">
              <a:extLst>
                <a:ext uri="{FF2B5EF4-FFF2-40B4-BE49-F238E27FC236}">
                  <a16:creationId xmlns:a16="http://schemas.microsoft.com/office/drawing/2014/main" id="{7053EE12-801A-4E76-9BA2-66FB7A8E1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2954415"/>
              <a:ext cx="1282312" cy="37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Przyczyna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powiązania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Text Box">
              <a:extLst>
                <a:ext uri="{FF2B5EF4-FFF2-40B4-BE49-F238E27FC236}">
                  <a16:creationId xmlns:a16="http://schemas.microsoft.com/office/drawing/2014/main" id="{5C9F4685-6E88-4C62-9DC0-79F583B5D7F4}"/>
                </a:ext>
              </a:extLst>
            </p:cNvPr>
            <p:cNvSpPr/>
            <p:nvPr/>
          </p:nvSpPr>
          <p:spPr>
            <a:xfrm>
              <a:off x="3831402" y="3029818"/>
              <a:ext cx="4314665" cy="1018415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 jest sprawa mojego dziecka</a:t>
              </a: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62" name="Tabela 61">
            <a:extLst>
              <a:ext uri="{FF2B5EF4-FFF2-40B4-BE49-F238E27FC236}">
                <a16:creationId xmlns:a16="http://schemas.microsoft.com/office/drawing/2014/main" id="{33FB4652-44AD-4A05-A2A8-2170DD157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880552"/>
              </p:ext>
            </p:extLst>
          </p:nvPr>
        </p:nvGraphicFramePr>
        <p:xfrm>
          <a:off x="3619486" y="5311186"/>
          <a:ext cx="6132811" cy="611717"/>
        </p:xfrm>
        <a:graphic>
          <a:graphicData uri="http://schemas.openxmlformats.org/drawingml/2006/table">
            <a:tbl>
              <a:tblPr firstRow="1" bandRow="1"/>
              <a:tblGrid>
                <a:gridCol w="101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495">
                  <a:extLst>
                    <a:ext uri="{9D8B030D-6E8A-4147-A177-3AD203B41FA5}">
                      <a16:colId xmlns:a16="http://schemas.microsoft.com/office/drawing/2014/main" val="64584240"/>
                    </a:ext>
                  </a:extLst>
                </a:gridCol>
                <a:gridCol w="139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70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Sprawa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Powiązana sprawa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Osoba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Zaakceptowano powiązanie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Operacje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69"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Zezwolenie…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333/WSC/2019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Ludymyla Sawczenko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 12:46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rgbClr val="5B9BD5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Zobacz</a:t>
                      </a:r>
                      <a:endParaRPr lang="en-US" sz="900" u="sng" kern="1200" noProof="1">
                        <a:solidFill>
                          <a:srgbClr val="5B9BD5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3" name="Grupa 5">
            <a:extLst>
              <a:ext uri="{FF2B5EF4-FFF2-40B4-BE49-F238E27FC236}">
                <a16:creationId xmlns:a16="http://schemas.microsoft.com/office/drawing/2014/main" id="{25211767-E24B-4D8F-8726-7D61160B1E39}"/>
              </a:ext>
            </a:extLst>
          </p:cNvPr>
          <p:cNvGrpSpPr>
            <a:grpSpLocks/>
          </p:cNvGrpSpPr>
          <p:nvPr/>
        </p:nvGrpSpPr>
        <p:grpSpPr bwMode="auto">
          <a:xfrm>
            <a:off x="2560638" y="2650570"/>
            <a:ext cx="5364161" cy="379591"/>
            <a:chOff x="2732362" y="3205538"/>
            <a:chExt cx="5364304" cy="381614"/>
          </a:xfrm>
        </p:grpSpPr>
        <p:sp>
          <p:nvSpPr>
            <p:cNvPr id="54" name="Box Background">
              <a:extLst>
                <a:ext uri="{FF2B5EF4-FFF2-40B4-BE49-F238E27FC236}">
                  <a16:creationId xmlns:a16="http://schemas.microsoft.com/office/drawing/2014/main" id="{4603D3C5-9525-4560-BFDC-79A02D867CC0}"/>
                </a:ext>
              </a:extLst>
            </p:cNvPr>
            <p:cNvSpPr/>
            <p:nvPr/>
          </p:nvSpPr>
          <p:spPr bwMode="auto">
            <a:xfrm>
              <a:off x="3794412" y="3289376"/>
              <a:ext cx="4302254" cy="238632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444/WSC/2019</a:t>
              </a:r>
              <a:endParaRPr lang="en-US" sz="8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Label">
              <a:extLst>
                <a:ext uri="{FF2B5EF4-FFF2-40B4-BE49-F238E27FC236}">
                  <a16:creationId xmlns:a16="http://schemas.microsoft.com/office/drawing/2014/main" id="{BEE8921A-009E-4212-A087-1B07C329E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05538"/>
              <a:ext cx="1282312" cy="38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Numer sprawy do powiązania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0" name="Label">
            <a:extLst>
              <a:ext uri="{FF2B5EF4-FFF2-40B4-BE49-F238E27FC236}">
                <a16:creationId xmlns:a16="http://schemas.microsoft.com/office/drawing/2014/main" id="{EEE41571-F789-44F8-8F94-BAC79E4C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595" y="4958363"/>
            <a:ext cx="1282278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Powiązane sprawy</a:t>
            </a:r>
            <a:endParaRPr lang="en-US" altLang="pl-PL" sz="9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11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D9C13C47-AB35-4D21-8CFA-FBC09D27005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6787" y="889842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kern="0" dirty="0">
                <a:solidFill>
                  <a:srgbClr val="5F5F5F"/>
                </a:solidFill>
                <a:latin typeface="Segoe UI"/>
                <a:cs typeface="+mn-cs"/>
              </a:rPr>
              <a:t>`</a:t>
            </a: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27" name="Panel">
            <a:extLst>
              <a:ext uri="{FF2B5EF4-FFF2-40B4-BE49-F238E27FC236}">
                <a16:creationId xmlns:a16="http://schemas.microsoft.com/office/drawing/2014/main" id="{709E7FA9-EDB7-427F-9882-0AC673FCAA60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1270" name="Group 231">
            <a:extLst>
              <a:ext uri="{FF2B5EF4-FFF2-40B4-BE49-F238E27FC236}">
                <a16:creationId xmlns:a16="http://schemas.microsoft.com/office/drawing/2014/main" id="{C26E2FB9-A10F-47F0-BEAD-ECAB496B730A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1317" name="Label">
              <a:extLst>
                <a:ext uri="{FF2B5EF4-FFF2-40B4-BE49-F238E27FC236}">
                  <a16:creationId xmlns:a16="http://schemas.microsoft.com/office/drawing/2014/main" id="{FEC563E3-ED39-473D-84F6-D903431AE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O. Sawczenko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1318" name="User">
              <a:extLst>
                <a:ext uri="{FF2B5EF4-FFF2-40B4-BE49-F238E27FC236}">
                  <a16:creationId xmlns:a16="http://schemas.microsoft.com/office/drawing/2014/main" id="{CE07CA0D-4EFF-4759-8E81-3F889FDCD2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271" name="Header">
            <a:extLst>
              <a:ext uri="{FF2B5EF4-FFF2-40B4-BE49-F238E27FC236}">
                <a16:creationId xmlns:a16="http://schemas.microsoft.com/office/drawing/2014/main" id="{4F82DCEF-011D-41DB-99B0-5EFE6923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337" y="1478135"/>
            <a:ext cx="5390989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ZGŁOSZENIE WNIOSKU NA ZAPOZNANIE SIĘ Z AKTAMI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4" name="Grupa 239">
            <a:extLst>
              <a:ext uri="{FF2B5EF4-FFF2-40B4-BE49-F238E27FC236}">
                <a16:creationId xmlns:a16="http://schemas.microsoft.com/office/drawing/2014/main" id="{10F1240E-5C61-4D93-91D5-306E8F88C1E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11315" name="Header">
              <a:extLst>
                <a:ext uri="{FF2B5EF4-FFF2-40B4-BE49-F238E27FC236}">
                  <a16:creationId xmlns:a16="http://schemas.microsoft.com/office/drawing/2014/main" id="{B6747981-E0C1-44F1-834C-B40FAB683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ZAPYTANIA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3" name="Link Bar">
            <a:extLst>
              <a:ext uri="{FF2B5EF4-FFF2-40B4-BE49-F238E27FC236}">
                <a16:creationId xmlns:a16="http://schemas.microsoft.com/office/drawing/2014/main" id="{2B38A9D4-70F3-4624-9278-2D6F4B04C97C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278" name="Grupa 1">
            <a:extLst>
              <a:ext uri="{FF2B5EF4-FFF2-40B4-BE49-F238E27FC236}">
                <a16:creationId xmlns:a16="http://schemas.microsoft.com/office/drawing/2014/main" id="{C0B4D191-44BB-4FFC-A7C8-4A6E979E729D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1302" name="Grupa 210">
              <a:extLst>
                <a:ext uri="{FF2B5EF4-FFF2-40B4-BE49-F238E27FC236}">
                  <a16:creationId xmlns:a16="http://schemas.microsoft.com/office/drawing/2014/main" id="{790B2A4B-1EAC-40A5-9121-D8BCD7DF5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212" name="Item">
                <a:extLst>
                  <a:ext uri="{FF2B5EF4-FFF2-40B4-BE49-F238E27FC236}">
                    <a16:creationId xmlns:a16="http://schemas.microsoft.com/office/drawing/2014/main" id="{1118C464-3F9B-4E94-ADE4-5F608D94B934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3" name="Chevron">
                <a:extLst>
                  <a:ext uri="{FF2B5EF4-FFF2-40B4-BE49-F238E27FC236}">
                    <a16:creationId xmlns:a16="http://schemas.microsoft.com/office/drawing/2014/main" id="{38E6B552-837A-434C-A0FD-80B1F27FB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06" name="Dashboard">
                <a:extLst>
                  <a:ext uri="{FF2B5EF4-FFF2-40B4-BE49-F238E27FC236}">
                    <a16:creationId xmlns:a16="http://schemas.microsoft.com/office/drawing/2014/main" id="{CF165DD0-D06A-4053-BE79-61714FB919B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5" name="Item">
                <a:extLst>
                  <a:ext uri="{FF2B5EF4-FFF2-40B4-BE49-F238E27FC236}">
                    <a16:creationId xmlns:a16="http://schemas.microsoft.com/office/drawing/2014/main" id="{48611678-C5A0-40AF-9C96-390833499472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6" name="Chevron">
                <a:extLst>
                  <a:ext uri="{FF2B5EF4-FFF2-40B4-BE49-F238E27FC236}">
                    <a16:creationId xmlns:a16="http://schemas.microsoft.com/office/drawing/2014/main" id="{E9827E74-F89F-4443-830E-7F7C89E0F0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7" name="Item">
                <a:extLst>
                  <a:ext uri="{FF2B5EF4-FFF2-40B4-BE49-F238E27FC236}">
                    <a16:creationId xmlns:a16="http://schemas.microsoft.com/office/drawing/2014/main" id="{C3C61B79-EB67-4B9E-8C04-7F3B1DF2C09D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8" name="Chevron">
                <a:extLst>
                  <a:ext uri="{FF2B5EF4-FFF2-40B4-BE49-F238E27FC236}">
                    <a16:creationId xmlns:a16="http://schemas.microsoft.com/office/drawing/2014/main" id="{21605E42-76B3-41A9-8FBA-003DB50354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11" name="Opened Folder">
                <a:extLst>
                  <a:ext uri="{FF2B5EF4-FFF2-40B4-BE49-F238E27FC236}">
                    <a16:creationId xmlns:a16="http://schemas.microsoft.com/office/drawing/2014/main" id="{86BA2B43-79B1-49E4-9AAD-C1649334461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2" name="Briefcase">
                <a:extLst>
                  <a:ext uri="{FF2B5EF4-FFF2-40B4-BE49-F238E27FC236}">
                    <a16:creationId xmlns:a16="http://schemas.microsoft.com/office/drawing/2014/main" id="{08B1BD70-6F8A-4EC1-A6F8-6DAC14DBEE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3" name="Question">
                <a:extLst>
                  <a:ext uri="{FF2B5EF4-FFF2-40B4-BE49-F238E27FC236}">
                    <a16:creationId xmlns:a16="http://schemas.microsoft.com/office/drawing/2014/main" id="{BA459C6A-4197-4F4B-91D5-29DC4F2D842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Item">
                <a:extLst>
                  <a:ext uri="{FF2B5EF4-FFF2-40B4-BE49-F238E27FC236}">
                    <a16:creationId xmlns:a16="http://schemas.microsoft.com/office/drawing/2014/main" id="{314B0055-198C-43D6-821B-2BF76E4AC605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211" name="Chevron">
              <a:extLst>
                <a:ext uri="{FF2B5EF4-FFF2-40B4-BE49-F238E27FC236}">
                  <a16:creationId xmlns:a16="http://schemas.microsoft.com/office/drawing/2014/main" id="{DA402E14-5943-4CAA-8C3E-6FFA1CAA1DC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58" name="Question">
            <a:extLst>
              <a:ext uri="{FF2B5EF4-FFF2-40B4-BE49-F238E27FC236}">
                <a16:creationId xmlns:a16="http://schemas.microsoft.com/office/drawing/2014/main" id="{375A93DE-461D-4D7C-9DF9-042587F6337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1662" y="1420677"/>
            <a:ext cx="406425" cy="406460"/>
          </a:xfrm>
          <a:custGeom>
            <a:avLst/>
            <a:gdLst>
              <a:gd name="T0" fmla="*/ 2147483646 w 667"/>
              <a:gd name="T1" fmla="*/ 0 h 666"/>
              <a:gd name="T2" fmla="*/ 0 w 667"/>
              <a:gd name="T3" fmla="*/ 2147483646 h 666"/>
              <a:gd name="T4" fmla="*/ 2147483646 w 667"/>
              <a:gd name="T5" fmla="*/ 2147483646 h 666"/>
              <a:gd name="T6" fmla="*/ 2147483646 w 667"/>
              <a:gd name="T7" fmla="*/ 2147483646 h 666"/>
              <a:gd name="T8" fmla="*/ 2147483646 w 667"/>
              <a:gd name="T9" fmla="*/ 0 h 666"/>
              <a:gd name="T10" fmla="*/ 2147483646 w 667"/>
              <a:gd name="T11" fmla="*/ 2147483646 h 666"/>
              <a:gd name="T12" fmla="*/ 2147483646 w 667"/>
              <a:gd name="T13" fmla="*/ 2147483646 h 666"/>
              <a:gd name="T14" fmla="*/ 2147483646 w 667"/>
              <a:gd name="T15" fmla="*/ 2147483646 h 666"/>
              <a:gd name="T16" fmla="*/ 2147483646 w 667"/>
              <a:gd name="T17" fmla="*/ 2147483646 h 666"/>
              <a:gd name="T18" fmla="*/ 2147483646 w 667"/>
              <a:gd name="T19" fmla="*/ 2147483646 h 666"/>
              <a:gd name="T20" fmla="*/ 2147483646 w 667"/>
              <a:gd name="T21" fmla="*/ 2147483646 h 666"/>
              <a:gd name="T22" fmla="*/ 2147483646 w 667"/>
              <a:gd name="T23" fmla="*/ 2147483646 h 666"/>
              <a:gd name="T24" fmla="*/ 2147483646 w 667"/>
              <a:gd name="T25" fmla="*/ 2147483646 h 666"/>
              <a:gd name="T26" fmla="*/ 2147483646 w 667"/>
              <a:gd name="T27" fmla="*/ 2147483646 h 666"/>
              <a:gd name="T28" fmla="*/ 2147483646 w 667"/>
              <a:gd name="T29" fmla="*/ 2147483646 h 666"/>
              <a:gd name="T30" fmla="*/ 2147483646 w 667"/>
              <a:gd name="T31" fmla="*/ 2147483646 h 666"/>
              <a:gd name="T32" fmla="*/ 2147483646 w 667"/>
              <a:gd name="T33" fmla="*/ 2147483646 h 666"/>
              <a:gd name="T34" fmla="*/ 2147483646 w 667"/>
              <a:gd name="T35" fmla="*/ 2147483646 h 666"/>
              <a:gd name="T36" fmla="*/ 2147483646 w 667"/>
              <a:gd name="T37" fmla="*/ 2147483646 h 666"/>
              <a:gd name="T38" fmla="*/ 2147483646 w 667"/>
              <a:gd name="T39" fmla="*/ 2147483646 h 666"/>
              <a:gd name="T40" fmla="*/ 2147483646 w 667"/>
              <a:gd name="T41" fmla="*/ 2147483646 h 666"/>
              <a:gd name="T42" fmla="*/ 2147483646 w 667"/>
              <a:gd name="T43" fmla="*/ 2147483646 h 666"/>
              <a:gd name="T44" fmla="*/ 2147483646 w 667"/>
              <a:gd name="T45" fmla="*/ 2147483646 h 666"/>
              <a:gd name="T46" fmla="*/ 2147483646 w 667"/>
              <a:gd name="T47" fmla="*/ 2147483646 h 666"/>
              <a:gd name="T48" fmla="*/ 2147483646 w 667"/>
              <a:gd name="T49" fmla="*/ 2147483646 h 666"/>
              <a:gd name="T50" fmla="*/ 2147483646 w 667"/>
              <a:gd name="T51" fmla="*/ 2147483646 h 666"/>
              <a:gd name="T52" fmla="*/ 2147483646 w 667"/>
              <a:gd name="T53" fmla="*/ 2147483646 h 666"/>
              <a:gd name="T54" fmla="*/ 2147483646 w 667"/>
              <a:gd name="T55" fmla="*/ 2147483646 h 666"/>
              <a:gd name="T56" fmla="*/ 2147483646 w 667"/>
              <a:gd name="T57" fmla="*/ 2147483646 h 666"/>
              <a:gd name="T58" fmla="*/ 2147483646 w 667"/>
              <a:gd name="T59" fmla="*/ 2147483646 h 666"/>
              <a:gd name="T60" fmla="*/ 2147483646 w 667"/>
              <a:gd name="T61" fmla="*/ 2147483646 h 666"/>
              <a:gd name="T62" fmla="*/ 2147483646 w 667"/>
              <a:gd name="T63" fmla="*/ 2147483646 h 666"/>
              <a:gd name="T64" fmla="*/ 2147483646 w 667"/>
              <a:gd name="T65" fmla="*/ 2147483646 h 666"/>
              <a:gd name="T66" fmla="*/ 2147483646 w 667"/>
              <a:gd name="T67" fmla="*/ 2147483646 h 666"/>
              <a:gd name="T68" fmla="*/ 2147483646 w 667"/>
              <a:gd name="T69" fmla="*/ 2147483646 h 666"/>
              <a:gd name="T70" fmla="*/ 2147483646 w 667"/>
              <a:gd name="T71" fmla="*/ 2147483646 h 666"/>
              <a:gd name="T72" fmla="*/ 2147483646 w 667"/>
              <a:gd name="T73" fmla="*/ 2147483646 h 666"/>
              <a:gd name="T74" fmla="*/ 2147483646 w 667"/>
              <a:gd name="T75" fmla="*/ 2147483646 h 6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7" h="666">
                <a:moveTo>
                  <a:pt x="333" y="0"/>
                </a:moveTo>
                <a:cubicBezTo>
                  <a:pt x="149" y="0"/>
                  <a:pt x="0" y="149"/>
                  <a:pt x="0" y="333"/>
                </a:cubicBezTo>
                <a:cubicBezTo>
                  <a:pt x="0" y="517"/>
                  <a:pt x="149" y="666"/>
                  <a:pt x="333" y="666"/>
                </a:cubicBezTo>
                <a:cubicBezTo>
                  <a:pt x="517" y="666"/>
                  <a:pt x="667" y="517"/>
                  <a:pt x="667" y="333"/>
                </a:cubicBezTo>
                <a:cubicBezTo>
                  <a:pt x="667" y="149"/>
                  <a:pt x="517" y="0"/>
                  <a:pt x="333" y="0"/>
                </a:cubicBezTo>
                <a:close/>
                <a:moveTo>
                  <a:pt x="333" y="26"/>
                </a:moveTo>
                <a:cubicBezTo>
                  <a:pt x="503" y="26"/>
                  <a:pt x="640" y="163"/>
                  <a:pt x="640" y="333"/>
                </a:cubicBezTo>
                <a:cubicBezTo>
                  <a:pt x="640" y="502"/>
                  <a:pt x="503" y="640"/>
                  <a:pt x="333" y="640"/>
                </a:cubicBezTo>
                <a:cubicBezTo>
                  <a:pt x="164" y="640"/>
                  <a:pt x="27" y="502"/>
                  <a:pt x="27" y="333"/>
                </a:cubicBezTo>
                <a:cubicBezTo>
                  <a:pt x="27" y="163"/>
                  <a:pt x="164" y="26"/>
                  <a:pt x="333" y="26"/>
                </a:cubicBezTo>
                <a:close/>
                <a:moveTo>
                  <a:pt x="337" y="166"/>
                </a:moveTo>
                <a:cubicBezTo>
                  <a:pt x="288" y="166"/>
                  <a:pt x="255" y="196"/>
                  <a:pt x="247" y="242"/>
                </a:cubicBezTo>
                <a:cubicBezTo>
                  <a:pt x="247" y="245"/>
                  <a:pt x="248" y="247"/>
                  <a:pt x="251" y="248"/>
                </a:cubicBezTo>
                <a:lnTo>
                  <a:pt x="281" y="253"/>
                </a:lnTo>
                <a:cubicBezTo>
                  <a:pt x="284" y="253"/>
                  <a:pt x="286" y="252"/>
                  <a:pt x="287" y="249"/>
                </a:cubicBezTo>
                <a:cubicBezTo>
                  <a:pt x="292" y="220"/>
                  <a:pt x="310" y="204"/>
                  <a:pt x="336" y="204"/>
                </a:cubicBezTo>
                <a:cubicBezTo>
                  <a:pt x="364" y="204"/>
                  <a:pt x="383" y="221"/>
                  <a:pt x="383" y="248"/>
                </a:cubicBezTo>
                <a:cubicBezTo>
                  <a:pt x="383" y="264"/>
                  <a:pt x="377" y="275"/>
                  <a:pt x="360" y="298"/>
                </a:cubicBezTo>
                <a:lnTo>
                  <a:pt x="328" y="342"/>
                </a:lnTo>
                <a:cubicBezTo>
                  <a:pt x="318" y="356"/>
                  <a:pt x="314" y="366"/>
                  <a:pt x="314" y="385"/>
                </a:cubicBezTo>
                <a:lnTo>
                  <a:pt x="314" y="405"/>
                </a:lnTo>
                <a:cubicBezTo>
                  <a:pt x="314" y="408"/>
                  <a:pt x="316" y="410"/>
                  <a:pt x="319" y="410"/>
                </a:cubicBezTo>
                <a:lnTo>
                  <a:pt x="350" y="410"/>
                </a:lnTo>
                <a:cubicBezTo>
                  <a:pt x="353" y="410"/>
                  <a:pt x="355" y="408"/>
                  <a:pt x="355" y="405"/>
                </a:cubicBezTo>
                <a:lnTo>
                  <a:pt x="355" y="390"/>
                </a:lnTo>
                <a:cubicBezTo>
                  <a:pt x="355" y="373"/>
                  <a:pt x="358" y="367"/>
                  <a:pt x="367" y="354"/>
                </a:cubicBezTo>
                <a:lnTo>
                  <a:pt x="399" y="310"/>
                </a:lnTo>
                <a:cubicBezTo>
                  <a:pt x="416" y="287"/>
                  <a:pt x="424" y="271"/>
                  <a:pt x="424" y="248"/>
                </a:cubicBezTo>
                <a:cubicBezTo>
                  <a:pt x="424" y="200"/>
                  <a:pt x="389" y="166"/>
                  <a:pt x="337" y="166"/>
                </a:cubicBezTo>
                <a:close/>
                <a:moveTo>
                  <a:pt x="316" y="446"/>
                </a:moveTo>
                <a:cubicBezTo>
                  <a:pt x="313" y="446"/>
                  <a:pt x="311" y="448"/>
                  <a:pt x="311" y="451"/>
                </a:cubicBezTo>
                <a:lnTo>
                  <a:pt x="311" y="492"/>
                </a:lnTo>
                <a:cubicBezTo>
                  <a:pt x="311" y="495"/>
                  <a:pt x="313" y="497"/>
                  <a:pt x="316" y="497"/>
                </a:cubicBezTo>
                <a:lnTo>
                  <a:pt x="353" y="497"/>
                </a:lnTo>
                <a:cubicBezTo>
                  <a:pt x="355" y="497"/>
                  <a:pt x="357" y="495"/>
                  <a:pt x="357" y="492"/>
                </a:cubicBezTo>
                <a:lnTo>
                  <a:pt x="357" y="451"/>
                </a:lnTo>
                <a:cubicBezTo>
                  <a:pt x="357" y="448"/>
                  <a:pt x="355" y="446"/>
                  <a:pt x="353" y="446"/>
                </a:cubicBezTo>
                <a:lnTo>
                  <a:pt x="316" y="446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46" name="Grupa 5">
            <a:extLst>
              <a:ext uri="{FF2B5EF4-FFF2-40B4-BE49-F238E27FC236}">
                <a16:creationId xmlns:a16="http://schemas.microsoft.com/office/drawing/2014/main" id="{EFB45435-0F9A-4176-A93E-3BC8176ABD9F}"/>
              </a:ext>
            </a:extLst>
          </p:cNvPr>
          <p:cNvGrpSpPr>
            <a:grpSpLocks/>
          </p:cNvGrpSpPr>
          <p:nvPr/>
        </p:nvGrpSpPr>
        <p:grpSpPr bwMode="auto">
          <a:xfrm>
            <a:off x="2560638" y="2208212"/>
            <a:ext cx="5373398" cy="292093"/>
            <a:chOff x="2732362" y="3234359"/>
            <a:chExt cx="5373541" cy="293650"/>
          </a:xfrm>
        </p:grpSpPr>
        <p:grpSp>
          <p:nvGrpSpPr>
            <p:cNvPr id="47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289CCEF4-39C4-474F-A9C7-731BEC10A462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794412" y="3234359"/>
              <a:ext cx="4311491" cy="293650"/>
              <a:chOff x="2038838" y="1881721"/>
              <a:chExt cx="3679830" cy="259761"/>
            </a:xfrm>
          </p:grpSpPr>
          <p:sp>
            <p:nvSpPr>
              <p:cNvPr id="49" name="Box Background">
                <a:extLst>
                  <a:ext uri="{FF2B5EF4-FFF2-40B4-BE49-F238E27FC236}">
                    <a16:creationId xmlns:a16="http://schemas.microsoft.com/office/drawing/2014/main" id="{A5379FAC-7F99-43A0-B5CA-6BD621683D82}"/>
                  </a:ext>
                </a:extLst>
              </p:cNvPr>
              <p:cNvSpPr/>
              <p:nvPr/>
            </p:nvSpPr>
            <p:spPr>
              <a:xfrm>
                <a:off x="2038838" y="1881721"/>
                <a:ext cx="3679830" cy="259761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123/WSC/2019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635B0B0C-8D2D-43DE-9DA5-6D83811AB01B}"/>
                  </a:ext>
                </a:extLst>
              </p:cNvPr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514308" y="2005951"/>
                <a:ext cx="78588" cy="42353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8" name="Label">
              <a:extLst>
                <a:ext uri="{FF2B5EF4-FFF2-40B4-BE49-F238E27FC236}">
                  <a16:creationId xmlns:a16="http://schemas.microsoft.com/office/drawing/2014/main" id="{B07593BD-A4BC-4900-837C-D2A2167B7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75153"/>
              <a:ext cx="1282312" cy="24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Numer sprawy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3" name="Button">
            <a:extLst>
              <a:ext uri="{FF2B5EF4-FFF2-40B4-BE49-F238E27FC236}">
                <a16:creationId xmlns:a16="http://schemas.microsoft.com/office/drawing/2014/main" id="{0E9F999B-4F5B-4EC0-B141-434B6978DCE0}"/>
              </a:ext>
            </a:extLst>
          </p:cNvPr>
          <p:cNvSpPr/>
          <p:nvPr/>
        </p:nvSpPr>
        <p:spPr>
          <a:xfrm>
            <a:off x="3622660" y="2656673"/>
            <a:ext cx="1267331" cy="33655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UMÓW WIZYTĘ!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06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D9C13C47-AB35-4D21-8CFA-FBC09D27005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kern="0" dirty="0">
                <a:solidFill>
                  <a:srgbClr val="5F5F5F"/>
                </a:solidFill>
                <a:latin typeface="Segoe UI"/>
                <a:cs typeface="+mn-cs"/>
              </a:rPr>
              <a:t>`</a:t>
            </a: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27" name="Panel">
            <a:extLst>
              <a:ext uri="{FF2B5EF4-FFF2-40B4-BE49-F238E27FC236}">
                <a16:creationId xmlns:a16="http://schemas.microsoft.com/office/drawing/2014/main" id="{709E7FA9-EDB7-427F-9882-0AC673FCAA60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1270" name="Group 231">
            <a:extLst>
              <a:ext uri="{FF2B5EF4-FFF2-40B4-BE49-F238E27FC236}">
                <a16:creationId xmlns:a16="http://schemas.microsoft.com/office/drawing/2014/main" id="{C26E2FB9-A10F-47F0-BEAD-ECAB496B730A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1317" name="Label">
              <a:extLst>
                <a:ext uri="{FF2B5EF4-FFF2-40B4-BE49-F238E27FC236}">
                  <a16:creationId xmlns:a16="http://schemas.microsoft.com/office/drawing/2014/main" id="{FEC563E3-ED39-473D-84F6-D903431AE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O. Sawczenko 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1318" name="User">
              <a:extLst>
                <a:ext uri="{FF2B5EF4-FFF2-40B4-BE49-F238E27FC236}">
                  <a16:creationId xmlns:a16="http://schemas.microsoft.com/office/drawing/2014/main" id="{CE07CA0D-4EFF-4759-8E81-3F889FDCD2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271" name="Header">
            <a:extLst>
              <a:ext uri="{FF2B5EF4-FFF2-40B4-BE49-F238E27FC236}">
                <a16:creationId xmlns:a16="http://schemas.microsoft.com/office/drawing/2014/main" id="{4F82DCEF-011D-41DB-99B0-5EFE6923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338" y="1478135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POMOC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4" name="Grupa 239">
            <a:extLst>
              <a:ext uri="{FF2B5EF4-FFF2-40B4-BE49-F238E27FC236}">
                <a16:creationId xmlns:a16="http://schemas.microsoft.com/office/drawing/2014/main" id="{10F1240E-5C61-4D93-91D5-306E8F88C1E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11315" name="Header">
              <a:extLst>
                <a:ext uri="{FF2B5EF4-FFF2-40B4-BE49-F238E27FC236}">
                  <a16:creationId xmlns:a16="http://schemas.microsoft.com/office/drawing/2014/main" id="{B6747981-E0C1-44F1-834C-B40FAB683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POMOCY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3" name="Link Bar">
            <a:extLst>
              <a:ext uri="{FF2B5EF4-FFF2-40B4-BE49-F238E27FC236}">
                <a16:creationId xmlns:a16="http://schemas.microsoft.com/office/drawing/2014/main" id="{2B38A9D4-70F3-4624-9278-2D6F4B04C97C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278" name="Grupa 1">
            <a:extLst>
              <a:ext uri="{FF2B5EF4-FFF2-40B4-BE49-F238E27FC236}">
                <a16:creationId xmlns:a16="http://schemas.microsoft.com/office/drawing/2014/main" id="{C0B4D191-44BB-4FFC-A7C8-4A6E979E729D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1302" name="Grupa 210">
              <a:extLst>
                <a:ext uri="{FF2B5EF4-FFF2-40B4-BE49-F238E27FC236}">
                  <a16:creationId xmlns:a16="http://schemas.microsoft.com/office/drawing/2014/main" id="{790B2A4B-1EAC-40A5-9121-D8BCD7DF5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212" name="Item">
                <a:extLst>
                  <a:ext uri="{FF2B5EF4-FFF2-40B4-BE49-F238E27FC236}">
                    <a16:creationId xmlns:a16="http://schemas.microsoft.com/office/drawing/2014/main" id="{1118C464-3F9B-4E94-ADE4-5F608D94B934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3" name="Chevron">
                <a:extLst>
                  <a:ext uri="{FF2B5EF4-FFF2-40B4-BE49-F238E27FC236}">
                    <a16:creationId xmlns:a16="http://schemas.microsoft.com/office/drawing/2014/main" id="{38E6B552-837A-434C-A0FD-80B1F27FB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06" name="Dashboard">
                <a:extLst>
                  <a:ext uri="{FF2B5EF4-FFF2-40B4-BE49-F238E27FC236}">
                    <a16:creationId xmlns:a16="http://schemas.microsoft.com/office/drawing/2014/main" id="{CF165DD0-D06A-4053-BE79-61714FB919B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5" name="Item">
                <a:extLst>
                  <a:ext uri="{FF2B5EF4-FFF2-40B4-BE49-F238E27FC236}">
                    <a16:creationId xmlns:a16="http://schemas.microsoft.com/office/drawing/2014/main" id="{48611678-C5A0-40AF-9C96-390833499472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6" name="Chevron">
                <a:extLst>
                  <a:ext uri="{FF2B5EF4-FFF2-40B4-BE49-F238E27FC236}">
                    <a16:creationId xmlns:a16="http://schemas.microsoft.com/office/drawing/2014/main" id="{E9827E74-F89F-4443-830E-7F7C89E0F0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7" name="Item">
                <a:extLst>
                  <a:ext uri="{FF2B5EF4-FFF2-40B4-BE49-F238E27FC236}">
                    <a16:creationId xmlns:a16="http://schemas.microsoft.com/office/drawing/2014/main" id="{C3C61B79-EB67-4B9E-8C04-7F3B1DF2C09D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8" name="Chevron">
                <a:extLst>
                  <a:ext uri="{FF2B5EF4-FFF2-40B4-BE49-F238E27FC236}">
                    <a16:creationId xmlns:a16="http://schemas.microsoft.com/office/drawing/2014/main" id="{21605E42-76B3-41A9-8FBA-003DB50354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1311" name="Opened Folder">
                <a:extLst>
                  <a:ext uri="{FF2B5EF4-FFF2-40B4-BE49-F238E27FC236}">
                    <a16:creationId xmlns:a16="http://schemas.microsoft.com/office/drawing/2014/main" id="{86BA2B43-79B1-49E4-9AAD-C1649334461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2" name="Briefcase">
                <a:extLst>
                  <a:ext uri="{FF2B5EF4-FFF2-40B4-BE49-F238E27FC236}">
                    <a16:creationId xmlns:a16="http://schemas.microsoft.com/office/drawing/2014/main" id="{08B1BD70-6F8A-4EC1-A6F8-6DAC14DBEE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13" name="Question">
                <a:extLst>
                  <a:ext uri="{FF2B5EF4-FFF2-40B4-BE49-F238E27FC236}">
                    <a16:creationId xmlns:a16="http://schemas.microsoft.com/office/drawing/2014/main" id="{BA459C6A-4197-4F4B-91D5-29DC4F2D842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Item">
                <a:extLst>
                  <a:ext uri="{FF2B5EF4-FFF2-40B4-BE49-F238E27FC236}">
                    <a16:creationId xmlns:a16="http://schemas.microsoft.com/office/drawing/2014/main" id="{314B0055-198C-43D6-821B-2BF76E4AC605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211" name="Chevron">
              <a:extLst>
                <a:ext uri="{FF2B5EF4-FFF2-40B4-BE49-F238E27FC236}">
                  <a16:creationId xmlns:a16="http://schemas.microsoft.com/office/drawing/2014/main" id="{DA402E14-5943-4CAA-8C3E-6FFA1CAA1DC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2" name="Button">
            <a:extLst>
              <a:ext uri="{FF2B5EF4-FFF2-40B4-BE49-F238E27FC236}">
                <a16:creationId xmlns:a16="http://schemas.microsoft.com/office/drawing/2014/main" id="{8A02AF41-F8B8-4607-9DC8-CB9B3DDAE5AA}"/>
              </a:ext>
            </a:extLst>
          </p:cNvPr>
          <p:cNvSpPr/>
          <p:nvPr/>
        </p:nvSpPr>
        <p:spPr>
          <a:xfrm>
            <a:off x="5762755" y="2365375"/>
            <a:ext cx="1068387" cy="33655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Wyszukaj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281" name="Accordion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/bov8xev8qb4AbD/jZNltsibFX2Thq/8xskv/o2TlJ7VelIW03RaZk0jbb5cMeXTR8GfT7Imlzf0RTx3795NHzfrBbW7Pgo/fjPP00X2rlisF+lyvZjkdVqdp8fTaVXPCF7amAnuQLvbB7eqi8uszdMpNW9T4rD0i+zda30//Szd3eGhfm2kpvOszqZEwSY9r+q0pUYt8Qz1lGbLPsofiDHY8Xm+vGjnhPq9EHXzHrPAt7PlrMzr79bZakWIAqWTeba8yGf+1wRkuS7LEIzMaXWZ13Uxy9NJVZXp2bJot878KX1W1Yu06XwwSs+OV6uU+rzjAHpTjmdCvDBmeP238WKADB7h5C1LytfzbJU3adb5m4aSXzmCy6dbBHH8OodCyGfykfTi4RfBEU9xnm51+hifNRZ+B8AAEDw0zcezGbhjgTll6Y637BJkTO89zyZ5ufWR4dhHH4FAsZfPwBvHdZ7xZPMvn0UhmnZbH300Svd2doYAGjDj7xYz5jdqe1NTwKaWXbq9qV63Nc3iVn92zQMqtW02nac5GDSdC4cO9zfAzsQDEQHYMoP+/d+4V28cuNc2/eSzoV7H/h+D46vzdl0v07Ze55Fuf0n/o7w0OtN/BnhMoZ9n9NLN4L0/f8km0b+siln6tGhWVZNvDUs0JGVoRn5X0TA3i9sQcW33kWHdqNX8xsFI8bAiioEPaaJalWkR46Ktip0MUvDLWV6PhPuO64smzYdJ1tbXN1Lkh6H3BrrG8/76zzzdt75azYiCz+pqAbJtbW1ZVXVHiHaHJS02w8OMi2eataQvtk7fTXNWcWn+7mZGA2WeVxcXENy6ruqtj55lRUkS3lbpmjH1rTZGMCY9SZD7/OT96v7Y4EG8LharsjgvZBZz8pmoT+6igStB/sJHtuuP3sdTYP+ryyiP0jPh7mxSepqkQxIDwxjuuPDYVs+Lpn2sxkj6OTKujfzp3G/lzMgbPWE24Pn7dJUt81J+3YhMAJQo2haXefhZxL3BMzBF5is4J0VWkhdMUHkMj5ucqFzn55+5CZIuPrp7RC5a02ZL8pLPicXZA2xW+RTzPOsDl+n2JtciFJlgPKqUuwLOP15BAwlI/jXqf+GJKdx50YxlwunfqN0CISC2rq8t11dEHt6Lyp/nbZNezXOiV83IODrW+arOGwQyRP9LmonZgGDYbjbTTlxYp7tupM1F3qa/2BjVGGOpWTuMKKj3JwKFDQ1+gnOm67qmgZfX9JFo77vSfySAsPCHRh+Vk+P+cD6YHj064KEx9T/cYGxootck8VGHwX/aeV1didGrL9YLotYLesEaga2PGNBHw66m6+x3havaG81A3wOo4+mZc//Z8B4e2AUi73SeX9akNOuqzdhd3/xWBO3xiYDgv8avFE66/Vn6cOd8wNU1D5NjAMAnBsCN43hZNQW/ojaN3DFjUr3UAhijJdfmhhGel1XWptcEkzTUjQNAmEwsEWHuM/Iw3iEUilupMX//5blwxFBIYB6E+Fvoy4dmetg5jHz8eLDjk4pSUJFXPvlkA/PjuYGh8IQiH2AwTIrv9VD5/o2zjqc/8ze/AxnsE+so3blh7HhuMX48wkCU+msRCTMjbYdDH/tkoiB1dcPsm2czEAgM9/q1oAUy+J7QetYn9tBsffV1ZRKP9xYj+VrfDMZhPxQfcOidgAVCSt4kiRtRUWX6Aaj403AbVOL8/PizTUrpm2P1GOnHx8vpvKrBQp+JYy0fjI8nTVWu21ieIPZsgP2kalvyeEPwL6rlbUHHpumbQnsD7A9BO+LndJ944qb7/GzM7C3HgOd9Z/Wbo/4Hof2+s/oeaN9KeXbFvIG/Kp7DzS/fcspd+DsWWt1kbjY1+HZeXMzbWwwfjzpbHQQ+8T+4NbwftqAo7j8UWv2SmxpsBnEjp8VTGcxmG7DbQHFNlJ18+cWGXJn/3ED0W+TQwqiVHWcbf8cTav4zMJbIxzcF4N2cdsMLEalbkQibRwYuDZ+si5JSlWkzMY6E//HAwgbUxddaMyJy5VgL6WZ/A4btOvaFXWWUD5xn//4RLSu6yVjXGm/2y6ktZZ4om/u8WOZ9agRto0r09nE4nhv402Kz9dG7dHDFDM9GWVReUVx1bStUIPhwA3hvqGg5ft2S99l8t2jnhNlHsWy8//jDoFGw737aTKnjtMyzGXB7txF/+76HwxA14rLV/1CzQAQ7WNXb+J4K4dB6Ep7IjJ7QIOv3A95ZatAJxDrRzd1J4+99Py2JhaFwW54xyti3WxB4+/0vTj/6fevfd0lKjH7yv8uP0l8yUo3AL+iSK7s2cdVAU/msoPxIqCcjKoSSDYFsmGzD9m5kIm1+opB8REH5hy+ydj7+olhu8bhUpEf08TuF2BBrFdGsw4CYgasZ2PeK73dZOv2FvzD9XeNfDjP8BnGOjr3YIHIT0pxvP5DHsRhtEp3WhFGGus5/0bqou2l9PLJa1kP18aDiFDGKsgav3bkw9XSJBZwZDXtoeTeafhygqQ3/72azmRlbE2/7DXMTng0zrcIKuNSdYaEohcwDqhc963Gb4NrrZfwqX5B7sLUzSndpJbIuFsy10RVn88B1tWJwWy43z1DfNw6V37Am2ZEcuk4+fo+eX68nQnF0HoW1EZ9Njkh01c5/ZN5uSI1+gPnvYDPQjXDXrQGxrVfqvb/riufmgKeL+fFspoTmyb+ZRb6eNEQyVF2yDWvUQT0jvE2abrZezjKXNB/QNldzCiE6nmGXJ5jtb1RA7697BNXnWdMacr+fm9T96LxYZmV5e608qPLbOhrzfeCy4+uq5rXVktbm0+rcrNdQAJE1U/IXoYcp7KBwZ3KNZcmiTh9PjyiAfnx3eiSB6HstYetCZIMVJfXUgMKT65/Ma/okK59XU15s2npOGD3muT9SrG7huGloRBC3KFWeX1Bfsj4uX+2OJCckf+3d3s8xri4DQf6AmHCxyur8TSUL4Xv4MMYpv+RGr/WGGfroZVY3efMRLwpfkHAuqXVO68N1fv7ZRzwcXoX/6O4Rm2mdwXaetW75HC/3Qa9grDDrAP0119V1Qnkmz5ZFC4/bIbXlfhXE+NebJ9I5/P3v3sfHCZioa5nIk/e+H5RzH4afdRyCEYfC8Z+lwPjN9YpXuL8opnXVVOft+Mvz82JKK68U74+/aCoGiFbjRVN9XlfrFfxpD4JoQQKx2/nCLtd+htVS+nJY2bGywZtftUXZjD/P2xfZIvfwvAMgHme8vz5l1JVeF/j9rM0XbFMcxp/bz2/wFDwAv6u4Fl/fNdi4Uo/nhvfxBG7xLrvFn3mjNAu7w06w/9yiPzyeAkv9zm72YcwzqaqSEoHLV6Qhs0YWv4YNTOy5kXbmueWY8FgBeU/ZOF638sFGTo890pt9/8Zug5boWpQbqRXi4vLr9v/trIE7+awmydvYPcUjFF603PMbmquv2d8L7ecj9W+GZDr2vMd04gmdZvJgZYJvs4rqP31WHQp/h55bLEGYx8ZzX4cXn9V5Tjph8aFTo2vOP4tTExiy/69NjVuFArVgBr4mwd9vdv+/rmkse70E/X4WmcufH+n7PRgCzw+NrW7ZbDCIiz3vQSwwc2es7zEreL6g4GCelWMFQVHJl5OfJj55P3G+BRluaHLD17ci4C0INzhc5wfdNOYNmG5cAmKvqWh+MiuLDeG4eQbU1M/8TMcoihdPzmyokD8w7eXQvEluvnaO6gYMNLVgU+bMjg2SCLTkU/BHW+cUKtI68QprxZOqbavFDcw/kCkIKHrT9A/ACMi/ObmGh4b3RfaW3PB17ZYFMlrEUThmvJQhsAOmLA6lVVZZUTc3CEsk2R7hmtvEFbcQKWFQH3434Xe7yEJe9emYdrj6phy+ebqrwkitpGHszR/9zM/cDAtPD9Yn4UffzouLeUtE7vXwSfiRNLyFhr4F2fHcXkz9Z9Oylv98fY29UQ9yblkQ/zoKSoD8cFl8KJEMtxcZnCDdHaoT4tlRj4tHKSVO7tzC0NyoRG618Os/RLg8m87TrTBFH+AMMwhVMzDsD6cnWICT78eTDrnQ9dhHLSJvkUYqgdue58j5VOKK++ffnLwFqyFKuY6uA263kC0835wcbm7QW1A2mN+YAbMQbq1nbpT83/Vm0cfj8rexb2+3ckKWGYx+8uUXp++m+YpNbHT9amD2kdx8Xl1c5PX4tK6reuujZ1mBtRRyNwrKVBc0jh/kqU1uKlmLJS1OLKd5yu5Jk0Nq6CUx6OOPRsBh0IwNj/sD12mOVytajcFKDRSW8ThoJB+eug+5yltn1GX4lrJTN2fsu0a7v2CHdPQA2+jyiq4V99tsUHZv8sWqxDCGF3c3o7Wd7sbcm954XEedZVXFCkn4jR0d0cJ+fPjf9ID24n7W+yycEN88Xa9K8pFb5+CyDMTbMy66zuNhJ590RmJGGNoA292g2hjMOm9Q/91p9NdOjgb5Ec8NNqWbRO8YlVsk07ntJsebcf1elDv958Zk/C2sI033SxOXbZhl/wlHXLoF87hhfQ/2vXHEeHwgtPR/Tvqlj0TIYWh1C8hgmchwolJ/C+OLJ0AWHtFnHU+HXCTvA3GHboHq5hDdfyIY3EAtweqGRhbTm7EgFvtqNWODQ8aofZU3sL5N3rZkZJqb3/fe4r5f65vB0OyHsjQ79E6gEm6TJIv1MT5eTudVLcTkb+SD8QuK9T8M5hPOhnTAkrNdles2vy21T+Zu2Z2N+M1vddaDCSssTQXUGok/cFsknBEJMiM3v+s0YBB+bTYoum4ivHmzQfGfG7UonltoUjyc1u0ifSuj4z+37AwP97Ip93JLU+I/tyKIed4DVzzv61zdkmLmeU9s8BCrvqraHp+mJdmM94cWZI0YLgzr9mfpw53z95gCPDeGh93HN+XvKXP+Ewxh0L4GAndL++o/vYxbKNlihN4PJJ6+/Q4xBdjtWxjA26k5//lQK+c/N1m8s+l7Wj2f2rfRif4z1OeHWkH/uaGPD7eK/oOgembiekTS2rv5ZGod0/eDG7qNgZYz8+N/1jGu/hRJmvHr0VCAd3KdwXfvC3g41jFJpfeDpzF/gNN7oHSLJUvz3Grx0X/e0350VnE/wHDhGVzi/LrSe0tK3aLZLZrcmta3pPGtqMHezW1IcnMqdtPXtxrbLcb14fwyvOr/HnHN5gWg9/h4I1020ONWo9g4tz/3ieSMTEg0J2tTsi5l3IUbde3CVOjG5jekjF/li+oSpo2wgatjMZR19w/OG19WtKQgnTx3ntTWN5EqjqdKB6YnNEc/lERUPEX0u25ckNkgCBtDrRsUyjecrTruv/UBBBxIRPvPDU74U9INt4jgb/D3bwllaDjC5H0yvz9WT4tmVTWbMdmgl2+tycxzA/Ns0mw1D3qD9riFhjOPN6QbPv7AZTKKevJWVN7jJqdgvs7PP3Nq7ksmWfPR3SO7zPd1FZ+u9N2o7GjBPt0qSBqKYTlyCueQmh3ROhn93N6+vQocks/i+zdy3GaeP263ilusZuKJL64PLulBb7mU9wbdOTDkQefBAR0astetRbDb5gP58HVB+azivCAaZNNp3jTGLWiEMNV5mi19+2vm4T3YkZgqr8nzSqckn03HDD5Kz2Tms0nZyfxECGo4+4yWmaEUhuliF42ZfD7z3PadTpbyhne8NWjID/81Pl2s2usoV22YFvP1mV36N6vpnqYIiOirCav24kCbVT7FdJt8QmcaTbOhqcSzWk8oXd1JDvTJPIqQcWQn7vby086LZixTTf8OSAo36kyy/+em1zZkowedAp3mzjLE55FliFv707fgiM+NyaipAwo3SrtoMs9a+nBVk1VZapu4nNqebjHBDNqf5lvP2UXepr84ljg5HDClH0aOMBPOxCiadEZqpcyuidVrrP2RBNGcGe2mPgLm8UMp5DtwX49CAct94xQiu259DeZbRxjY/G+EV1T7gfu/HgmAWHToeAj9+BcbvEaY7cusXLPF5pXA4bY3OJ8q7AztBke6oxDMuqQvRG5dcgjIezmhg1PCzp91qm49K+ybsqeSkveeVuyrNPG23fj46weWt8qwbKLZ7Qw8nijN8HQXQ38WRnPbzOjtXA88t4pMOr/Sj1/y/wCow/083mwAAA==&lt;/Code&gt;&lt;CodeSignature&gt;dMpNnHgSrqVjgpdK59hjhOXer0+MiB5s7T3MWaysLkjhgt0ooIww60rK/7pKji/1tU2UTbTmB4hhQ5vx+Q6aMxt45CC4lVna/1o1SAUBJpuh3v0iFGjJlEujioeuEFqHL0HcxZTDl43oJWwyybiE3cTjButBk0AXjt5eHfjxWvk+FWl+14M/gjKp/7N3BuliqQ8kIvD3LfpqRUKYanuwd5ISeHkoy+t3o1lUqpV+yby6MnIy2m5zr6AQxu0oY0Bd51XcMC6DvT9FfEdIOAXldpvcZZsFCkha3dxvmQCy7MNfZ881DAdztCCZJ1+9KkVsfkW0ASlzIZWl3eab5aeI8w==&lt;/CodeSignature&gt;&lt;/SmartOptions&gt;&lt;SmartResize enabled=&quot;True&quot; minWidth=&quot;70&quot; minHeight=&quot;80&quot; /&gt;&lt;/SmartSettings&gt;">
            <a:extLst>
              <a:ext uri="{FF2B5EF4-FFF2-40B4-BE49-F238E27FC236}">
                <a16:creationId xmlns:a16="http://schemas.microsoft.com/office/drawing/2014/main" id="{6012CDF0-91A0-41C3-A7F7-52898DEED79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17888" y="2994819"/>
            <a:ext cx="4554538" cy="2805112"/>
            <a:chOff x="595686" y="1261241"/>
            <a:chExt cx="1828800" cy="2550808"/>
          </a:xfrm>
        </p:grpSpPr>
        <p:sp>
          <p:nvSpPr>
            <p:cNvPr id="190" name="Section" descr="&lt;SmartSettings&gt;&lt;SmartResize anchorLeft=&quot;Absolute&quot; anchorTop=&quot;Absolute&quot; anchorRight=&quot;Absolute&quot; anchorBottom=&quot;None&quot; /&gt;&lt;/SmartSettings&gt;">
              <a:extLst>
                <a:ext uri="{FF2B5EF4-FFF2-40B4-BE49-F238E27FC236}">
                  <a16:creationId xmlns:a16="http://schemas.microsoft.com/office/drawing/2014/main" id="{682B5765-0A82-483E-A715-3CBBC3E9814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5686" y="1261241"/>
              <a:ext cx="1828800" cy="2165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Kogo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dotyczy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wniosek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?</a:t>
              </a:r>
            </a:p>
          </p:txBody>
        </p:sp>
        <p:sp>
          <p:nvSpPr>
            <p:cNvPr id="11288" name="Chevron" descr="&lt;SmartSettings&gt;&lt;SmartResize anchorLeft=&quot;None&quot; anchorTop=&quot;Absolute&quot; anchorRight=&quot;Absolute&quot; anchorBottom=&quot;None&quot; /&gt;&lt;/SmartSettings&gt;">
              <a:extLst>
                <a:ext uri="{FF2B5EF4-FFF2-40B4-BE49-F238E27FC236}">
                  <a16:creationId xmlns:a16="http://schemas.microsoft.com/office/drawing/2014/main" id="{F98419C0-A7C3-4135-8683-A1AAA8C60617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2363463" y="1350565"/>
              <a:ext cx="29321" cy="37531"/>
            </a:xfrm>
            <a:custGeom>
              <a:avLst/>
              <a:gdLst>
                <a:gd name="T0" fmla="*/ 0 w 197"/>
                <a:gd name="T1" fmla="*/ 0 h 115"/>
                <a:gd name="T2" fmla="*/ 2193121 w 197"/>
                <a:gd name="T3" fmla="*/ 12248487 h 115"/>
                <a:gd name="T4" fmla="*/ 4364066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6" name="Panel" descr="&lt;SmartSettings&gt;&lt;SmartResize anchorLeft=&quot;Absolute&quot; anchorTop=&quot;Absolut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26013E6D-1749-4A33-89DE-C5895D2BF68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5686" y="1477778"/>
              <a:ext cx="1828800" cy="168610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Section" descr="&lt;SmartSettings&gt;&lt;SmartResize anchorLeft=&quot;Absolut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74087B02-C488-4CC5-86FD-8A21EA3368B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95686" y="3163881"/>
              <a:ext cx="1828800" cy="21509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Warunki, które muszę spełnić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91" name="Chevron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7FA7DCF8-0C85-4CC7-A24A-88483CD5D93E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 rot="-5400000">
              <a:off x="2344924" y="3263318"/>
              <a:ext cx="66401" cy="16573"/>
            </a:xfrm>
            <a:custGeom>
              <a:avLst/>
              <a:gdLst>
                <a:gd name="T0" fmla="*/ 0 w 197"/>
                <a:gd name="T1" fmla="*/ 0 h 115"/>
                <a:gd name="T2" fmla="*/ 11247386 w 197"/>
                <a:gd name="T3" fmla="*/ 2388385 h 115"/>
                <a:gd name="T4" fmla="*/ 22381182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9" name="Section" descr="&lt;SmartSettings&gt;&lt;SmartResize anchorLeft=&quot;Absolut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4B7F1AC6-EACD-449F-97CD-FAC3197491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686" y="3378975"/>
              <a:ext cx="1828800" cy="2165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Jakie dokumenty muszę złożyć?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93" name="Chevron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7FB55F44-7B4A-443B-B444-B61EB167DB68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 rot="-5400000">
              <a:off x="2344924" y="3479496"/>
              <a:ext cx="66401" cy="16573"/>
            </a:xfrm>
            <a:custGeom>
              <a:avLst/>
              <a:gdLst>
                <a:gd name="T0" fmla="*/ 0 w 197"/>
                <a:gd name="T1" fmla="*/ 0 h 115"/>
                <a:gd name="T2" fmla="*/ 11247386 w 197"/>
                <a:gd name="T3" fmla="*/ 2388385 h 115"/>
                <a:gd name="T4" fmla="*/ 22381182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1" name="Section" descr="&lt;SmartSettings&gt;&lt;SmartResize anchorLeft=&quot;Absolut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E9675DC9-08A6-4750-9FF9-174E9A1AC0E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5686" y="3595512"/>
              <a:ext cx="1828800" cy="2165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Jaką opłatę muszę wnieść?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95" name="Chevron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4A2FC8DC-1E15-4E16-A07F-BAD667B13211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2344924" y="3695674"/>
              <a:ext cx="66401" cy="16573"/>
            </a:xfrm>
            <a:custGeom>
              <a:avLst/>
              <a:gdLst>
                <a:gd name="T0" fmla="*/ 0 w 197"/>
                <a:gd name="T1" fmla="*/ 0 h 115"/>
                <a:gd name="T2" fmla="*/ 11247386 w 197"/>
                <a:gd name="T3" fmla="*/ 2388385 h 115"/>
                <a:gd name="T4" fmla="*/ 22381182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DE29801B-6408-4A82-A90B-329ADC3F9EA8}"/>
              </a:ext>
            </a:extLst>
          </p:cNvPr>
          <p:cNvSpPr/>
          <p:nvPr/>
        </p:nvSpPr>
        <p:spPr>
          <a:xfrm>
            <a:off x="3601244" y="3356964"/>
            <a:ext cx="4554537" cy="1693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8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Zezwolenie na pobyt stały udzielane jest w przypadkach określonych w art. 195 ustawy o cudzoziemcach i dotyczy: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małoletniego dziecka polskiego obywatela, pozostającego pod jego władzą rodzicielską;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małoletniego dziecka cudzoziemca, któremu udzielono zezwolenia na pobyt stały lub zezwolenia na pobyt rezydenta długoterminowego UE, pozostającego pod jego władzą rodzicielską: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urodzonego po udzieleniu temu cudzoziemcowi zezwolenia na pobyt stały lub zezwolenia na pobyt rezydenta długoterminowego UE, lub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8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urodzonego w okresie ważności zezwolenia na pobyt czasowy udzielonego temu cudzoziemcowi lub w okresie pobytu tego cudzoziemca na terytorium Rzeczypospolitej Polskiej na podstawie zgody na pobyt ze względów humanitarnych lub zgody na pobyt tolerowany albo w związku z nadaniem mu statusu uchodźcy lub udzieleniem ochrony uzupełniającej;</a:t>
            </a:r>
          </a:p>
        </p:txBody>
      </p:sp>
      <p:grpSp>
        <p:nvGrpSpPr>
          <p:cNvPr id="11283" name="Info Button">
            <a:extLst>
              <a:ext uri="{FF2B5EF4-FFF2-40B4-BE49-F238E27FC236}">
                <a16:creationId xmlns:a16="http://schemas.microsoft.com/office/drawing/2014/main" id="{AC87B6AD-C904-4B96-B964-33EC781879C3}"/>
              </a:ext>
            </a:extLst>
          </p:cNvPr>
          <p:cNvGrpSpPr>
            <a:grpSpLocks/>
          </p:cNvGrpSpPr>
          <p:nvPr/>
        </p:nvGrpSpPr>
        <p:grpSpPr bwMode="auto">
          <a:xfrm>
            <a:off x="3462910" y="3384877"/>
            <a:ext cx="157162" cy="157162"/>
            <a:chOff x="6965950" y="2506663"/>
            <a:chExt cx="157163" cy="157163"/>
          </a:xfrm>
        </p:grpSpPr>
        <p:sp>
          <p:nvSpPr>
            <p:cNvPr id="11285" name="Circle">
              <a:extLst>
                <a:ext uri="{FF2B5EF4-FFF2-40B4-BE49-F238E27FC236}">
                  <a16:creationId xmlns:a16="http://schemas.microsoft.com/office/drawing/2014/main" id="{93F9D44E-4337-4110-AE4A-D1030CCBBC1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65950" y="2506663"/>
              <a:ext cx="157163" cy="157163"/>
            </a:xfrm>
            <a:custGeom>
              <a:avLst/>
              <a:gdLst>
                <a:gd name="T0" fmla="*/ 59952344 w 206"/>
                <a:gd name="T1" fmla="*/ 0 h 206"/>
                <a:gd name="T2" fmla="*/ 0 w 206"/>
                <a:gd name="T3" fmla="*/ 59952344 h 206"/>
                <a:gd name="T4" fmla="*/ 59952344 w 206"/>
                <a:gd name="T5" fmla="*/ 119903925 h 206"/>
                <a:gd name="T6" fmla="*/ 119903925 w 206"/>
                <a:gd name="T7" fmla="*/ 59952344 h 206"/>
                <a:gd name="T8" fmla="*/ 59952344 w 206"/>
                <a:gd name="T9" fmla="*/ 0 h 206"/>
                <a:gd name="T10" fmla="*/ 59952344 w 206"/>
                <a:gd name="T11" fmla="*/ 4074031 h 206"/>
                <a:gd name="T12" fmla="*/ 115829894 w 206"/>
                <a:gd name="T13" fmla="*/ 59952344 h 206"/>
                <a:gd name="T14" fmla="*/ 59952344 w 206"/>
                <a:gd name="T15" fmla="*/ 115829894 h 206"/>
                <a:gd name="T16" fmla="*/ 4074031 w 206"/>
                <a:gd name="T17" fmla="*/ 59952344 h 206"/>
                <a:gd name="T18" fmla="*/ 59952344 w 206"/>
                <a:gd name="T19" fmla="*/ 4074031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moveTo>
                    <a:pt x="103" y="7"/>
                  </a:moveTo>
                  <a:cubicBezTo>
                    <a:pt x="156" y="7"/>
                    <a:pt x="199" y="50"/>
                    <a:pt x="199" y="103"/>
                  </a:cubicBezTo>
                  <a:cubicBezTo>
                    <a:pt x="199" y="156"/>
                    <a:pt x="156" y="199"/>
                    <a:pt x="103" y="199"/>
                  </a:cubicBezTo>
                  <a:cubicBezTo>
                    <a:pt x="50" y="199"/>
                    <a:pt x="7" y="156"/>
                    <a:pt x="7" y="103"/>
                  </a:cubicBezTo>
                  <a:cubicBezTo>
                    <a:pt x="7" y="50"/>
                    <a:pt x="50" y="7"/>
                    <a:pt x="103" y="7"/>
                  </a:cubicBezTo>
                </a:path>
              </a:pathLst>
            </a:custGeom>
            <a:solidFill>
              <a:srgbClr val="00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286" name="i">
              <a:extLst>
                <a:ext uri="{FF2B5EF4-FFF2-40B4-BE49-F238E27FC236}">
                  <a16:creationId xmlns:a16="http://schemas.microsoft.com/office/drawing/2014/main" id="{C563226D-243B-4FC5-836C-EFC53BB6346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31038" y="2536826"/>
              <a:ext cx="28575" cy="90488"/>
            </a:xfrm>
            <a:custGeom>
              <a:avLst/>
              <a:gdLst>
                <a:gd name="T0" fmla="*/ 10735705 w 37"/>
                <a:gd name="T1" fmla="*/ 0 h 119"/>
                <a:gd name="T2" fmla="*/ 4175039 w 37"/>
                <a:gd name="T3" fmla="*/ 6360014 h 119"/>
                <a:gd name="T4" fmla="*/ 10735705 w 37"/>
                <a:gd name="T5" fmla="*/ 13298694 h 119"/>
                <a:gd name="T6" fmla="*/ 17893356 w 37"/>
                <a:gd name="T7" fmla="*/ 6360014 h 119"/>
                <a:gd name="T8" fmla="*/ 10735705 w 37"/>
                <a:gd name="T9" fmla="*/ 0 h 119"/>
                <a:gd name="T10" fmla="*/ 0 w 37"/>
                <a:gd name="T11" fmla="*/ 22550522 h 119"/>
                <a:gd name="T12" fmla="*/ 0 w 37"/>
                <a:gd name="T13" fmla="*/ 25441576 h 119"/>
                <a:gd name="T14" fmla="*/ 5368239 w 37"/>
                <a:gd name="T15" fmla="*/ 25441576 h 119"/>
                <a:gd name="T16" fmla="*/ 5368239 w 37"/>
                <a:gd name="T17" fmla="*/ 65916326 h 119"/>
                <a:gd name="T18" fmla="*/ 0 w 37"/>
                <a:gd name="T19" fmla="*/ 65916326 h 119"/>
                <a:gd name="T20" fmla="*/ 0 w 37"/>
                <a:gd name="T21" fmla="*/ 68807379 h 119"/>
                <a:gd name="T22" fmla="*/ 22068395 w 37"/>
                <a:gd name="T23" fmla="*/ 68807379 h 119"/>
                <a:gd name="T24" fmla="*/ 22068395 w 37"/>
                <a:gd name="T25" fmla="*/ 65916326 h 119"/>
                <a:gd name="T26" fmla="*/ 16700157 w 37"/>
                <a:gd name="T27" fmla="*/ 65916326 h 119"/>
                <a:gd name="T28" fmla="*/ 16700157 w 37"/>
                <a:gd name="T29" fmla="*/ 22550522 h 119"/>
                <a:gd name="T30" fmla="*/ 0 w 37"/>
                <a:gd name="T31" fmla="*/ 22550522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" h="119">
                  <a:moveTo>
                    <a:pt x="18" y="0"/>
                  </a:moveTo>
                  <a:cubicBezTo>
                    <a:pt x="12" y="0"/>
                    <a:pt x="7" y="5"/>
                    <a:pt x="7" y="11"/>
                  </a:cubicBezTo>
                  <a:cubicBezTo>
                    <a:pt x="7" y="18"/>
                    <a:pt x="12" y="23"/>
                    <a:pt x="18" y="23"/>
                  </a:cubicBezTo>
                  <a:cubicBezTo>
                    <a:pt x="25" y="23"/>
                    <a:pt x="30" y="18"/>
                    <a:pt x="30" y="11"/>
                  </a:cubicBezTo>
                  <a:cubicBezTo>
                    <a:pt x="30" y="5"/>
                    <a:pt x="25" y="0"/>
                    <a:pt x="18" y="0"/>
                  </a:cubicBezTo>
                  <a:close/>
                  <a:moveTo>
                    <a:pt x="0" y="39"/>
                  </a:moveTo>
                  <a:lnTo>
                    <a:pt x="0" y="44"/>
                  </a:lnTo>
                  <a:lnTo>
                    <a:pt x="9" y="44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37" y="119"/>
                  </a:lnTo>
                  <a:lnTo>
                    <a:pt x="37" y="114"/>
                  </a:lnTo>
                  <a:lnTo>
                    <a:pt x="28" y="114"/>
                  </a:lnTo>
                  <a:lnTo>
                    <a:pt x="2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8" name="Question">
            <a:extLst>
              <a:ext uri="{FF2B5EF4-FFF2-40B4-BE49-F238E27FC236}">
                <a16:creationId xmlns:a16="http://schemas.microsoft.com/office/drawing/2014/main" id="{375A93DE-461D-4D7C-9DF9-042587F6337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1662" y="1420677"/>
            <a:ext cx="406425" cy="406460"/>
          </a:xfrm>
          <a:custGeom>
            <a:avLst/>
            <a:gdLst>
              <a:gd name="T0" fmla="*/ 2147483646 w 667"/>
              <a:gd name="T1" fmla="*/ 0 h 666"/>
              <a:gd name="T2" fmla="*/ 0 w 667"/>
              <a:gd name="T3" fmla="*/ 2147483646 h 666"/>
              <a:gd name="T4" fmla="*/ 2147483646 w 667"/>
              <a:gd name="T5" fmla="*/ 2147483646 h 666"/>
              <a:gd name="T6" fmla="*/ 2147483646 w 667"/>
              <a:gd name="T7" fmla="*/ 2147483646 h 666"/>
              <a:gd name="T8" fmla="*/ 2147483646 w 667"/>
              <a:gd name="T9" fmla="*/ 0 h 666"/>
              <a:gd name="T10" fmla="*/ 2147483646 w 667"/>
              <a:gd name="T11" fmla="*/ 2147483646 h 666"/>
              <a:gd name="T12" fmla="*/ 2147483646 w 667"/>
              <a:gd name="T13" fmla="*/ 2147483646 h 666"/>
              <a:gd name="T14" fmla="*/ 2147483646 w 667"/>
              <a:gd name="T15" fmla="*/ 2147483646 h 666"/>
              <a:gd name="T16" fmla="*/ 2147483646 w 667"/>
              <a:gd name="T17" fmla="*/ 2147483646 h 666"/>
              <a:gd name="T18" fmla="*/ 2147483646 w 667"/>
              <a:gd name="T19" fmla="*/ 2147483646 h 666"/>
              <a:gd name="T20" fmla="*/ 2147483646 w 667"/>
              <a:gd name="T21" fmla="*/ 2147483646 h 666"/>
              <a:gd name="T22" fmla="*/ 2147483646 w 667"/>
              <a:gd name="T23" fmla="*/ 2147483646 h 666"/>
              <a:gd name="T24" fmla="*/ 2147483646 w 667"/>
              <a:gd name="T25" fmla="*/ 2147483646 h 666"/>
              <a:gd name="T26" fmla="*/ 2147483646 w 667"/>
              <a:gd name="T27" fmla="*/ 2147483646 h 666"/>
              <a:gd name="T28" fmla="*/ 2147483646 w 667"/>
              <a:gd name="T29" fmla="*/ 2147483646 h 666"/>
              <a:gd name="T30" fmla="*/ 2147483646 w 667"/>
              <a:gd name="T31" fmla="*/ 2147483646 h 666"/>
              <a:gd name="T32" fmla="*/ 2147483646 w 667"/>
              <a:gd name="T33" fmla="*/ 2147483646 h 666"/>
              <a:gd name="T34" fmla="*/ 2147483646 w 667"/>
              <a:gd name="T35" fmla="*/ 2147483646 h 666"/>
              <a:gd name="T36" fmla="*/ 2147483646 w 667"/>
              <a:gd name="T37" fmla="*/ 2147483646 h 666"/>
              <a:gd name="T38" fmla="*/ 2147483646 w 667"/>
              <a:gd name="T39" fmla="*/ 2147483646 h 666"/>
              <a:gd name="T40" fmla="*/ 2147483646 w 667"/>
              <a:gd name="T41" fmla="*/ 2147483646 h 666"/>
              <a:gd name="T42" fmla="*/ 2147483646 w 667"/>
              <a:gd name="T43" fmla="*/ 2147483646 h 666"/>
              <a:gd name="T44" fmla="*/ 2147483646 w 667"/>
              <a:gd name="T45" fmla="*/ 2147483646 h 666"/>
              <a:gd name="T46" fmla="*/ 2147483646 w 667"/>
              <a:gd name="T47" fmla="*/ 2147483646 h 666"/>
              <a:gd name="T48" fmla="*/ 2147483646 w 667"/>
              <a:gd name="T49" fmla="*/ 2147483646 h 666"/>
              <a:gd name="T50" fmla="*/ 2147483646 w 667"/>
              <a:gd name="T51" fmla="*/ 2147483646 h 666"/>
              <a:gd name="T52" fmla="*/ 2147483646 w 667"/>
              <a:gd name="T53" fmla="*/ 2147483646 h 666"/>
              <a:gd name="T54" fmla="*/ 2147483646 w 667"/>
              <a:gd name="T55" fmla="*/ 2147483646 h 666"/>
              <a:gd name="T56" fmla="*/ 2147483646 w 667"/>
              <a:gd name="T57" fmla="*/ 2147483646 h 666"/>
              <a:gd name="T58" fmla="*/ 2147483646 w 667"/>
              <a:gd name="T59" fmla="*/ 2147483646 h 666"/>
              <a:gd name="T60" fmla="*/ 2147483646 w 667"/>
              <a:gd name="T61" fmla="*/ 2147483646 h 666"/>
              <a:gd name="T62" fmla="*/ 2147483646 w 667"/>
              <a:gd name="T63" fmla="*/ 2147483646 h 666"/>
              <a:gd name="T64" fmla="*/ 2147483646 w 667"/>
              <a:gd name="T65" fmla="*/ 2147483646 h 666"/>
              <a:gd name="T66" fmla="*/ 2147483646 w 667"/>
              <a:gd name="T67" fmla="*/ 2147483646 h 666"/>
              <a:gd name="T68" fmla="*/ 2147483646 w 667"/>
              <a:gd name="T69" fmla="*/ 2147483646 h 666"/>
              <a:gd name="T70" fmla="*/ 2147483646 w 667"/>
              <a:gd name="T71" fmla="*/ 2147483646 h 666"/>
              <a:gd name="T72" fmla="*/ 2147483646 w 667"/>
              <a:gd name="T73" fmla="*/ 2147483646 h 666"/>
              <a:gd name="T74" fmla="*/ 2147483646 w 667"/>
              <a:gd name="T75" fmla="*/ 2147483646 h 6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7" h="666">
                <a:moveTo>
                  <a:pt x="333" y="0"/>
                </a:moveTo>
                <a:cubicBezTo>
                  <a:pt x="149" y="0"/>
                  <a:pt x="0" y="149"/>
                  <a:pt x="0" y="333"/>
                </a:cubicBezTo>
                <a:cubicBezTo>
                  <a:pt x="0" y="517"/>
                  <a:pt x="149" y="666"/>
                  <a:pt x="333" y="666"/>
                </a:cubicBezTo>
                <a:cubicBezTo>
                  <a:pt x="517" y="666"/>
                  <a:pt x="667" y="517"/>
                  <a:pt x="667" y="333"/>
                </a:cubicBezTo>
                <a:cubicBezTo>
                  <a:pt x="667" y="149"/>
                  <a:pt x="517" y="0"/>
                  <a:pt x="333" y="0"/>
                </a:cubicBezTo>
                <a:close/>
                <a:moveTo>
                  <a:pt x="333" y="26"/>
                </a:moveTo>
                <a:cubicBezTo>
                  <a:pt x="503" y="26"/>
                  <a:pt x="640" y="163"/>
                  <a:pt x="640" y="333"/>
                </a:cubicBezTo>
                <a:cubicBezTo>
                  <a:pt x="640" y="502"/>
                  <a:pt x="503" y="640"/>
                  <a:pt x="333" y="640"/>
                </a:cubicBezTo>
                <a:cubicBezTo>
                  <a:pt x="164" y="640"/>
                  <a:pt x="27" y="502"/>
                  <a:pt x="27" y="333"/>
                </a:cubicBezTo>
                <a:cubicBezTo>
                  <a:pt x="27" y="163"/>
                  <a:pt x="164" y="26"/>
                  <a:pt x="333" y="26"/>
                </a:cubicBezTo>
                <a:close/>
                <a:moveTo>
                  <a:pt x="337" y="166"/>
                </a:moveTo>
                <a:cubicBezTo>
                  <a:pt x="288" y="166"/>
                  <a:pt x="255" y="196"/>
                  <a:pt x="247" y="242"/>
                </a:cubicBezTo>
                <a:cubicBezTo>
                  <a:pt x="247" y="245"/>
                  <a:pt x="248" y="247"/>
                  <a:pt x="251" y="248"/>
                </a:cubicBezTo>
                <a:lnTo>
                  <a:pt x="281" y="253"/>
                </a:lnTo>
                <a:cubicBezTo>
                  <a:pt x="284" y="253"/>
                  <a:pt x="286" y="252"/>
                  <a:pt x="287" y="249"/>
                </a:cubicBezTo>
                <a:cubicBezTo>
                  <a:pt x="292" y="220"/>
                  <a:pt x="310" y="204"/>
                  <a:pt x="336" y="204"/>
                </a:cubicBezTo>
                <a:cubicBezTo>
                  <a:pt x="364" y="204"/>
                  <a:pt x="383" y="221"/>
                  <a:pt x="383" y="248"/>
                </a:cubicBezTo>
                <a:cubicBezTo>
                  <a:pt x="383" y="264"/>
                  <a:pt x="377" y="275"/>
                  <a:pt x="360" y="298"/>
                </a:cubicBezTo>
                <a:lnTo>
                  <a:pt x="328" y="342"/>
                </a:lnTo>
                <a:cubicBezTo>
                  <a:pt x="318" y="356"/>
                  <a:pt x="314" y="366"/>
                  <a:pt x="314" y="385"/>
                </a:cubicBezTo>
                <a:lnTo>
                  <a:pt x="314" y="405"/>
                </a:lnTo>
                <a:cubicBezTo>
                  <a:pt x="314" y="408"/>
                  <a:pt x="316" y="410"/>
                  <a:pt x="319" y="410"/>
                </a:cubicBezTo>
                <a:lnTo>
                  <a:pt x="350" y="410"/>
                </a:lnTo>
                <a:cubicBezTo>
                  <a:pt x="353" y="410"/>
                  <a:pt x="355" y="408"/>
                  <a:pt x="355" y="405"/>
                </a:cubicBezTo>
                <a:lnTo>
                  <a:pt x="355" y="390"/>
                </a:lnTo>
                <a:cubicBezTo>
                  <a:pt x="355" y="373"/>
                  <a:pt x="358" y="367"/>
                  <a:pt x="367" y="354"/>
                </a:cubicBezTo>
                <a:lnTo>
                  <a:pt x="399" y="310"/>
                </a:lnTo>
                <a:cubicBezTo>
                  <a:pt x="416" y="287"/>
                  <a:pt x="424" y="271"/>
                  <a:pt x="424" y="248"/>
                </a:cubicBezTo>
                <a:cubicBezTo>
                  <a:pt x="424" y="200"/>
                  <a:pt x="389" y="166"/>
                  <a:pt x="337" y="166"/>
                </a:cubicBezTo>
                <a:close/>
                <a:moveTo>
                  <a:pt x="316" y="446"/>
                </a:moveTo>
                <a:cubicBezTo>
                  <a:pt x="313" y="446"/>
                  <a:pt x="311" y="448"/>
                  <a:pt x="311" y="451"/>
                </a:cubicBezTo>
                <a:lnTo>
                  <a:pt x="311" y="492"/>
                </a:lnTo>
                <a:cubicBezTo>
                  <a:pt x="311" y="495"/>
                  <a:pt x="313" y="497"/>
                  <a:pt x="316" y="497"/>
                </a:cubicBezTo>
                <a:lnTo>
                  <a:pt x="353" y="497"/>
                </a:lnTo>
                <a:cubicBezTo>
                  <a:pt x="355" y="497"/>
                  <a:pt x="357" y="495"/>
                  <a:pt x="357" y="492"/>
                </a:cubicBezTo>
                <a:lnTo>
                  <a:pt x="357" y="451"/>
                </a:lnTo>
                <a:cubicBezTo>
                  <a:pt x="357" y="448"/>
                  <a:pt x="355" y="446"/>
                  <a:pt x="353" y="446"/>
                </a:cubicBezTo>
                <a:lnTo>
                  <a:pt x="316" y="446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9" name="Text">
            <a:extLst>
              <a:ext uri="{FF2B5EF4-FFF2-40B4-BE49-F238E27FC236}">
                <a16:creationId xmlns:a16="http://schemas.microsoft.com/office/drawing/2014/main" id="{31366C0B-A305-492E-968C-6BE22DE3E1F4}"/>
              </a:ext>
            </a:extLst>
          </p:cNvPr>
          <p:cNvSpPr/>
          <p:nvPr/>
        </p:nvSpPr>
        <p:spPr>
          <a:xfrm>
            <a:off x="3415636" y="2365375"/>
            <a:ext cx="2194590" cy="336550"/>
          </a:xfrm>
          <a:prstGeom prst="roundRect">
            <a:avLst>
              <a:gd name="adj" fmla="val 3917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64008" rIns="100584" bIns="64008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Pobyt stały</a:t>
            </a: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Label">
            <a:extLst>
              <a:ext uri="{FF2B5EF4-FFF2-40B4-BE49-F238E27FC236}">
                <a16:creationId xmlns:a16="http://schemas.microsoft.com/office/drawing/2014/main" id="{577ABE22-95F4-4333-8799-F9A02BCF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24" y="2740108"/>
            <a:ext cx="2832759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i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Wynik wyszukiwania dla „Pobyt stały”</a:t>
            </a:r>
            <a:endParaRPr lang="en-US" altLang="pl-PL" sz="900" i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0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F6DACF9-E8C2-4464-9D24-4A682A3D91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l-PL" b="1" dirty="0"/>
              <a:t>Projekt Cudzoziemiec w centrum uwagi współfinansowany z Funduszu Azylu Migracji i Integracji. Bezpieczna Przystań.</a:t>
            </a:r>
            <a:endParaRPr lang="pl-PL" dirty="0"/>
          </a:p>
        </p:txBody>
      </p:sp>
      <p:pic>
        <p:nvPicPr>
          <p:cNvPr id="16387" name="Picture 2" descr="\\insim.biz\cre-PL\users\AN45FR\Desktop\Nowy obraz mapy bitowej.bmp">
            <a:extLst>
              <a:ext uri="{FF2B5EF4-FFF2-40B4-BE49-F238E27FC236}">
                <a16:creationId xmlns:a16="http://schemas.microsoft.com/office/drawing/2014/main" id="{D8D05E0D-EB0B-4043-9E09-1EC4D1556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27003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Header">
            <a:extLst>
              <a:ext uri="{FF2B5EF4-FFF2-40B4-BE49-F238E27FC236}">
                <a16:creationId xmlns:a16="http://schemas.microsoft.com/office/drawing/2014/main" id="{4D50EF0D-79D2-4442-B1AA-F274BF6DD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101725"/>
            <a:ext cx="3885189" cy="503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73152" bIns="36576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Logowanie SSO (z użyciem Windows)</a:t>
            </a:r>
          </a:p>
          <a:p>
            <a:pPr eaLnBrk="1" hangingPunct="1"/>
            <a:r>
              <a:rPr lang="pl-PL" altLang="pl-PL" sz="1400" dirty="0"/>
              <a:t>Ekran „Pulpit nawigacyjny pracownika urzędu”</a:t>
            </a:r>
          </a:p>
          <a:p>
            <a:pPr eaLnBrk="1" hangingPunct="1"/>
            <a:r>
              <a:rPr lang="pl-PL" altLang="pl-PL" sz="1400" dirty="0"/>
              <a:t>Ekran „Pulpit nawigacyjny kierownika”</a:t>
            </a:r>
          </a:p>
          <a:p>
            <a:pPr eaLnBrk="1" hangingPunct="1"/>
            <a:r>
              <a:rPr lang="pl-PL" altLang="pl-PL" sz="1400" dirty="0"/>
              <a:t>Ekran „Lista spraw”</a:t>
            </a:r>
          </a:p>
          <a:p>
            <a:pPr eaLnBrk="1" hangingPunct="1"/>
            <a:r>
              <a:rPr lang="pl-PL" altLang="pl-PL" sz="1400" dirty="0"/>
              <a:t>Ekran „Karta sprawy”</a:t>
            </a:r>
          </a:p>
          <a:p>
            <a:pPr eaLnBrk="1" hangingPunct="1"/>
            <a:r>
              <a:rPr lang="pl-PL" altLang="pl-PL" sz="1400" dirty="0"/>
              <a:t>Ekran „Karta sprawy – edycja”</a:t>
            </a:r>
          </a:p>
          <a:p>
            <a:pPr eaLnBrk="1" hangingPunct="1"/>
            <a:r>
              <a:rPr lang="pl-PL" altLang="pl-PL" sz="1400" dirty="0"/>
              <a:t>Ekran „Karta sprawy – rejestracja – kancelaria”</a:t>
            </a:r>
          </a:p>
          <a:p>
            <a:pPr eaLnBrk="1" hangingPunct="1"/>
            <a:r>
              <a:rPr lang="pl-PL" altLang="pl-PL" sz="1400" dirty="0"/>
              <a:t>Ekran „Karta sprawy – przypisz sprawę”</a:t>
            </a:r>
          </a:p>
          <a:p>
            <a:pPr eaLnBrk="1" hangingPunct="1"/>
            <a:r>
              <a:rPr lang="pl-PL" altLang="pl-PL" sz="1400" dirty="0"/>
              <a:t>Ekran „Karta sprawy – przypisz do kolejki”</a:t>
            </a:r>
          </a:p>
          <a:p>
            <a:pPr eaLnBrk="1" hangingPunct="1"/>
            <a:r>
              <a:rPr lang="pl-PL" altLang="pl-PL" sz="1400" dirty="0"/>
              <a:t>Ekran „Karta sprawy – wydanie decyzji/generowanie pisma”</a:t>
            </a:r>
          </a:p>
          <a:p>
            <a:pPr eaLnBrk="1" hangingPunct="1"/>
            <a:r>
              <a:rPr lang="pl-PL" altLang="pl-PL" sz="1400" dirty="0"/>
              <a:t>Ekran „Karta sprawy – zamówienie akt – dostępne”</a:t>
            </a:r>
          </a:p>
          <a:p>
            <a:pPr eaLnBrk="1" hangingPunct="1"/>
            <a:r>
              <a:rPr lang="pl-PL" altLang="pl-PL" sz="1400" dirty="0"/>
              <a:t>Ekran „Karta sprawy – zamówienie akt – niedostępne”</a:t>
            </a:r>
          </a:p>
          <a:p>
            <a:pPr marL="0" indent="0" eaLnBrk="1" hangingPunct="1">
              <a:buNone/>
            </a:pPr>
            <a:endParaRPr lang="pl-PL" altLang="pl-PL" sz="1400" dirty="0"/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pl-PL" altLang="pl-PL" sz="1400" dirty="0"/>
          </a:p>
        </p:txBody>
      </p:sp>
      <p:sp>
        <p:nvSpPr>
          <p:cNvPr id="16389" name="Header">
            <a:extLst>
              <a:ext uri="{FF2B5EF4-FFF2-40B4-BE49-F238E27FC236}">
                <a16:creationId xmlns:a16="http://schemas.microsoft.com/office/drawing/2014/main" id="{84E0C130-99C0-4EC7-BADA-CE9E088FF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757238"/>
            <a:ext cx="357028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1400" b="1" dirty="0"/>
              <a:t>II. </a:t>
            </a:r>
            <a:r>
              <a:rPr lang="pl-PL" altLang="pl-PL" sz="1400" b="1" dirty="0" err="1"/>
              <a:t>inPOL</a:t>
            </a:r>
            <a:r>
              <a:rPr lang="pl-PL" altLang="pl-PL" sz="1400" b="1" dirty="0"/>
              <a:t> – „Portal Urzędnika”</a:t>
            </a:r>
          </a:p>
        </p:txBody>
      </p:sp>
      <p:sp>
        <p:nvSpPr>
          <p:cNvPr id="16390" name="Header">
            <a:extLst>
              <a:ext uri="{FF2B5EF4-FFF2-40B4-BE49-F238E27FC236}">
                <a16:creationId xmlns:a16="http://schemas.microsoft.com/office/drawing/2014/main" id="{3B1972F5-ECBB-45B8-8D45-95DB230CC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344488"/>
            <a:ext cx="46831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Lista makiet ekranów</a:t>
            </a:r>
            <a:endParaRPr lang="en-US" altLang="pl-PL" sz="22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Header">
            <a:extLst>
              <a:ext uri="{FF2B5EF4-FFF2-40B4-BE49-F238E27FC236}">
                <a16:creationId xmlns:a16="http://schemas.microsoft.com/office/drawing/2014/main" id="{CE71E790-857D-418F-A677-21C24D10C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447" y="1101725"/>
            <a:ext cx="3885189" cy="445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73152" bIns="36576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Ekran „Lista osób”</a:t>
            </a:r>
          </a:p>
          <a:p>
            <a:pPr eaLnBrk="1" hangingPunct="1"/>
            <a:r>
              <a:rPr lang="pl-PL" altLang="pl-PL" sz="1400" dirty="0"/>
              <a:t>Ekran „Karta osoby”</a:t>
            </a:r>
          </a:p>
          <a:p>
            <a:pPr eaLnBrk="1" hangingPunct="1"/>
            <a:r>
              <a:rPr lang="pl-PL" altLang="pl-PL" sz="1400" dirty="0"/>
              <a:t>Ekran „Lista działań”</a:t>
            </a:r>
          </a:p>
          <a:p>
            <a:pPr eaLnBrk="1" hangingPunct="1"/>
            <a:r>
              <a:rPr lang="pl-PL" altLang="pl-PL" sz="1400" dirty="0"/>
              <a:t>Ekran „Karta działania”</a:t>
            </a:r>
          </a:p>
          <a:p>
            <a:pPr eaLnBrk="1" hangingPunct="1"/>
            <a:r>
              <a:rPr lang="pl-PL" altLang="pl-PL" sz="1400" dirty="0"/>
              <a:t>Ekran „Lista plików/dokumentów”</a:t>
            </a:r>
          </a:p>
          <a:p>
            <a:pPr eaLnBrk="1" hangingPunct="1"/>
            <a:r>
              <a:rPr lang="pl-PL" altLang="pl-PL" sz="1400" dirty="0"/>
              <a:t>Ekran „Karta pliku/dokumentu”</a:t>
            </a:r>
          </a:p>
          <a:p>
            <a:pPr eaLnBrk="1" hangingPunct="1"/>
            <a:r>
              <a:rPr lang="pl-PL" altLang="pl-PL" sz="1400" dirty="0"/>
              <a:t>Ekran „Lista użytkowników”</a:t>
            </a:r>
          </a:p>
          <a:p>
            <a:pPr eaLnBrk="1" hangingPunct="1"/>
            <a:r>
              <a:rPr lang="pl-PL" altLang="pl-PL" sz="1400" dirty="0"/>
              <a:t>Ekran „Karta użytkownika”</a:t>
            </a:r>
          </a:p>
          <a:p>
            <a:pPr eaLnBrk="1" hangingPunct="1"/>
            <a:r>
              <a:rPr lang="pl-PL" altLang="pl-PL" sz="1400" dirty="0"/>
              <a:t>Ekran „Lista kolejek”</a:t>
            </a:r>
          </a:p>
          <a:p>
            <a:pPr eaLnBrk="1" hangingPunct="1"/>
            <a:r>
              <a:rPr lang="pl-PL" altLang="pl-PL" sz="1400" dirty="0"/>
              <a:t>Ekran – Archiwum – Pulpit</a:t>
            </a:r>
          </a:p>
          <a:p>
            <a:pPr eaLnBrk="1" hangingPunct="1"/>
            <a:r>
              <a:rPr lang="pl-PL" altLang="pl-PL" sz="1400" dirty="0"/>
              <a:t>Ekran – Archiwum – Lista spraw</a:t>
            </a:r>
          </a:p>
          <a:p>
            <a:pPr eaLnBrk="1" hangingPunct="1"/>
            <a:r>
              <a:rPr lang="pl-PL" altLang="pl-PL" sz="1400" dirty="0"/>
              <a:t>Ekran – Archiwum – Lista zamówień</a:t>
            </a:r>
          </a:p>
          <a:p>
            <a:pPr eaLnBrk="1" hangingPunct="1"/>
            <a:r>
              <a:rPr lang="pl-PL" altLang="pl-PL" sz="1400" dirty="0"/>
              <a:t>Ekran – Tryb </a:t>
            </a:r>
            <a:r>
              <a:rPr lang="pl-PL" altLang="pl-PL" sz="1400" dirty="0" err="1"/>
              <a:t>impersonacji</a:t>
            </a:r>
            <a:endParaRPr lang="pl-PL" altLang="pl-PL" sz="1400" dirty="0"/>
          </a:p>
          <a:p>
            <a:pPr eaLnBrk="1" hangingPunct="1"/>
            <a:endParaRPr lang="pl-PL" altLang="pl-PL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0D7047E5-80BA-4493-B3C0-5FD1D09EE5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8196" name="Header">
            <a:extLst>
              <a:ext uri="{FF2B5EF4-FFF2-40B4-BE49-F238E27FC236}">
                <a16:creationId xmlns:a16="http://schemas.microsoft.com/office/drawing/2014/main" id="{88A0978D-B42E-48F1-81EE-CA27A64F6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LOGOWANIE SSO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4048125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8" name="Grupa 239">
            <a:extLst>
              <a:ext uri="{FF2B5EF4-FFF2-40B4-BE49-F238E27FC236}">
                <a16:creationId xmlns:a16="http://schemas.microsoft.com/office/drawing/2014/main" id="{27D6BF4D-2169-4BE3-A348-E6EF091DBADC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8215" name="Header">
              <a:extLst>
                <a:ext uri="{FF2B5EF4-FFF2-40B4-BE49-F238E27FC236}">
                  <a16:creationId xmlns:a16="http://schemas.microsoft.com/office/drawing/2014/main" id="{629D975C-AC37-4A8A-9067-D6641577F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LOGOWANIE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8199" name="Enter">
            <a:extLst>
              <a:ext uri="{FF2B5EF4-FFF2-40B4-BE49-F238E27FC236}">
                <a16:creationId xmlns:a16="http://schemas.microsoft.com/office/drawing/2014/main" id="{0B884B46-C2CE-4017-B05D-4AB32E2A8FE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509713"/>
            <a:ext cx="347663" cy="350837"/>
          </a:xfrm>
          <a:custGeom>
            <a:avLst/>
            <a:gdLst>
              <a:gd name="T0" fmla="*/ 47332728 w 667"/>
              <a:gd name="T1" fmla="*/ 0 h 667"/>
              <a:gd name="T2" fmla="*/ 36451970 w 667"/>
              <a:gd name="T3" fmla="*/ 11087922 h 667"/>
              <a:gd name="T4" fmla="*/ 36451970 w 667"/>
              <a:gd name="T5" fmla="*/ 81497805 h 667"/>
              <a:gd name="T6" fmla="*/ 43796677 w 667"/>
              <a:gd name="T7" fmla="*/ 81497805 h 667"/>
              <a:gd name="T8" fmla="*/ 43796677 w 667"/>
              <a:gd name="T9" fmla="*/ 11087922 h 667"/>
              <a:gd name="T10" fmla="*/ 47332728 w 667"/>
              <a:gd name="T11" fmla="*/ 7484347 h 667"/>
              <a:gd name="T12" fmla="*/ 170561800 w 667"/>
              <a:gd name="T13" fmla="*/ 7484347 h 667"/>
              <a:gd name="T14" fmla="*/ 174370456 w 667"/>
              <a:gd name="T15" fmla="*/ 11087922 h 667"/>
              <a:gd name="T16" fmla="*/ 174370456 w 667"/>
              <a:gd name="T17" fmla="*/ 173806333 h 667"/>
              <a:gd name="T18" fmla="*/ 170561800 w 667"/>
              <a:gd name="T19" fmla="*/ 177409908 h 667"/>
              <a:gd name="T20" fmla="*/ 47332728 w 667"/>
              <a:gd name="T21" fmla="*/ 177409908 h 667"/>
              <a:gd name="T22" fmla="*/ 43796677 w 667"/>
              <a:gd name="T23" fmla="*/ 173806333 h 667"/>
              <a:gd name="T24" fmla="*/ 43796677 w 667"/>
              <a:gd name="T25" fmla="*/ 103673648 h 667"/>
              <a:gd name="T26" fmla="*/ 36451970 w 667"/>
              <a:gd name="T27" fmla="*/ 103673648 h 667"/>
              <a:gd name="T28" fmla="*/ 36451970 w 667"/>
              <a:gd name="T29" fmla="*/ 173806333 h 667"/>
              <a:gd name="T30" fmla="*/ 47332728 w 667"/>
              <a:gd name="T31" fmla="*/ 184894255 h 667"/>
              <a:gd name="T32" fmla="*/ 170561800 w 667"/>
              <a:gd name="T33" fmla="*/ 184894255 h 667"/>
              <a:gd name="T34" fmla="*/ 181443078 w 667"/>
              <a:gd name="T35" fmla="*/ 173806333 h 667"/>
              <a:gd name="T36" fmla="*/ 181443078 w 667"/>
              <a:gd name="T37" fmla="*/ 11087922 h 667"/>
              <a:gd name="T38" fmla="*/ 170561800 w 667"/>
              <a:gd name="T39" fmla="*/ 0 h 667"/>
              <a:gd name="T40" fmla="*/ 47332728 w 667"/>
              <a:gd name="T41" fmla="*/ 0 h 667"/>
              <a:gd name="T42" fmla="*/ 79432395 w 667"/>
              <a:gd name="T43" fmla="*/ 48510711 h 667"/>
              <a:gd name="T44" fmla="*/ 77528328 w 667"/>
              <a:gd name="T45" fmla="*/ 54886266 h 667"/>
              <a:gd name="T46" fmla="*/ 110987894 w 667"/>
              <a:gd name="T47" fmla="*/ 88704954 h 667"/>
              <a:gd name="T48" fmla="*/ 3808656 w 667"/>
              <a:gd name="T49" fmla="*/ 88704954 h 667"/>
              <a:gd name="T50" fmla="*/ 0 w 667"/>
              <a:gd name="T51" fmla="*/ 92585727 h 667"/>
              <a:gd name="T52" fmla="*/ 3808656 w 667"/>
              <a:gd name="T53" fmla="*/ 96189301 h 667"/>
              <a:gd name="T54" fmla="*/ 110987894 w 667"/>
              <a:gd name="T55" fmla="*/ 96189301 h 667"/>
              <a:gd name="T56" fmla="*/ 77528328 w 667"/>
              <a:gd name="T57" fmla="*/ 130285187 h 667"/>
              <a:gd name="T58" fmla="*/ 77256244 w 667"/>
              <a:gd name="T59" fmla="*/ 135551950 h 667"/>
              <a:gd name="T60" fmla="*/ 82696883 w 667"/>
              <a:gd name="T61" fmla="*/ 135274752 h 667"/>
              <a:gd name="T62" fmla="*/ 124861055 w 667"/>
              <a:gd name="T63" fmla="*/ 92585727 h 667"/>
              <a:gd name="T64" fmla="*/ 82696883 w 667"/>
              <a:gd name="T65" fmla="*/ 49619503 h 667"/>
              <a:gd name="T66" fmla="*/ 79704479 w 667"/>
              <a:gd name="T67" fmla="*/ 48510711 h 667"/>
              <a:gd name="T68" fmla="*/ 79432395 w 667"/>
              <a:gd name="T69" fmla="*/ 48510711 h 6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67" h="667">
                <a:moveTo>
                  <a:pt x="174" y="0"/>
                </a:moveTo>
                <a:cubicBezTo>
                  <a:pt x="152" y="0"/>
                  <a:pt x="134" y="18"/>
                  <a:pt x="134" y="40"/>
                </a:cubicBezTo>
                <a:lnTo>
                  <a:pt x="134" y="294"/>
                </a:lnTo>
                <a:lnTo>
                  <a:pt x="161" y="294"/>
                </a:lnTo>
                <a:lnTo>
                  <a:pt x="161" y="40"/>
                </a:lnTo>
                <a:cubicBezTo>
                  <a:pt x="161" y="33"/>
                  <a:pt x="166" y="27"/>
                  <a:pt x="174" y="27"/>
                </a:cubicBezTo>
                <a:lnTo>
                  <a:pt x="627" y="27"/>
                </a:lnTo>
                <a:cubicBezTo>
                  <a:pt x="635" y="27"/>
                  <a:pt x="641" y="33"/>
                  <a:pt x="641" y="40"/>
                </a:cubicBezTo>
                <a:lnTo>
                  <a:pt x="641" y="627"/>
                </a:lnTo>
                <a:cubicBezTo>
                  <a:pt x="641" y="635"/>
                  <a:pt x="635" y="640"/>
                  <a:pt x="627" y="640"/>
                </a:cubicBezTo>
                <a:lnTo>
                  <a:pt x="174" y="640"/>
                </a:lnTo>
                <a:cubicBezTo>
                  <a:pt x="166" y="640"/>
                  <a:pt x="161" y="635"/>
                  <a:pt x="161" y="627"/>
                </a:cubicBezTo>
                <a:lnTo>
                  <a:pt x="161" y="374"/>
                </a:lnTo>
                <a:lnTo>
                  <a:pt x="134" y="374"/>
                </a:lnTo>
                <a:lnTo>
                  <a:pt x="134" y="627"/>
                </a:lnTo>
                <a:cubicBezTo>
                  <a:pt x="134" y="649"/>
                  <a:pt x="152" y="667"/>
                  <a:pt x="174" y="667"/>
                </a:cubicBezTo>
                <a:lnTo>
                  <a:pt x="627" y="667"/>
                </a:lnTo>
                <a:cubicBezTo>
                  <a:pt x="649" y="667"/>
                  <a:pt x="667" y="649"/>
                  <a:pt x="667" y="627"/>
                </a:cubicBezTo>
                <a:lnTo>
                  <a:pt x="667" y="40"/>
                </a:lnTo>
                <a:cubicBezTo>
                  <a:pt x="667" y="18"/>
                  <a:pt x="649" y="0"/>
                  <a:pt x="627" y="0"/>
                </a:cubicBezTo>
                <a:lnTo>
                  <a:pt x="174" y="0"/>
                </a:lnTo>
                <a:close/>
                <a:moveTo>
                  <a:pt x="292" y="175"/>
                </a:moveTo>
                <a:cubicBezTo>
                  <a:pt x="282" y="177"/>
                  <a:pt x="278" y="191"/>
                  <a:pt x="285" y="198"/>
                </a:cubicBezTo>
                <a:lnTo>
                  <a:pt x="408" y="320"/>
                </a:lnTo>
                <a:lnTo>
                  <a:pt x="14" y="320"/>
                </a:lnTo>
                <a:cubicBezTo>
                  <a:pt x="4" y="320"/>
                  <a:pt x="0" y="328"/>
                  <a:pt x="0" y="334"/>
                </a:cubicBezTo>
                <a:cubicBezTo>
                  <a:pt x="0" y="341"/>
                  <a:pt x="7" y="347"/>
                  <a:pt x="14" y="347"/>
                </a:cubicBezTo>
                <a:lnTo>
                  <a:pt x="408" y="347"/>
                </a:lnTo>
                <a:lnTo>
                  <a:pt x="285" y="470"/>
                </a:lnTo>
                <a:cubicBezTo>
                  <a:pt x="279" y="474"/>
                  <a:pt x="279" y="484"/>
                  <a:pt x="284" y="489"/>
                </a:cubicBezTo>
                <a:cubicBezTo>
                  <a:pt x="289" y="495"/>
                  <a:pt x="299" y="494"/>
                  <a:pt x="304" y="488"/>
                </a:cubicBezTo>
                <a:cubicBezTo>
                  <a:pt x="355" y="436"/>
                  <a:pt x="408" y="386"/>
                  <a:pt x="459" y="334"/>
                </a:cubicBezTo>
                <a:cubicBezTo>
                  <a:pt x="408" y="282"/>
                  <a:pt x="356" y="231"/>
                  <a:pt x="304" y="179"/>
                </a:cubicBezTo>
                <a:cubicBezTo>
                  <a:pt x="301" y="176"/>
                  <a:pt x="297" y="175"/>
                  <a:pt x="293" y="175"/>
                </a:cubicBezTo>
                <a:lnTo>
                  <a:pt x="292" y="17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3" name="Link">
            <a:extLst>
              <a:ext uri="{FF2B5EF4-FFF2-40B4-BE49-F238E27FC236}">
                <a16:creationId xmlns:a16="http://schemas.microsoft.com/office/drawing/2014/main" id="{950233ED-7DD8-4D41-9507-8B8CB7164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2335915"/>
            <a:ext cx="2058512" cy="2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Proszę czekać, trwa uwierzytelnianie…</a:t>
            </a:r>
            <a:endParaRPr lang="en-US" altLang="pl-PL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206" name="Group 231">
            <a:extLst>
              <a:ext uri="{FF2B5EF4-FFF2-40B4-BE49-F238E27FC236}">
                <a16:creationId xmlns:a16="http://schemas.microsoft.com/office/drawing/2014/main" id="{E5E04BE7-3D9E-4C8D-9030-983287B8E851}"/>
              </a:ext>
            </a:extLst>
          </p:cNvPr>
          <p:cNvGrpSpPr>
            <a:grpSpLocks/>
          </p:cNvGrpSpPr>
          <p:nvPr/>
        </p:nvGrpSpPr>
        <p:grpSpPr bwMode="auto">
          <a:xfrm>
            <a:off x="10409238" y="992188"/>
            <a:ext cx="1082675" cy="211137"/>
            <a:chOff x="10444163" y="976187"/>
            <a:chExt cx="1082821" cy="212008"/>
          </a:xfrm>
        </p:grpSpPr>
        <p:sp>
          <p:nvSpPr>
            <p:cNvPr id="8208" name="Label">
              <a:extLst>
                <a:ext uri="{FF2B5EF4-FFF2-40B4-BE49-F238E27FC236}">
                  <a16:creationId xmlns:a16="http://schemas.microsoft.com/office/drawing/2014/main" id="{999C30AD-E1DB-429F-9E46-BD9D95AB1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978834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[niezalogowany]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209" name="User">
              <a:extLst>
                <a:ext uri="{FF2B5EF4-FFF2-40B4-BE49-F238E27FC236}">
                  <a16:creationId xmlns:a16="http://schemas.microsoft.com/office/drawing/2014/main" id="{20BC0E7F-5948-4696-8729-5746B9DD1AD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0" name="Chevron">
              <a:extLst>
                <a:ext uri="{FF2B5EF4-FFF2-40B4-BE49-F238E27FC236}">
                  <a16:creationId xmlns:a16="http://schemas.microsoft.com/office/drawing/2014/main" id="{4E3F7CE1-C0DE-48A3-86A9-79AC8E461C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8634" y="1065454"/>
              <a:ext cx="73035" cy="4144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5" name="Info Button">
            <a:extLst>
              <a:ext uri="{FF2B5EF4-FFF2-40B4-BE49-F238E27FC236}">
                <a16:creationId xmlns:a16="http://schemas.microsoft.com/office/drawing/2014/main" id="{C1029C94-DB4B-46FF-98A1-4CD71A882ABB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2363217"/>
            <a:ext cx="157162" cy="157162"/>
            <a:chOff x="6965950" y="2506663"/>
            <a:chExt cx="157163" cy="157163"/>
          </a:xfrm>
        </p:grpSpPr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7F35D326-A188-4718-83AC-4E2CD63C09D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65950" y="2506663"/>
              <a:ext cx="157163" cy="157163"/>
            </a:xfrm>
            <a:custGeom>
              <a:avLst/>
              <a:gdLst>
                <a:gd name="T0" fmla="*/ 59952344 w 206"/>
                <a:gd name="T1" fmla="*/ 0 h 206"/>
                <a:gd name="T2" fmla="*/ 0 w 206"/>
                <a:gd name="T3" fmla="*/ 59952344 h 206"/>
                <a:gd name="T4" fmla="*/ 59952344 w 206"/>
                <a:gd name="T5" fmla="*/ 119903925 h 206"/>
                <a:gd name="T6" fmla="*/ 119903925 w 206"/>
                <a:gd name="T7" fmla="*/ 59952344 h 206"/>
                <a:gd name="T8" fmla="*/ 59952344 w 206"/>
                <a:gd name="T9" fmla="*/ 0 h 206"/>
                <a:gd name="T10" fmla="*/ 59952344 w 206"/>
                <a:gd name="T11" fmla="*/ 4074031 h 206"/>
                <a:gd name="T12" fmla="*/ 115829894 w 206"/>
                <a:gd name="T13" fmla="*/ 59952344 h 206"/>
                <a:gd name="T14" fmla="*/ 59952344 w 206"/>
                <a:gd name="T15" fmla="*/ 115829894 h 206"/>
                <a:gd name="T16" fmla="*/ 4074031 w 206"/>
                <a:gd name="T17" fmla="*/ 59952344 h 206"/>
                <a:gd name="T18" fmla="*/ 59952344 w 206"/>
                <a:gd name="T19" fmla="*/ 4074031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moveTo>
                    <a:pt x="103" y="7"/>
                  </a:moveTo>
                  <a:cubicBezTo>
                    <a:pt x="156" y="7"/>
                    <a:pt x="199" y="50"/>
                    <a:pt x="199" y="103"/>
                  </a:cubicBezTo>
                  <a:cubicBezTo>
                    <a:pt x="199" y="156"/>
                    <a:pt x="156" y="199"/>
                    <a:pt x="103" y="199"/>
                  </a:cubicBezTo>
                  <a:cubicBezTo>
                    <a:pt x="50" y="199"/>
                    <a:pt x="7" y="156"/>
                    <a:pt x="7" y="103"/>
                  </a:cubicBezTo>
                  <a:cubicBezTo>
                    <a:pt x="7" y="50"/>
                    <a:pt x="50" y="7"/>
                    <a:pt x="103" y="7"/>
                  </a:cubicBezTo>
                </a:path>
              </a:pathLst>
            </a:custGeom>
            <a:solidFill>
              <a:srgbClr val="00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i">
              <a:extLst>
                <a:ext uri="{FF2B5EF4-FFF2-40B4-BE49-F238E27FC236}">
                  <a16:creationId xmlns:a16="http://schemas.microsoft.com/office/drawing/2014/main" id="{C5455290-CB90-46B4-A967-BACFD8EB4B2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31038" y="2536826"/>
              <a:ext cx="28575" cy="90488"/>
            </a:xfrm>
            <a:custGeom>
              <a:avLst/>
              <a:gdLst>
                <a:gd name="T0" fmla="*/ 10735705 w 37"/>
                <a:gd name="T1" fmla="*/ 0 h 119"/>
                <a:gd name="T2" fmla="*/ 4175039 w 37"/>
                <a:gd name="T3" fmla="*/ 6360014 h 119"/>
                <a:gd name="T4" fmla="*/ 10735705 w 37"/>
                <a:gd name="T5" fmla="*/ 13298694 h 119"/>
                <a:gd name="T6" fmla="*/ 17893356 w 37"/>
                <a:gd name="T7" fmla="*/ 6360014 h 119"/>
                <a:gd name="T8" fmla="*/ 10735705 w 37"/>
                <a:gd name="T9" fmla="*/ 0 h 119"/>
                <a:gd name="T10" fmla="*/ 0 w 37"/>
                <a:gd name="T11" fmla="*/ 22550522 h 119"/>
                <a:gd name="T12" fmla="*/ 0 w 37"/>
                <a:gd name="T13" fmla="*/ 25441576 h 119"/>
                <a:gd name="T14" fmla="*/ 5368239 w 37"/>
                <a:gd name="T15" fmla="*/ 25441576 h 119"/>
                <a:gd name="T16" fmla="*/ 5368239 w 37"/>
                <a:gd name="T17" fmla="*/ 65916326 h 119"/>
                <a:gd name="T18" fmla="*/ 0 w 37"/>
                <a:gd name="T19" fmla="*/ 65916326 h 119"/>
                <a:gd name="T20" fmla="*/ 0 w 37"/>
                <a:gd name="T21" fmla="*/ 68807379 h 119"/>
                <a:gd name="T22" fmla="*/ 22068395 w 37"/>
                <a:gd name="T23" fmla="*/ 68807379 h 119"/>
                <a:gd name="T24" fmla="*/ 22068395 w 37"/>
                <a:gd name="T25" fmla="*/ 65916326 h 119"/>
                <a:gd name="T26" fmla="*/ 16700157 w 37"/>
                <a:gd name="T27" fmla="*/ 65916326 h 119"/>
                <a:gd name="T28" fmla="*/ 16700157 w 37"/>
                <a:gd name="T29" fmla="*/ 22550522 h 119"/>
                <a:gd name="T30" fmla="*/ 0 w 37"/>
                <a:gd name="T31" fmla="*/ 22550522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" h="119">
                  <a:moveTo>
                    <a:pt x="18" y="0"/>
                  </a:moveTo>
                  <a:cubicBezTo>
                    <a:pt x="12" y="0"/>
                    <a:pt x="7" y="5"/>
                    <a:pt x="7" y="11"/>
                  </a:cubicBezTo>
                  <a:cubicBezTo>
                    <a:pt x="7" y="18"/>
                    <a:pt x="12" y="23"/>
                    <a:pt x="18" y="23"/>
                  </a:cubicBezTo>
                  <a:cubicBezTo>
                    <a:pt x="25" y="23"/>
                    <a:pt x="30" y="18"/>
                    <a:pt x="30" y="11"/>
                  </a:cubicBezTo>
                  <a:cubicBezTo>
                    <a:pt x="30" y="5"/>
                    <a:pt x="25" y="0"/>
                    <a:pt x="18" y="0"/>
                  </a:cubicBezTo>
                  <a:close/>
                  <a:moveTo>
                    <a:pt x="0" y="39"/>
                  </a:moveTo>
                  <a:lnTo>
                    <a:pt x="0" y="44"/>
                  </a:lnTo>
                  <a:lnTo>
                    <a:pt x="9" y="44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37" y="119"/>
                  </a:lnTo>
                  <a:lnTo>
                    <a:pt x="37" y="114"/>
                  </a:lnTo>
                  <a:lnTo>
                    <a:pt x="28" y="114"/>
                  </a:lnTo>
                  <a:lnTo>
                    <a:pt x="2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7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03915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A668D72F-5C93-4A08-8547-EE837362B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7412" name="Group 231">
            <a:extLst>
              <a:ext uri="{FF2B5EF4-FFF2-40B4-BE49-F238E27FC236}">
                <a16:creationId xmlns:a16="http://schemas.microsoft.com/office/drawing/2014/main" id="{4B019B0B-CFDE-475D-AB2D-620978A9DC30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17575" name="Label">
              <a:extLst>
                <a:ext uri="{FF2B5EF4-FFF2-40B4-BE49-F238E27FC236}">
                  <a16:creationId xmlns:a16="http://schemas.microsoft.com/office/drawing/2014/main" id="{C63CA0C5-FE5C-4840-BE36-BC415106E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576" name="User">
              <a:extLst>
                <a:ext uri="{FF2B5EF4-FFF2-40B4-BE49-F238E27FC236}">
                  <a16:creationId xmlns:a16="http://schemas.microsoft.com/office/drawing/2014/main" id="{E6882AEA-34C1-42FE-B16E-F78EC6005D0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8643CF13-C7C0-4786-AFAD-4A3292D08B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13" name="Header">
            <a:extLst>
              <a:ext uri="{FF2B5EF4-FFF2-40B4-BE49-F238E27FC236}">
                <a16:creationId xmlns:a16="http://schemas.microsoft.com/office/drawing/2014/main" id="{F1333350-C394-4D89-B9A8-EF5B7FBE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NAWIGACYJNY 1-go poziomu</a:t>
            </a:r>
            <a:endParaRPr lang="en-US" altLang="pl-PL" sz="14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370725F2-A3EF-4C46-8B9C-16FFD0BEDBF9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PULPIT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10" name="Panel">
            <a:extLst>
              <a:ext uri="{FF2B5EF4-FFF2-40B4-BE49-F238E27FC236}">
                <a16:creationId xmlns:a16="http://schemas.microsoft.com/office/drawing/2014/main" id="{E87FFA51-B359-44A8-A8A3-23CA0232A60E}"/>
              </a:ext>
            </a:extLst>
          </p:cNvPr>
          <p:cNvSpPr/>
          <p:nvPr/>
        </p:nvSpPr>
        <p:spPr>
          <a:xfrm>
            <a:off x="484188" y="1292514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7417" name="Grupa 210">
            <a:extLst>
              <a:ext uri="{FF2B5EF4-FFF2-40B4-BE49-F238E27FC236}">
                <a16:creationId xmlns:a16="http://schemas.microsoft.com/office/drawing/2014/main" id="{42BB9D23-06A9-4CAC-B075-CECCAA070091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12" name="Item">
              <a:extLst>
                <a:ext uri="{FF2B5EF4-FFF2-40B4-BE49-F238E27FC236}">
                  <a16:creationId xmlns:a16="http://schemas.microsoft.com/office/drawing/2014/main" id="{1118C464-3F9B-4E94-ADE4-5F608D94B934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3" name="Chevron">
              <a:extLst>
                <a:ext uri="{FF2B5EF4-FFF2-40B4-BE49-F238E27FC236}">
                  <a16:creationId xmlns:a16="http://schemas.microsoft.com/office/drawing/2014/main" id="{38E6B552-837A-434C-A0FD-80B1F27FB5D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7553" name="Dashboard">
              <a:extLst>
                <a:ext uri="{FF2B5EF4-FFF2-40B4-BE49-F238E27FC236}">
                  <a16:creationId xmlns:a16="http://schemas.microsoft.com/office/drawing/2014/main" id="{483C6374-54F2-456E-BFC6-D458645C0AD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Item">
              <a:extLst>
                <a:ext uri="{FF2B5EF4-FFF2-40B4-BE49-F238E27FC236}">
                  <a16:creationId xmlns:a16="http://schemas.microsoft.com/office/drawing/2014/main" id="{48611678-C5A0-40AF-9C96-390833499472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6" name="Chevron">
              <a:extLst>
                <a:ext uri="{FF2B5EF4-FFF2-40B4-BE49-F238E27FC236}">
                  <a16:creationId xmlns:a16="http://schemas.microsoft.com/office/drawing/2014/main" id="{E9827E74-F89F-4443-830E-7F7C89E0F07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7" name="Item">
              <a:extLst>
                <a:ext uri="{FF2B5EF4-FFF2-40B4-BE49-F238E27FC236}">
                  <a16:creationId xmlns:a16="http://schemas.microsoft.com/office/drawing/2014/main" id="{C3C61B79-EB67-4B9E-8C04-7F3B1DF2C09D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8" name="Chevron">
              <a:extLst>
                <a:ext uri="{FF2B5EF4-FFF2-40B4-BE49-F238E27FC236}">
                  <a16:creationId xmlns:a16="http://schemas.microsoft.com/office/drawing/2014/main" id="{21605E42-76B3-41A9-8FBA-003DB50354E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9" name="Item">
              <a:extLst>
                <a:ext uri="{FF2B5EF4-FFF2-40B4-BE49-F238E27FC236}">
                  <a16:creationId xmlns:a16="http://schemas.microsoft.com/office/drawing/2014/main" id="{158EF0F2-C919-4A42-B55A-57E88B65E4DC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0" name="Chevron">
              <a:extLst>
                <a:ext uri="{FF2B5EF4-FFF2-40B4-BE49-F238E27FC236}">
                  <a16:creationId xmlns:a16="http://schemas.microsoft.com/office/drawing/2014/main" id="{EC95DA64-A01D-4220-9EE6-4A14A97E16E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1" name="Item">
              <a:extLst>
                <a:ext uri="{FF2B5EF4-FFF2-40B4-BE49-F238E27FC236}">
                  <a16:creationId xmlns:a16="http://schemas.microsoft.com/office/drawing/2014/main" id="{B7A8931C-564E-4540-8166-AC3D4B7C4334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2" name="Chevron">
              <a:extLst>
                <a:ext uri="{FF2B5EF4-FFF2-40B4-BE49-F238E27FC236}">
                  <a16:creationId xmlns:a16="http://schemas.microsoft.com/office/drawing/2014/main" id="{8A4B1164-796D-4F8B-96F3-2FD16725DC9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3" name="Item">
              <a:extLst>
                <a:ext uri="{FF2B5EF4-FFF2-40B4-BE49-F238E27FC236}">
                  <a16:creationId xmlns:a16="http://schemas.microsoft.com/office/drawing/2014/main" id="{F80163CD-889E-4048-9B40-33C183F0E85D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4" name="Chevron">
              <a:extLst>
                <a:ext uri="{FF2B5EF4-FFF2-40B4-BE49-F238E27FC236}">
                  <a16:creationId xmlns:a16="http://schemas.microsoft.com/office/drawing/2014/main" id="{20C7CFBA-4E8B-4225-9F2E-35B5E5EC378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" name="Chevron">
              <a:extLst>
                <a:ext uri="{FF2B5EF4-FFF2-40B4-BE49-F238E27FC236}">
                  <a16:creationId xmlns:a16="http://schemas.microsoft.com/office/drawing/2014/main" id="{5652DB42-B415-48A5-B5CB-284C131C00E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7565" name="Multipe Users">
              <a:extLst>
                <a:ext uri="{FF2B5EF4-FFF2-40B4-BE49-F238E27FC236}">
                  <a16:creationId xmlns:a16="http://schemas.microsoft.com/office/drawing/2014/main" id="{B2D1E656-A8EF-4EC3-8EC2-874F78200F0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566" name="Opened Folder">
              <a:extLst>
                <a:ext uri="{FF2B5EF4-FFF2-40B4-BE49-F238E27FC236}">
                  <a16:creationId xmlns:a16="http://schemas.microsoft.com/office/drawing/2014/main" id="{602DD4CA-BE2A-40FC-8557-3140B5CD70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567" name="Briefcase">
              <a:extLst>
                <a:ext uri="{FF2B5EF4-FFF2-40B4-BE49-F238E27FC236}">
                  <a16:creationId xmlns:a16="http://schemas.microsoft.com/office/drawing/2014/main" id="{175E7839-EC4F-4C58-899C-2C3B0A7768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568" name="Settings (2)">
              <a:extLst>
                <a:ext uri="{FF2B5EF4-FFF2-40B4-BE49-F238E27FC236}">
                  <a16:creationId xmlns:a16="http://schemas.microsoft.com/office/drawing/2014/main" id="{266CF83B-A82D-4E6A-9C18-31A32D689C6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4" name="Item">
              <a:extLst>
                <a:ext uri="{FF2B5EF4-FFF2-40B4-BE49-F238E27FC236}">
                  <a16:creationId xmlns:a16="http://schemas.microsoft.com/office/drawing/2014/main" id="{EA0DFCD5-6F53-4277-B2C7-B9009D89B350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7570" name="Audio">
              <a:extLst>
                <a:ext uri="{FF2B5EF4-FFF2-40B4-BE49-F238E27FC236}">
                  <a16:creationId xmlns:a16="http://schemas.microsoft.com/office/drawing/2014/main" id="{DEBE8668-8F7F-40B4-9EA1-519E94A0B3B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571" name="Question">
              <a:extLst>
                <a:ext uri="{FF2B5EF4-FFF2-40B4-BE49-F238E27FC236}">
                  <a16:creationId xmlns:a16="http://schemas.microsoft.com/office/drawing/2014/main" id="{3F8DD853-597E-488E-BC40-4E5C4533C57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7" name="Item">
              <a:extLst>
                <a:ext uri="{FF2B5EF4-FFF2-40B4-BE49-F238E27FC236}">
                  <a16:creationId xmlns:a16="http://schemas.microsoft.com/office/drawing/2014/main" id="{314B0055-198C-43D6-821B-2BF76E4AC605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7573" name="To-do">
              <a:extLst>
                <a:ext uri="{FF2B5EF4-FFF2-40B4-BE49-F238E27FC236}">
                  <a16:creationId xmlns:a16="http://schemas.microsoft.com/office/drawing/2014/main" id="{EBB6E515-08E5-4473-A36E-FF6CD128BD9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9" name="Chevron">
              <a:extLst>
                <a:ext uri="{FF2B5EF4-FFF2-40B4-BE49-F238E27FC236}">
                  <a16:creationId xmlns:a16="http://schemas.microsoft.com/office/drawing/2014/main" id="{FE483943-4293-4AD9-B271-9B9BF5F6BA3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17418" name="Grupa 239">
            <a:extLst>
              <a:ext uri="{FF2B5EF4-FFF2-40B4-BE49-F238E27FC236}">
                <a16:creationId xmlns:a16="http://schemas.microsoft.com/office/drawing/2014/main" id="{81124AFA-74B6-464E-B2CC-81375825AA7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749300"/>
            <a:chOff x="433394" y="99346"/>
            <a:chExt cx="3594268" cy="749342"/>
          </a:xfrm>
        </p:grpSpPr>
        <p:sp>
          <p:nvSpPr>
            <p:cNvPr id="17549" name="Header">
              <a:extLst>
                <a:ext uri="{FF2B5EF4-FFF2-40B4-BE49-F238E27FC236}">
                  <a16:creationId xmlns:a16="http://schemas.microsoft.com/office/drawing/2014/main" id="{C043DFD0-8261-4F0F-908C-66951D0AD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504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PULPIT NAWIGACYJNY PRACOWNIKA URZĘDU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608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19" name="Dashboard">
            <a:extLst>
              <a:ext uri="{FF2B5EF4-FFF2-40B4-BE49-F238E27FC236}">
                <a16:creationId xmlns:a16="http://schemas.microsoft.com/office/drawing/2014/main" id="{F922B96A-4695-43AD-BD6D-7D5C660373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387475"/>
            <a:ext cx="446088" cy="442913"/>
          </a:xfrm>
          <a:custGeom>
            <a:avLst/>
            <a:gdLst>
              <a:gd name="T0" fmla="*/ 0 w 666"/>
              <a:gd name="T1" fmla="*/ 2147483646 h 667"/>
              <a:gd name="T2" fmla="*/ 2147483646 w 666"/>
              <a:gd name="T3" fmla="*/ 2147483646 h 667"/>
              <a:gd name="T4" fmla="*/ 2147483646 w 666"/>
              <a:gd name="T5" fmla="*/ 2147483646 h 667"/>
              <a:gd name="T6" fmla="*/ 2147483646 w 666"/>
              <a:gd name="T7" fmla="*/ 2147483646 h 667"/>
              <a:gd name="T8" fmla="*/ 2147483646 w 666"/>
              <a:gd name="T9" fmla="*/ 2147483646 h 667"/>
              <a:gd name="T10" fmla="*/ 2147483646 w 666"/>
              <a:gd name="T11" fmla="*/ 2147483646 h 667"/>
              <a:gd name="T12" fmla="*/ 2147483646 w 666"/>
              <a:gd name="T13" fmla="*/ 2147483646 h 667"/>
              <a:gd name="T14" fmla="*/ 2147483646 w 666"/>
              <a:gd name="T15" fmla="*/ 2147483646 h 667"/>
              <a:gd name="T16" fmla="*/ 2147483646 w 666"/>
              <a:gd name="T17" fmla="*/ 2147483646 h 667"/>
              <a:gd name="T18" fmla="*/ 2147483646 w 666"/>
              <a:gd name="T19" fmla="*/ 2147483646 h 667"/>
              <a:gd name="T20" fmla="*/ 2147483646 w 666"/>
              <a:gd name="T21" fmla="*/ 2147483646 h 667"/>
              <a:gd name="T22" fmla="*/ 2147483646 w 666"/>
              <a:gd name="T23" fmla="*/ 2147483646 h 667"/>
              <a:gd name="T24" fmla="*/ 2147483646 w 666"/>
              <a:gd name="T25" fmla="*/ 2147483646 h 667"/>
              <a:gd name="T26" fmla="*/ 2147483646 w 666"/>
              <a:gd name="T27" fmla="*/ 2147483646 h 667"/>
              <a:gd name="T28" fmla="*/ 2147483646 w 666"/>
              <a:gd name="T29" fmla="*/ 2147483646 h 667"/>
              <a:gd name="T30" fmla="*/ 2147483646 w 666"/>
              <a:gd name="T31" fmla="*/ 2147483646 h 667"/>
              <a:gd name="T32" fmla="*/ 2147483646 w 666"/>
              <a:gd name="T33" fmla="*/ 2147483646 h 667"/>
              <a:gd name="T34" fmla="*/ 2147483646 w 666"/>
              <a:gd name="T35" fmla="*/ 2147483646 h 667"/>
              <a:gd name="T36" fmla="*/ 2147483646 w 666"/>
              <a:gd name="T37" fmla="*/ 2147483646 h 667"/>
              <a:gd name="T38" fmla="*/ 2147483646 w 666"/>
              <a:gd name="T39" fmla="*/ 2147483646 h 667"/>
              <a:gd name="T40" fmla="*/ 2147483646 w 666"/>
              <a:gd name="T41" fmla="*/ 2147483646 h 667"/>
              <a:gd name="T42" fmla="*/ 2147483646 w 666"/>
              <a:gd name="T43" fmla="*/ 2147483646 h 667"/>
              <a:gd name="T44" fmla="*/ 2147483646 w 666"/>
              <a:gd name="T45" fmla="*/ 2147483646 h 667"/>
              <a:gd name="T46" fmla="*/ 2147483646 w 666"/>
              <a:gd name="T47" fmla="*/ 2147483646 h 667"/>
              <a:gd name="T48" fmla="*/ 2147483646 w 666"/>
              <a:gd name="T49" fmla="*/ 2147483646 h 667"/>
              <a:gd name="T50" fmla="*/ 2147483646 w 666"/>
              <a:gd name="T51" fmla="*/ 2147483646 h 667"/>
              <a:gd name="T52" fmla="*/ 2147483646 w 666"/>
              <a:gd name="T53" fmla="*/ 2147483646 h 667"/>
              <a:gd name="T54" fmla="*/ 2147483646 w 666"/>
              <a:gd name="T55" fmla="*/ 2147483646 h 667"/>
              <a:gd name="T56" fmla="*/ 2147483646 w 666"/>
              <a:gd name="T57" fmla="*/ 2147483646 h 667"/>
              <a:gd name="T58" fmla="*/ 2147483646 w 666"/>
              <a:gd name="T59" fmla="*/ 2147483646 h 667"/>
              <a:gd name="T60" fmla="*/ 2147483646 w 666"/>
              <a:gd name="T61" fmla="*/ 2147483646 h 667"/>
              <a:gd name="T62" fmla="*/ 2147483646 w 666"/>
              <a:gd name="T63" fmla="*/ 2147483646 h 667"/>
              <a:gd name="T64" fmla="*/ 2147483646 w 666"/>
              <a:gd name="T65" fmla="*/ 2147483646 h 667"/>
              <a:gd name="T66" fmla="*/ 2147483646 w 666"/>
              <a:gd name="T67" fmla="*/ 2147483646 h 667"/>
              <a:gd name="T68" fmla="*/ 2147483646 w 666"/>
              <a:gd name="T69" fmla="*/ 2147483646 h 667"/>
              <a:gd name="T70" fmla="*/ 2147483646 w 666"/>
              <a:gd name="T71" fmla="*/ 2147483646 h 667"/>
              <a:gd name="T72" fmla="*/ 2147483646 w 666"/>
              <a:gd name="T73" fmla="*/ 2147483646 h 6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66" h="667">
                <a:moveTo>
                  <a:pt x="333" y="0"/>
                </a:moveTo>
                <a:cubicBezTo>
                  <a:pt x="150" y="0"/>
                  <a:pt x="0" y="150"/>
                  <a:pt x="0" y="333"/>
                </a:cubicBezTo>
                <a:cubicBezTo>
                  <a:pt x="0" y="517"/>
                  <a:pt x="150" y="667"/>
                  <a:pt x="333" y="667"/>
                </a:cubicBezTo>
                <a:cubicBezTo>
                  <a:pt x="516" y="667"/>
                  <a:pt x="666" y="517"/>
                  <a:pt x="666" y="333"/>
                </a:cubicBezTo>
                <a:cubicBezTo>
                  <a:pt x="666" y="150"/>
                  <a:pt x="516" y="0"/>
                  <a:pt x="333" y="0"/>
                </a:cubicBezTo>
                <a:close/>
                <a:moveTo>
                  <a:pt x="333" y="27"/>
                </a:moveTo>
                <a:cubicBezTo>
                  <a:pt x="502" y="27"/>
                  <a:pt x="640" y="165"/>
                  <a:pt x="640" y="333"/>
                </a:cubicBezTo>
                <a:cubicBezTo>
                  <a:pt x="640" y="502"/>
                  <a:pt x="502" y="640"/>
                  <a:pt x="333" y="640"/>
                </a:cubicBezTo>
                <a:cubicBezTo>
                  <a:pt x="164" y="640"/>
                  <a:pt x="26" y="502"/>
                  <a:pt x="26" y="333"/>
                </a:cubicBezTo>
                <a:cubicBezTo>
                  <a:pt x="26" y="165"/>
                  <a:pt x="164" y="27"/>
                  <a:pt x="333" y="27"/>
                </a:cubicBezTo>
                <a:close/>
                <a:moveTo>
                  <a:pt x="333" y="52"/>
                </a:moveTo>
                <a:cubicBezTo>
                  <a:pt x="325" y="52"/>
                  <a:pt x="320" y="58"/>
                  <a:pt x="320" y="65"/>
                </a:cubicBezTo>
                <a:lnTo>
                  <a:pt x="320" y="96"/>
                </a:lnTo>
                <a:cubicBezTo>
                  <a:pt x="319" y="114"/>
                  <a:pt x="347" y="114"/>
                  <a:pt x="346" y="96"/>
                </a:cubicBezTo>
                <a:lnTo>
                  <a:pt x="346" y="65"/>
                </a:lnTo>
                <a:cubicBezTo>
                  <a:pt x="346" y="58"/>
                  <a:pt x="340" y="52"/>
                  <a:pt x="333" y="52"/>
                </a:cubicBezTo>
                <a:close/>
                <a:moveTo>
                  <a:pt x="197" y="88"/>
                </a:moveTo>
                <a:cubicBezTo>
                  <a:pt x="187" y="88"/>
                  <a:pt x="181" y="100"/>
                  <a:pt x="187" y="108"/>
                </a:cubicBezTo>
                <a:lnTo>
                  <a:pt x="203" y="135"/>
                </a:lnTo>
                <a:cubicBezTo>
                  <a:pt x="212" y="150"/>
                  <a:pt x="235" y="137"/>
                  <a:pt x="226" y="121"/>
                </a:cubicBezTo>
                <a:lnTo>
                  <a:pt x="210" y="95"/>
                </a:lnTo>
                <a:cubicBezTo>
                  <a:pt x="206" y="89"/>
                  <a:pt x="202" y="88"/>
                  <a:pt x="197" y="88"/>
                </a:cubicBezTo>
                <a:close/>
                <a:moveTo>
                  <a:pt x="468" y="88"/>
                </a:moveTo>
                <a:cubicBezTo>
                  <a:pt x="463" y="88"/>
                  <a:pt x="459" y="90"/>
                  <a:pt x="456" y="95"/>
                </a:cubicBezTo>
                <a:lnTo>
                  <a:pt x="440" y="121"/>
                </a:lnTo>
                <a:cubicBezTo>
                  <a:pt x="431" y="137"/>
                  <a:pt x="454" y="150"/>
                  <a:pt x="463" y="135"/>
                </a:cubicBezTo>
                <a:lnTo>
                  <a:pt x="479" y="108"/>
                </a:lnTo>
                <a:cubicBezTo>
                  <a:pt x="484" y="99"/>
                  <a:pt x="478" y="88"/>
                  <a:pt x="468" y="88"/>
                </a:cubicBezTo>
                <a:close/>
                <a:moveTo>
                  <a:pt x="100" y="185"/>
                </a:moveTo>
                <a:cubicBezTo>
                  <a:pt x="87" y="186"/>
                  <a:pt x="83" y="203"/>
                  <a:pt x="94" y="210"/>
                </a:cubicBezTo>
                <a:lnTo>
                  <a:pt x="121" y="226"/>
                </a:lnTo>
                <a:cubicBezTo>
                  <a:pt x="136" y="236"/>
                  <a:pt x="150" y="212"/>
                  <a:pt x="134" y="203"/>
                </a:cubicBezTo>
                <a:lnTo>
                  <a:pt x="108" y="187"/>
                </a:lnTo>
                <a:cubicBezTo>
                  <a:pt x="106" y="186"/>
                  <a:pt x="103" y="185"/>
                  <a:pt x="100" y="185"/>
                </a:cubicBezTo>
                <a:close/>
                <a:moveTo>
                  <a:pt x="556" y="192"/>
                </a:moveTo>
                <a:cubicBezTo>
                  <a:pt x="554" y="192"/>
                  <a:pt x="552" y="192"/>
                  <a:pt x="550" y="193"/>
                </a:cubicBezTo>
                <a:lnTo>
                  <a:pt x="354" y="284"/>
                </a:lnTo>
                <a:cubicBezTo>
                  <a:pt x="347" y="282"/>
                  <a:pt x="340" y="280"/>
                  <a:pt x="333" y="280"/>
                </a:cubicBezTo>
                <a:cubicBezTo>
                  <a:pt x="303" y="280"/>
                  <a:pt x="280" y="304"/>
                  <a:pt x="280" y="333"/>
                </a:cubicBezTo>
                <a:cubicBezTo>
                  <a:pt x="280" y="363"/>
                  <a:pt x="303" y="387"/>
                  <a:pt x="333" y="387"/>
                </a:cubicBezTo>
                <a:cubicBezTo>
                  <a:pt x="360" y="387"/>
                  <a:pt x="383" y="366"/>
                  <a:pt x="386" y="339"/>
                </a:cubicBezTo>
                <a:lnTo>
                  <a:pt x="563" y="216"/>
                </a:lnTo>
                <a:cubicBezTo>
                  <a:pt x="574" y="209"/>
                  <a:pt x="569" y="192"/>
                  <a:pt x="556" y="192"/>
                </a:cubicBezTo>
                <a:close/>
                <a:moveTo>
                  <a:pt x="421" y="282"/>
                </a:moveTo>
                <a:lnTo>
                  <a:pt x="381" y="310"/>
                </a:lnTo>
                <a:cubicBezTo>
                  <a:pt x="380" y="308"/>
                  <a:pt x="378" y="305"/>
                  <a:pt x="377" y="303"/>
                </a:cubicBezTo>
                <a:lnTo>
                  <a:pt x="421" y="282"/>
                </a:lnTo>
                <a:close/>
                <a:moveTo>
                  <a:pt x="333" y="307"/>
                </a:moveTo>
                <a:cubicBezTo>
                  <a:pt x="349" y="307"/>
                  <a:pt x="360" y="318"/>
                  <a:pt x="360" y="333"/>
                </a:cubicBezTo>
                <a:cubicBezTo>
                  <a:pt x="360" y="349"/>
                  <a:pt x="349" y="360"/>
                  <a:pt x="333" y="360"/>
                </a:cubicBezTo>
                <a:cubicBezTo>
                  <a:pt x="317" y="360"/>
                  <a:pt x="306" y="349"/>
                  <a:pt x="306" y="333"/>
                </a:cubicBezTo>
                <a:cubicBezTo>
                  <a:pt x="306" y="318"/>
                  <a:pt x="317" y="307"/>
                  <a:pt x="333" y="307"/>
                </a:cubicBezTo>
                <a:close/>
                <a:moveTo>
                  <a:pt x="65" y="320"/>
                </a:moveTo>
                <a:cubicBezTo>
                  <a:pt x="47" y="320"/>
                  <a:pt x="47" y="347"/>
                  <a:pt x="65" y="347"/>
                </a:cubicBezTo>
                <a:lnTo>
                  <a:pt x="96" y="347"/>
                </a:lnTo>
                <a:cubicBezTo>
                  <a:pt x="114" y="347"/>
                  <a:pt x="114" y="320"/>
                  <a:pt x="96" y="320"/>
                </a:cubicBezTo>
                <a:lnTo>
                  <a:pt x="65" y="320"/>
                </a:lnTo>
                <a:close/>
                <a:moveTo>
                  <a:pt x="570" y="320"/>
                </a:moveTo>
                <a:cubicBezTo>
                  <a:pt x="552" y="320"/>
                  <a:pt x="552" y="347"/>
                  <a:pt x="570" y="347"/>
                </a:cubicBezTo>
                <a:lnTo>
                  <a:pt x="601" y="347"/>
                </a:lnTo>
                <a:cubicBezTo>
                  <a:pt x="619" y="347"/>
                  <a:pt x="619" y="320"/>
                  <a:pt x="601" y="320"/>
                </a:cubicBezTo>
                <a:lnTo>
                  <a:pt x="570" y="320"/>
                </a:lnTo>
                <a:close/>
                <a:moveTo>
                  <a:pt x="128" y="439"/>
                </a:moveTo>
                <a:cubicBezTo>
                  <a:pt x="125" y="439"/>
                  <a:pt x="123" y="439"/>
                  <a:pt x="121" y="441"/>
                </a:cubicBezTo>
                <a:lnTo>
                  <a:pt x="94" y="457"/>
                </a:lnTo>
                <a:cubicBezTo>
                  <a:pt x="79" y="466"/>
                  <a:pt x="93" y="489"/>
                  <a:pt x="108" y="479"/>
                </a:cubicBezTo>
                <a:lnTo>
                  <a:pt x="134" y="463"/>
                </a:lnTo>
                <a:cubicBezTo>
                  <a:pt x="146" y="457"/>
                  <a:pt x="142" y="439"/>
                  <a:pt x="128" y="439"/>
                </a:cubicBezTo>
                <a:close/>
                <a:moveTo>
                  <a:pt x="538" y="439"/>
                </a:moveTo>
                <a:cubicBezTo>
                  <a:pt x="524" y="439"/>
                  <a:pt x="520" y="457"/>
                  <a:pt x="531" y="463"/>
                </a:cubicBezTo>
                <a:lnTo>
                  <a:pt x="558" y="479"/>
                </a:lnTo>
                <a:cubicBezTo>
                  <a:pt x="573" y="489"/>
                  <a:pt x="587" y="466"/>
                  <a:pt x="572" y="457"/>
                </a:cubicBezTo>
                <a:lnTo>
                  <a:pt x="545" y="441"/>
                </a:lnTo>
                <a:cubicBezTo>
                  <a:pt x="543" y="439"/>
                  <a:pt x="540" y="438"/>
                  <a:pt x="538" y="439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7420" name="Grupa 91">
            <a:extLst>
              <a:ext uri="{FF2B5EF4-FFF2-40B4-BE49-F238E27FC236}">
                <a16:creationId xmlns:a16="http://schemas.microsoft.com/office/drawing/2014/main" id="{36E475EF-4678-4C02-8BE0-1D163559CEB5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2192338"/>
            <a:ext cx="2928938" cy="4237037"/>
            <a:chOff x="2514469" y="2610682"/>
            <a:chExt cx="2929401" cy="2318338"/>
          </a:xfrm>
        </p:grpSpPr>
        <p:sp>
          <p:nvSpPr>
            <p:cNvPr id="109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ACCFDB56-68D6-457C-827E-C6DF40DBAC0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514469" y="2610682"/>
              <a:ext cx="2929401" cy="2318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Text Box">
              <a:extLst>
                <a:ext uri="{FF2B5EF4-FFF2-40B4-BE49-F238E27FC236}">
                  <a16:creationId xmlns:a16="http://schemas.microsoft.com/office/drawing/2014/main" id="{5302D217-FB85-41FD-97CD-B23AC5CDA980}"/>
                </a:ext>
              </a:extLst>
            </p:cNvPr>
            <p:cNvSpPr/>
            <p:nvPr/>
          </p:nvSpPr>
          <p:spPr>
            <a:xfrm>
              <a:off x="2581155" y="2768770"/>
              <a:ext cx="1687780" cy="240607"/>
            </a:xfrm>
            <a:prstGeom prst="rect">
              <a:avLst/>
            </a:prstGeom>
            <a:solidFill>
              <a:srgbClr val="FFFF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0800" bIns="5080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modyfikacji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3" name="Łącznik prostoliniowy 2">
            <a:extLst>
              <a:ext uri="{FF2B5EF4-FFF2-40B4-BE49-F238E27FC236}">
                <a16:creationId xmlns:a16="http://schemas.microsoft.com/office/drawing/2014/main" id="{30A8C24C-0CD5-4EFD-9477-1DB69492B2A7}"/>
              </a:ext>
            </a:extLst>
          </p:cNvPr>
          <p:cNvCxnSpPr/>
          <p:nvPr/>
        </p:nvCxnSpPr>
        <p:spPr>
          <a:xfrm>
            <a:off x="2524125" y="2152650"/>
            <a:ext cx="2928938" cy="15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">
            <a:extLst>
              <a:ext uri="{FF2B5EF4-FFF2-40B4-BE49-F238E27FC236}">
                <a16:creationId xmlns:a16="http://schemas.microsoft.com/office/drawing/2014/main" id="{43214BF8-323F-440A-9EEB-380E6CEC7AB5}"/>
              </a:ext>
            </a:extLst>
          </p:cNvPr>
          <p:cNvCxnSpPr>
            <a:cxnSpLocks/>
          </p:cNvCxnSpPr>
          <p:nvPr/>
        </p:nvCxnSpPr>
        <p:spPr bwMode="auto">
          <a:xfrm>
            <a:off x="2586038" y="2822575"/>
            <a:ext cx="28051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8" name="Link">
            <a:extLst>
              <a:ext uri="{FF2B5EF4-FFF2-40B4-BE49-F238E27FC236}">
                <a16:creationId xmlns:a16="http://schemas.microsoft.com/office/drawing/2014/main" id="{5E4557D1-9A25-4963-AE03-AFD0807A66FD}"/>
              </a:ext>
            </a:extLst>
          </p:cNvPr>
          <p:cNvSpPr/>
          <p:nvPr/>
        </p:nvSpPr>
        <p:spPr>
          <a:xfrm>
            <a:off x="2925763" y="2306638"/>
            <a:ext cx="1008062" cy="173037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Aktywne sprawy 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Chevron">
            <a:extLst>
              <a:ext uri="{FF2B5EF4-FFF2-40B4-BE49-F238E27FC236}">
                <a16:creationId xmlns:a16="http://schemas.microsoft.com/office/drawing/2014/main" id="{A2F7CB38-F634-40F7-8BD5-B96FE19CB1CA}"/>
              </a:ext>
            </a:extLst>
          </p:cNvPr>
          <p:cNvSpPr>
            <a:spLocks noChangeAspect="1"/>
          </p:cNvSpPr>
          <p:nvPr/>
        </p:nvSpPr>
        <p:spPr bwMode="auto">
          <a:xfrm>
            <a:off x="3622675" y="2682875"/>
            <a:ext cx="93663" cy="52388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425" name="Briefcase">
            <a:extLst>
              <a:ext uri="{FF2B5EF4-FFF2-40B4-BE49-F238E27FC236}">
                <a16:creationId xmlns:a16="http://schemas.microsoft.com/office/drawing/2014/main" id="{E6AB5620-E4B9-4733-893C-3FDDEE175A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65413" y="2328863"/>
            <a:ext cx="161925" cy="150812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26" name="Settings (2)">
            <a:extLst>
              <a:ext uri="{FF2B5EF4-FFF2-40B4-BE49-F238E27FC236}">
                <a16:creationId xmlns:a16="http://schemas.microsoft.com/office/drawing/2014/main" id="{F0220775-89CD-49CA-BA7D-E7FB7B272A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6363" y="2333625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27" name="Header">
            <a:extLst>
              <a:ext uri="{FF2B5EF4-FFF2-40B4-BE49-F238E27FC236}">
                <a16:creationId xmlns:a16="http://schemas.microsoft.com/office/drawing/2014/main" id="{D216E782-511F-41F8-A4C0-1C8C4BBF6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2208213"/>
            <a:ext cx="874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en-US" altLang="pl-PL" sz="2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428" name="Grupa 162">
            <a:extLst>
              <a:ext uri="{FF2B5EF4-FFF2-40B4-BE49-F238E27FC236}">
                <a16:creationId xmlns:a16="http://schemas.microsoft.com/office/drawing/2014/main" id="{2456C904-6AE5-4BF9-BD37-558FCF660C12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2916238"/>
            <a:ext cx="2930525" cy="1298575"/>
            <a:chOff x="3774529" y="2636568"/>
            <a:chExt cx="2929401" cy="1298922"/>
          </a:xfrm>
        </p:grpSpPr>
        <p:sp>
          <p:nvSpPr>
            <p:cNvPr id="16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4F8F742D-3323-4FE6-854D-E43ECE2F5EB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774529" y="2882696"/>
              <a:ext cx="2929401" cy="77173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534" name="Labeled Field">
              <a:extLst>
                <a:ext uri="{FF2B5EF4-FFF2-40B4-BE49-F238E27FC236}">
                  <a16:creationId xmlns:a16="http://schemas.microsoft.com/office/drawing/2014/main" id="{AD8D0D3A-B9D8-40D2-936C-AC2EF7074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2951893"/>
              <a:ext cx="2695848" cy="241092"/>
              <a:chOff x="716602" y="1995199"/>
              <a:chExt cx="2695848" cy="330235"/>
            </a:xfrm>
          </p:grpSpPr>
          <p:sp>
            <p:nvSpPr>
              <p:cNvPr id="183" name="Text Box">
                <a:extLst>
                  <a:ext uri="{FF2B5EF4-FFF2-40B4-BE49-F238E27FC236}">
                    <a16:creationId xmlns:a16="http://schemas.microsoft.com/office/drawing/2014/main" id="{B84CD01F-7169-4FFC-B4C7-8BCBA684E580}"/>
                  </a:ext>
                </a:extLst>
              </p:cNvPr>
              <p:cNvSpPr/>
              <p:nvPr/>
            </p:nvSpPr>
            <p:spPr>
              <a:xfrm>
                <a:off x="1723810" y="1996118"/>
                <a:ext cx="1688452" cy="32843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Oleg </a:t>
                </a:r>
                <a:r>
                  <a:rPr lang="pl-PL" sz="900" dirty="0" err="1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546" name="Label">
                <a:extLst>
                  <a:ext uri="{FF2B5EF4-FFF2-40B4-BE49-F238E27FC236}">
                    <a16:creationId xmlns:a16="http://schemas.microsoft.com/office/drawing/2014/main" id="{CCFC0584-6B52-453E-88EE-2E2D2D8238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7535" name="Labeled Field">
              <a:extLst>
                <a:ext uri="{FF2B5EF4-FFF2-40B4-BE49-F238E27FC236}">
                  <a16:creationId xmlns:a16="http://schemas.microsoft.com/office/drawing/2014/main" id="{8F884F6D-40BF-4DD7-BE2F-A021C6EFE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178188"/>
              <a:ext cx="2695848" cy="176033"/>
              <a:chOff x="716602" y="2039771"/>
              <a:chExt cx="2695848" cy="241121"/>
            </a:xfrm>
          </p:grpSpPr>
          <p:sp>
            <p:nvSpPr>
              <p:cNvPr id="180" name="Text Box">
                <a:extLst>
                  <a:ext uri="{FF2B5EF4-FFF2-40B4-BE49-F238E27FC236}">
                    <a16:creationId xmlns:a16="http://schemas.microsoft.com/office/drawing/2014/main" id="{6331E701-8792-4563-AC34-9461869F896D}"/>
                  </a:ext>
                </a:extLst>
              </p:cNvPr>
              <p:cNvSpPr/>
              <p:nvPr/>
            </p:nvSpPr>
            <p:spPr>
              <a:xfrm>
                <a:off x="1723810" y="2039582"/>
                <a:ext cx="1688452" cy="24143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sawczenko@gmail.com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544" name="Label">
                <a:extLst>
                  <a:ext uri="{FF2B5EF4-FFF2-40B4-BE49-F238E27FC236}">
                    <a16:creationId xmlns:a16="http://schemas.microsoft.com/office/drawing/2014/main" id="{1D82D04A-56FB-42DC-AA46-7A123B96E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E-mail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7536" name="Labeled Field">
              <a:extLst>
                <a:ext uri="{FF2B5EF4-FFF2-40B4-BE49-F238E27FC236}">
                  <a16:creationId xmlns:a16="http://schemas.microsoft.com/office/drawing/2014/main" id="{1462C90B-3A17-4B9C-BD69-C35B44CAE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339396"/>
              <a:ext cx="2695660" cy="241157"/>
              <a:chOff x="716602" y="1995185"/>
              <a:chExt cx="2695660" cy="330324"/>
            </a:xfrm>
          </p:grpSpPr>
          <p:sp>
            <p:nvSpPr>
              <p:cNvPr id="178" name="Text Box">
                <a:extLst>
                  <a:ext uri="{FF2B5EF4-FFF2-40B4-BE49-F238E27FC236}">
                    <a16:creationId xmlns:a16="http://schemas.microsoft.com/office/drawing/2014/main" id="{C6FAEB2B-8605-4B60-BD2D-B33BEDECF7A2}"/>
                  </a:ext>
                </a:extLst>
              </p:cNvPr>
              <p:cNvSpPr/>
              <p:nvPr/>
            </p:nvSpPr>
            <p:spPr>
              <a:xfrm>
                <a:off x="1723810" y="2039541"/>
                <a:ext cx="1688452" cy="24143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Normalny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542" name="Label">
                <a:extLst>
                  <a:ext uri="{FF2B5EF4-FFF2-40B4-BE49-F238E27FC236}">
                    <a16:creationId xmlns:a16="http://schemas.microsoft.com/office/drawing/2014/main" id="{2F30CACA-ECAB-4A72-967D-A76D0482D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185"/>
                <a:ext cx="1008112" cy="330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*)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537" name="Label">
              <a:extLst>
                <a:ext uri="{FF2B5EF4-FFF2-40B4-BE49-F238E27FC236}">
                  <a16:creationId xmlns:a16="http://schemas.microsoft.com/office/drawing/2014/main" id="{4606BFEF-6DA7-4DD8-995B-12BA2A680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046" y="2743339"/>
              <a:ext cx="270225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WNIOSEK O POBYT CZASOWY</a:t>
              </a:r>
              <a:endParaRPr lang="en-US" alt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38" name="Label">
              <a:extLst>
                <a:ext uri="{FF2B5EF4-FFF2-40B4-BE49-F238E27FC236}">
                  <a16:creationId xmlns:a16="http://schemas.microsoft.com/office/drawing/2014/main" id="{E5254218-0DBB-4A54-839A-DA6C73920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450" y="3759479"/>
              <a:ext cx="1008112" cy="17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39" name="Label">
              <a:extLst>
                <a:ext uri="{FF2B5EF4-FFF2-40B4-BE49-F238E27FC236}">
                  <a16:creationId xmlns:a16="http://schemas.microsoft.com/office/drawing/2014/main" id="{30825916-EDD3-4AAF-955C-85C255A21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186" y="2694634"/>
              <a:ext cx="1008112" cy="3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7" name="Łącznik prostoliniowy 176">
              <a:extLst>
                <a:ext uri="{FF2B5EF4-FFF2-40B4-BE49-F238E27FC236}">
                  <a16:creationId xmlns:a16="http://schemas.microsoft.com/office/drawing/2014/main" id="{EFFF1C14-D023-453E-9945-61608CFACB21}"/>
                </a:ext>
              </a:extLst>
            </p:cNvPr>
            <p:cNvCxnSpPr/>
            <p:nvPr/>
          </p:nvCxnSpPr>
          <p:spPr>
            <a:xfrm>
              <a:off x="3877676" y="2636568"/>
              <a:ext cx="0" cy="1081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29" name="Grupa 245">
            <a:extLst>
              <a:ext uri="{FF2B5EF4-FFF2-40B4-BE49-F238E27FC236}">
                <a16:creationId xmlns:a16="http://schemas.microsoft.com/office/drawing/2014/main" id="{FFE80AE8-00F0-466D-AD57-FA2EBFAA0D35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4059238"/>
            <a:ext cx="2930525" cy="1298575"/>
            <a:chOff x="3774529" y="2636568"/>
            <a:chExt cx="2929401" cy="1298922"/>
          </a:xfrm>
        </p:grpSpPr>
        <p:sp>
          <p:nvSpPr>
            <p:cNvPr id="247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D8CD06EA-D908-4D61-8A6A-C5F887C0CC2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774529" y="2882696"/>
              <a:ext cx="2929401" cy="77173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520" name="Labeled Field">
              <a:extLst>
                <a:ext uri="{FF2B5EF4-FFF2-40B4-BE49-F238E27FC236}">
                  <a16:creationId xmlns:a16="http://schemas.microsoft.com/office/drawing/2014/main" id="{38EBD0DD-B1A7-4626-B2C7-550F63569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2951893"/>
              <a:ext cx="2695848" cy="241092"/>
              <a:chOff x="716602" y="1995199"/>
              <a:chExt cx="2695848" cy="330235"/>
            </a:xfrm>
          </p:grpSpPr>
          <p:sp>
            <p:nvSpPr>
              <p:cNvPr id="259" name="Text Box">
                <a:extLst>
                  <a:ext uri="{FF2B5EF4-FFF2-40B4-BE49-F238E27FC236}">
                    <a16:creationId xmlns:a16="http://schemas.microsoft.com/office/drawing/2014/main" id="{B4B4E7C5-15B8-4103-88E1-45D609F349F8}"/>
                  </a:ext>
                </a:extLst>
              </p:cNvPr>
              <p:cNvSpPr/>
              <p:nvPr/>
            </p:nvSpPr>
            <p:spPr>
              <a:xfrm>
                <a:off x="1723810" y="1996118"/>
                <a:ext cx="1688452" cy="32843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 err="1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Luboj</a:t>
                </a: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Krawczuk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532" name="Label">
                <a:extLst>
                  <a:ext uri="{FF2B5EF4-FFF2-40B4-BE49-F238E27FC236}">
                    <a16:creationId xmlns:a16="http://schemas.microsoft.com/office/drawing/2014/main" id="{CDD18BEC-BEF4-4CB2-9471-40C26CFE6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7521" name="Labeled Field">
              <a:extLst>
                <a:ext uri="{FF2B5EF4-FFF2-40B4-BE49-F238E27FC236}">
                  <a16:creationId xmlns:a16="http://schemas.microsoft.com/office/drawing/2014/main" id="{E7B81C8E-AAD2-4FDD-8274-3D51F5E9E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145650"/>
              <a:ext cx="2695848" cy="241092"/>
              <a:chOff x="716602" y="1995199"/>
              <a:chExt cx="2695848" cy="330235"/>
            </a:xfrm>
          </p:grpSpPr>
          <p:sp>
            <p:nvSpPr>
              <p:cNvPr id="257" name="Text Box">
                <a:extLst>
                  <a:ext uri="{FF2B5EF4-FFF2-40B4-BE49-F238E27FC236}">
                    <a16:creationId xmlns:a16="http://schemas.microsoft.com/office/drawing/2014/main" id="{2C75D97B-A4BD-43A6-8ABC-63B8680637E1}"/>
                  </a:ext>
                </a:extLst>
              </p:cNvPr>
              <p:cNvSpPr/>
              <p:nvPr/>
            </p:nvSpPr>
            <p:spPr>
              <a:xfrm>
                <a:off x="1723810" y="1996077"/>
                <a:ext cx="1688452" cy="32843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krawczuk@gmail.com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530" name="Label">
                <a:extLst>
                  <a:ext uri="{FF2B5EF4-FFF2-40B4-BE49-F238E27FC236}">
                    <a16:creationId xmlns:a16="http://schemas.microsoft.com/office/drawing/2014/main" id="{8378C1C1-CA92-42D6-B661-03137839D6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E-mail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7522" name="Labeled Field">
              <a:extLst>
                <a:ext uri="{FF2B5EF4-FFF2-40B4-BE49-F238E27FC236}">
                  <a16:creationId xmlns:a16="http://schemas.microsoft.com/office/drawing/2014/main" id="{D678DD70-5013-44E7-AEE5-FB2C2A99C6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339396"/>
              <a:ext cx="2695660" cy="241157"/>
              <a:chOff x="716602" y="1995185"/>
              <a:chExt cx="2695660" cy="330324"/>
            </a:xfrm>
          </p:grpSpPr>
          <p:sp>
            <p:nvSpPr>
              <p:cNvPr id="255" name="Text Box">
                <a:extLst>
                  <a:ext uri="{FF2B5EF4-FFF2-40B4-BE49-F238E27FC236}">
                    <a16:creationId xmlns:a16="http://schemas.microsoft.com/office/drawing/2014/main" id="{7CCD7D05-FB1F-47F4-B380-4463D89449CA}"/>
                  </a:ext>
                </a:extLst>
              </p:cNvPr>
              <p:cNvSpPr/>
              <p:nvPr/>
            </p:nvSpPr>
            <p:spPr>
              <a:xfrm>
                <a:off x="1723810" y="2039541"/>
                <a:ext cx="1688452" cy="24143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Normalny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528" name="Label">
                <a:extLst>
                  <a:ext uri="{FF2B5EF4-FFF2-40B4-BE49-F238E27FC236}">
                    <a16:creationId xmlns:a16="http://schemas.microsoft.com/office/drawing/2014/main" id="{E3045DE1-8C80-49BE-9C42-63D1B16F9B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185"/>
                <a:ext cx="1008112" cy="330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*)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523" name="Label">
              <a:extLst>
                <a:ext uri="{FF2B5EF4-FFF2-40B4-BE49-F238E27FC236}">
                  <a16:creationId xmlns:a16="http://schemas.microsoft.com/office/drawing/2014/main" id="{53BDDDBC-AE3A-4686-8960-14254EE66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046" y="2743339"/>
              <a:ext cx="270225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WNIOSEK O POBYT CZASOWY</a:t>
              </a:r>
              <a:endParaRPr lang="en-US" alt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24" name="Label">
              <a:extLst>
                <a:ext uri="{FF2B5EF4-FFF2-40B4-BE49-F238E27FC236}">
                  <a16:creationId xmlns:a16="http://schemas.microsoft.com/office/drawing/2014/main" id="{4B9C8994-D82E-412E-AE86-5A05AFD1B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450" y="3759479"/>
              <a:ext cx="1008112" cy="17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25" name="Label">
              <a:extLst>
                <a:ext uri="{FF2B5EF4-FFF2-40B4-BE49-F238E27FC236}">
                  <a16:creationId xmlns:a16="http://schemas.microsoft.com/office/drawing/2014/main" id="{84CDDA05-F984-453C-B70A-BC2C33E83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186" y="2694634"/>
              <a:ext cx="1008112" cy="3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54" name="Łącznik prostoliniowy 253">
              <a:extLst>
                <a:ext uri="{FF2B5EF4-FFF2-40B4-BE49-F238E27FC236}">
                  <a16:creationId xmlns:a16="http://schemas.microsoft.com/office/drawing/2014/main" id="{0AAD9803-D2DF-4B3B-BE2F-DBA33991EBF2}"/>
                </a:ext>
              </a:extLst>
            </p:cNvPr>
            <p:cNvCxnSpPr/>
            <p:nvPr/>
          </p:nvCxnSpPr>
          <p:spPr>
            <a:xfrm>
              <a:off x="3877676" y="2636568"/>
              <a:ext cx="0" cy="1081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30" name="Grupa 260">
            <a:extLst>
              <a:ext uri="{FF2B5EF4-FFF2-40B4-BE49-F238E27FC236}">
                <a16:creationId xmlns:a16="http://schemas.microsoft.com/office/drawing/2014/main" id="{F9C8AC66-760D-4A35-959A-75F231E54357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5208588"/>
            <a:ext cx="2928937" cy="1300162"/>
            <a:chOff x="3774529" y="2636568"/>
            <a:chExt cx="2929401" cy="1298922"/>
          </a:xfrm>
        </p:grpSpPr>
        <p:sp>
          <p:nvSpPr>
            <p:cNvPr id="262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88693461-3C46-4C94-A958-60347DD9C79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774529" y="2882395"/>
              <a:ext cx="2929401" cy="77078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506" name="Labeled Field">
              <a:extLst>
                <a:ext uri="{FF2B5EF4-FFF2-40B4-BE49-F238E27FC236}">
                  <a16:creationId xmlns:a16="http://schemas.microsoft.com/office/drawing/2014/main" id="{D875EA8A-D6EB-49D6-95D1-38801392B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2951893"/>
              <a:ext cx="2695848" cy="241092"/>
              <a:chOff x="716602" y="1995199"/>
              <a:chExt cx="2695848" cy="330235"/>
            </a:xfrm>
          </p:grpSpPr>
          <p:sp>
            <p:nvSpPr>
              <p:cNvPr id="276" name="Text Box">
                <a:extLst>
                  <a:ext uri="{FF2B5EF4-FFF2-40B4-BE49-F238E27FC236}">
                    <a16:creationId xmlns:a16="http://schemas.microsoft.com/office/drawing/2014/main" id="{B25666FA-6F75-411F-9F5A-1702C5101B81}"/>
                  </a:ext>
                </a:extLst>
              </p:cNvPr>
              <p:cNvSpPr/>
              <p:nvPr/>
            </p:nvSpPr>
            <p:spPr>
              <a:xfrm>
                <a:off x="1724405" y="1995590"/>
                <a:ext cx="1687779" cy="330205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 err="1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Jing</a:t>
                </a: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pl-PL" sz="900" dirty="0" err="1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Jang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518" name="Label">
                <a:extLst>
                  <a:ext uri="{FF2B5EF4-FFF2-40B4-BE49-F238E27FC236}">
                    <a16:creationId xmlns:a16="http://schemas.microsoft.com/office/drawing/2014/main" id="{3EBDB8F7-58F0-4491-8D4F-479445D365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7507" name="Labeled Field">
              <a:extLst>
                <a:ext uri="{FF2B5EF4-FFF2-40B4-BE49-F238E27FC236}">
                  <a16:creationId xmlns:a16="http://schemas.microsoft.com/office/drawing/2014/main" id="{EB51E54E-B5F0-4F71-81FA-A57E62C1C7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145650"/>
              <a:ext cx="2695848" cy="241092"/>
              <a:chOff x="716602" y="1995199"/>
              <a:chExt cx="2695848" cy="330235"/>
            </a:xfrm>
          </p:grpSpPr>
          <p:sp>
            <p:nvSpPr>
              <p:cNvPr id="274" name="Text Box">
                <a:extLst>
                  <a:ext uri="{FF2B5EF4-FFF2-40B4-BE49-F238E27FC236}">
                    <a16:creationId xmlns:a16="http://schemas.microsoft.com/office/drawing/2014/main" id="{7678A2AA-E1FC-4033-92BD-C633DE3DE093}"/>
                  </a:ext>
                </a:extLst>
              </p:cNvPr>
              <p:cNvSpPr/>
              <p:nvPr/>
            </p:nvSpPr>
            <p:spPr>
              <a:xfrm>
                <a:off x="1724405" y="1995225"/>
                <a:ext cx="1687779" cy="330205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JangX@gmail.com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516" name="Label">
                <a:extLst>
                  <a:ext uri="{FF2B5EF4-FFF2-40B4-BE49-F238E27FC236}">
                    <a16:creationId xmlns:a16="http://schemas.microsoft.com/office/drawing/2014/main" id="{2D2A04B4-BAC1-4C67-81A7-5B464DCBDB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E-mail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7508" name="Labeled Field">
              <a:extLst>
                <a:ext uri="{FF2B5EF4-FFF2-40B4-BE49-F238E27FC236}">
                  <a16:creationId xmlns:a16="http://schemas.microsoft.com/office/drawing/2014/main" id="{AC8859C3-7350-4CC6-91A6-1EA20A94F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339538"/>
              <a:ext cx="2695582" cy="240862"/>
              <a:chOff x="716602" y="1995386"/>
              <a:chExt cx="2695582" cy="329921"/>
            </a:xfrm>
          </p:grpSpPr>
          <p:sp>
            <p:nvSpPr>
              <p:cNvPr id="272" name="Text Box">
                <a:extLst>
                  <a:ext uri="{FF2B5EF4-FFF2-40B4-BE49-F238E27FC236}">
                    <a16:creationId xmlns:a16="http://schemas.microsoft.com/office/drawing/2014/main" id="{28B3BC3D-9E69-41B4-96C6-C62A9F21FF09}"/>
                  </a:ext>
                </a:extLst>
              </p:cNvPr>
              <p:cNvSpPr/>
              <p:nvPr/>
            </p:nvSpPr>
            <p:spPr>
              <a:xfrm>
                <a:off x="1724405" y="2040485"/>
                <a:ext cx="1687779" cy="241136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Normalny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514" name="Label">
                <a:extLst>
                  <a:ext uri="{FF2B5EF4-FFF2-40B4-BE49-F238E27FC236}">
                    <a16:creationId xmlns:a16="http://schemas.microsoft.com/office/drawing/2014/main" id="{6DC175D8-9C33-458F-9D45-63FEE2C2CC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386"/>
                <a:ext cx="1008112" cy="329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*)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509" name="Label">
              <a:extLst>
                <a:ext uri="{FF2B5EF4-FFF2-40B4-BE49-F238E27FC236}">
                  <a16:creationId xmlns:a16="http://schemas.microsoft.com/office/drawing/2014/main" id="{4F90079C-0AA7-468C-A517-C76EF97E4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046" y="2743339"/>
              <a:ext cx="270225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WNIOSEK O POBYT CZASOWY</a:t>
              </a:r>
              <a:endParaRPr lang="en-US" alt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10" name="Label">
              <a:extLst>
                <a:ext uri="{FF2B5EF4-FFF2-40B4-BE49-F238E27FC236}">
                  <a16:creationId xmlns:a16="http://schemas.microsoft.com/office/drawing/2014/main" id="{18D3C442-9C56-4F30-BB81-EC14D41EE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450" y="3759479"/>
              <a:ext cx="1008112" cy="17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11" name="Label">
              <a:extLst>
                <a:ext uri="{FF2B5EF4-FFF2-40B4-BE49-F238E27FC236}">
                  <a16:creationId xmlns:a16="http://schemas.microsoft.com/office/drawing/2014/main" id="{A49EB3BC-8902-4838-92F4-467957B98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186" y="2694634"/>
              <a:ext cx="1008112" cy="3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71" name="Łącznik prostoliniowy 270">
              <a:extLst>
                <a:ext uri="{FF2B5EF4-FFF2-40B4-BE49-F238E27FC236}">
                  <a16:creationId xmlns:a16="http://schemas.microsoft.com/office/drawing/2014/main" id="{B50F8576-89AF-4DF0-8F85-E691835234F6}"/>
                </a:ext>
              </a:extLst>
            </p:cNvPr>
            <p:cNvCxnSpPr/>
            <p:nvPr/>
          </p:nvCxnSpPr>
          <p:spPr>
            <a:xfrm>
              <a:off x="3877732" y="2636568"/>
              <a:ext cx="0" cy="10816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31" name="Grupa 278">
            <a:extLst>
              <a:ext uri="{FF2B5EF4-FFF2-40B4-BE49-F238E27FC236}">
                <a16:creationId xmlns:a16="http://schemas.microsoft.com/office/drawing/2014/main" id="{70E1F50E-5B8B-4F2C-82AE-45350C512AC6}"/>
              </a:ext>
            </a:extLst>
          </p:cNvPr>
          <p:cNvGrpSpPr>
            <a:grpSpLocks/>
          </p:cNvGrpSpPr>
          <p:nvPr/>
        </p:nvGrpSpPr>
        <p:grpSpPr bwMode="auto">
          <a:xfrm>
            <a:off x="5583238" y="2200275"/>
            <a:ext cx="2930525" cy="4235450"/>
            <a:chOff x="2514469" y="2610682"/>
            <a:chExt cx="2929401" cy="2318338"/>
          </a:xfrm>
        </p:grpSpPr>
        <p:sp>
          <p:nvSpPr>
            <p:cNvPr id="283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4309AEA5-95A0-49F8-9FFB-D5C21A620FF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514469" y="2610682"/>
              <a:ext cx="2929401" cy="2318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Text Box">
              <a:extLst>
                <a:ext uri="{FF2B5EF4-FFF2-40B4-BE49-F238E27FC236}">
                  <a16:creationId xmlns:a16="http://schemas.microsoft.com/office/drawing/2014/main" id="{B4A5109D-B6A9-4268-B604-AB6C6E1A84C1}"/>
                </a:ext>
              </a:extLst>
            </p:cNvPr>
            <p:cNvSpPr/>
            <p:nvPr/>
          </p:nvSpPr>
          <p:spPr>
            <a:xfrm>
              <a:off x="2581118" y="2768829"/>
              <a:ext cx="1688452" cy="240697"/>
            </a:xfrm>
            <a:prstGeom prst="rect">
              <a:avLst/>
            </a:prstGeom>
            <a:solidFill>
              <a:srgbClr val="FFFF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0800" bIns="5080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modyfikacji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85" name="Łącznik prostoliniowy 284">
            <a:extLst>
              <a:ext uri="{FF2B5EF4-FFF2-40B4-BE49-F238E27FC236}">
                <a16:creationId xmlns:a16="http://schemas.microsoft.com/office/drawing/2014/main" id="{E35BD1B4-2F23-42F4-951B-80AB8C1C40D2}"/>
              </a:ext>
            </a:extLst>
          </p:cNvPr>
          <p:cNvCxnSpPr/>
          <p:nvPr/>
        </p:nvCxnSpPr>
        <p:spPr>
          <a:xfrm>
            <a:off x="5584825" y="2160588"/>
            <a:ext cx="2928938" cy="1587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">
            <a:extLst>
              <a:ext uri="{FF2B5EF4-FFF2-40B4-BE49-F238E27FC236}">
                <a16:creationId xmlns:a16="http://schemas.microsoft.com/office/drawing/2014/main" id="{917AA8DD-D0CE-4FCD-BB6F-E24D90E42084}"/>
              </a:ext>
            </a:extLst>
          </p:cNvPr>
          <p:cNvCxnSpPr>
            <a:cxnSpLocks/>
          </p:cNvCxnSpPr>
          <p:nvPr/>
        </p:nvCxnSpPr>
        <p:spPr bwMode="auto">
          <a:xfrm>
            <a:off x="5646738" y="2828925"/>
            <a:ext cx="28035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7" name="Link">
            <a:extLst>
              <a:ext uri="{FF2B5EF4-FFF2-40B4-BE49-F238E27FC236}">
                <a16:creationId xmlns:a16="http://schemas.microsoft.com/office/drawing/2014/main" id="{EDFDB9FB-779B-45BE-BE03-C0395C21852F}"/>
              </a:ext>
            </a:extLst>
          </p:cNvPr>
          <p:cNvSpPr/>
          <p:nvPr/>
        </p:nvSpPr>
        <p:spPr>
          <a:xfrm>
            <a:off x="5942013" y="2320925"/>
            <a:ext cx="549275" cy="173038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Działania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8" name="Chevron">
            <a:extLst>
              <a:ext uri="{FF2B5EF4-FFF2-40B4-BE49-F238E27FC236}">
                <a16:creationId xmlns:a16="http://schemas.microsoft.com/office/drawing/2014/main" id="{80255194-579C-4E19-A931-A59780FA9FC4}"/>
              </a:ext>
            </a:extLst>
          </p:cNvPr>
          <p:cNvSpPr>
            <a:spLocks noChangeAspect="1"/>
          </p:cNvSpPr>
          <p:nvPr/>
        </p:nvSpPr>
        <p:spPr bwMode="auto">
          <a:xfrm>
            <a:off x="6683375" y="2689225"/>
            <a:ext cx="93663" cy="53975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436" name="Settings (2)">
            <a:extLst>
              <a:ext uri="{FF2B5EF4-FFF2-40B4-BE49-F238E27FC236}">
                <a16:creationId xmlns:a16="http://schemas.microsoft.com/office/drawing/2014/main" id="{5ECB11F0-B7E5-4231-A0FA-E509EF8B09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7063" y="2339975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37" name="Header">
            <a:extLst>
              <a:ext uri="{FF2B5EF4-FFF2-40B4-BE49-F238E27FC236}">
                <a16:creationId xmlns:a16="http://schemas.microsoft.com/office/drawing/2014/main" id="{B3D0226F-82F5-45E3-9DCF-B3586BDC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0" y="2216150"/>
            <a:ext cx="874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altLang="pl-PL" sz="2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438" name="Grupa 294">
            <a:extLst>
              <a:ext uri="{FF2B5EF4-FFF2-40B4-BE49-F238E27FC236}">
                <a16:creationId xmlns:a16="http://schemas.microsoft.com/office/drawing/2014/main" id="{E4CBC289-9CC2-48C2-9EC2-5BF54C0F870B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2922588"/>
            <a:ext cx="2928937" cy="1298575"/>
            <a:chOff x="3774529" y="2636568"/>
            <a:chExt cx="2929401" cy="1298922"/>
          </a:xfrm>
        </p:grpSpPr>
        <p:sp>
          <p:nvSpPr>
            <p:cNvPr id="296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72536A22-771A-483F-809C-335088A9AC7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74529" y="2882696"/>
              <a:ext cx="2929401" cy="77173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490" name="Labeled Field">
              <a:extLst>
                <a:ext uri="{FF2B5EF4-FFF2-40B4-BE49-F238E27FC236}">
                  <a16:creationId xmlns:a16="http://schemas.microsoft.com/office/drawing/2014/main" id="{5B6645AB-55A8-4A3C-B8B8-68DE553D59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2951892"/>
              <a:ext cx="2695848" cy="241113"/>
              <a:chOff x="716602" y="1995199"/>
              <a:chExt cx="2695848" cy="330264"/>
            </a:xfrm>
          </p:grpSpPr>
          <p:sp>
            <p:nvSpPr>
              <p:cNvPr id="308" name="Text Box">
                <a:extLst>
                  <a:ext uri="{FF2B5EF4-FFF2-40B4-BE49-F238E27FC236}">
                    <a16:creationId xmlns:a16="http://schemas.microsoft.com/office/drawing/2014/main" id="{AFE79087-9690-4D7D-9709-1B5078F5506D}"/>
                  </a:ext>
                </a:extLst>
              </p:cNvPr>
              <p:cNvSpPr/>
              <p:nvPr/>
            </p:nvSpPr>
            <p:spPr>
              <a:xfrm>
                <a:off x="1724405" y="1996120"/>
                <a:ext cx="1687779" cy="328434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WSC-1000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502" name="Label">
                <a:extLst>
                  <a:ext uri="{FF2B5EF4-FFF2-40B4-BE49-F238E27FC236}">
                    <a16:creationId xmlns:a16="http://schemas.microsoft.com/office/drawing/2014/main" id="{B4A317E9-D0B4-4CB8-9BF9-152A03E29C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228"/>
                <a:ext cx="1008112" cy="330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Sprawa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7491" name="Labeled Field">
              <a:extLst>
                <a:ext uri="{FF2B5EF4-FFF2-40B4-BE49-F238E27FC236}">
                  <a16:creationId xmlns:a16="http://schemas.microsoft.com/office/drawing/2014/main" id="{DB1721DA-AC19-4B73-B518-75050B331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145649"/>
              <a:ext cx="2695848" cy="241113"/>
              <a:chOff x="716602" y="1995199"/>
              <a:chExt cx="2695848" cy="330264"/>
            </a:xfrm>
          </p:grpSpPr>
          <p:sp>
            <p:nvSpPr>
              <p:cNvPr id="306" name="Text Box">
                <a:extLst>
                  <a:ext uri="{FF2B5EF4-FFF2-40B4-BE49-F238E27FC236}">
                    <a16:creationId xmlns:a16="http://schemas.microsoft.com/office/drawing/2014/main" id="{C33A68ED-8611-4A6D-BBC1-3E5AEB99F272}"/>
                  </a:ext>
                </a:extLst>
              </p:cNvPr>
              <p:cNvSpPr/>
              <p:nvPr/>
            </p:nvSpPr>
            <p:spPr>
              <a:xfrm>
                <a:off x="1724405" y="1996079"/>
                <a:ext cx="1687779" cy="328434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Oleg </a:t>
                </a:r>
                <a:r>
                  <a:rPr lang="pl-PL" sz="900" dirty="0" err="1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500" name="Label">
                <a:extLst>
                  <a:ext uri="{FF2B5EF4-FFF2-40B4-BE49-F238E27FC236}">
                    <a16:creationId xmlns:a16="http://schemas.microsoft.com/office/drawing/2014/main" id="{6F60D19E-B17C-44DB-BE1D-6AF5EFCBA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228"/>
                <a:ext cx="1008112" cy="330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493" name="Label">
              <a:extLst>
                <a:ext uri="{FF2B5EF4-FFF2-40B4-BE49-F238E27FC236}">
                  <a16:creationId xmlns:a16="http://schemas.microsoft.com/office/drawing/2014/main" id="{7F331DC2-5B31-433A-97DA-1F438ADE5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046" y="2743339"/>
              <a:ext cx="270225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TELEFON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94" name="Label">
              <a:extLst>
                <a:ext uri="{FF2B5EF4-FFF2-40B4-BE49-F238E27FC236}">
                  <a16:creationId xmlns:a16="http://schemas.microsoft.com/office/drawing/2014/main" id="{F46DDA50-F646-4B29-981F-15F42F353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450" y="3759479"/>
              <a:ext cx="1008112" cy="17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95" name="Label">
              <a:extLst>
                <a:ext uri="{FF2B5EF4-FFF2-40B4-BE49-F238E27FC236}">
                  <a16:creationId xmlns:a16="http://schemas.microsoft.com/office/drawing/2014/main" id="{0DEB0A72-D56A-4F0C-A10B-163775FF1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186" y="2694634"/>
              <a:ext cx="1008112" cy="3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03" name="Łącznik prostoliniowy 302">
              <a:extLst>
                <a:ext uri="{FF2B5EF4-FFF2-40B4-BE49-F238E27FC236}">
                  <a16:creationId xmlns:a16="http://schemas.microsoft.com/office/drawing/2014/main" id="{0673D422-D10A-4FF3-8872-55064443B817}"/>
                </a:ext>
              </a:extLst>
            </p:cNvPr>
            <p:cNvCxnSpPr/>
            <p:nvPr/>
          </p:nvCxnSpPr>
          <p:spPr>
            <a:xfrm>
              <a:off x="3877732" y="2636568"/>
              <a:ext cx="0" cy="1081376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39" name="Grupa 309">
            <a:extLst>
              <a:ext uri="{FF2B5EF4-FFF2-40B4-BE49-F238E27FC236}">
                <a16:creationId xmlns:a16="http://schemas.microsoft.com/office/drawing/2014/main" id="{2C641D02-C151-4CB5-A5D6-9C21D1F7B71B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4067175"/>
            <a:ext cx="2928937" cy="1298575"/>
            <a:chOff x="3774529" y="2636568"/>
            <a:chExt cx="2929401" cy="1298922"/>
          </a:xfrm>
        </p:grpSpPr>
        <p:sp>
          <p:nvSpPr>
            <p:cNvPr id="311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ED784AF7-898D-4B70-AF4E-10C0B8348F3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774529" y="2882697"/>
              <a:ext cx="2929401" cy="77173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476" name="Labeled Field">
              <a:extLst>
                <a:ext uri="{FF2B5EF4-FFF2-40B4-BE49-F238E27FC236}">
                  <a16:creationId xmlns:a16="http://schemas.microsoft.com/office/drawing/2014/main" id="{0D089877-E066-40F1-A9A6-4AAC22326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2951892"/>
              <a:ext cx="2695848" cy="241113"/>
              <a:chOff x="716602" y="1995199"/>
              <a:chExt cx="2695848" cy="330264"/>
            </a:xfrm>
          </p:grpSpPr>
          <p:sp>
            <p:nvSpPr>
              <p:cNvPr id="323" name="Text Box">
                <a:extLst>
                  <a:ext uri="{FF2B5EF4-FFF2-40B4-BE49-F238E27FC236}">
                    <a16:creationId xmlns:a16="http://schemas.microsoft.com/office/drawing/2014/main" id="{B25DE0AC-AC4F-46A0-80CA-3307C3E74F7B}"/>
                  </a:ext>
                </a:extLst>
              </p:cNvPr>
              <p:cNvSpPr/>
              <p:nvPr/>
            </p:nvSpPr>
            <p:spPr>
              <a:xfrm>
                <a:off x="1724405" y="1996121"/>
                <a:ext cx="1687779" cy="32843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WSC-1001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88" name="Label">
                <a:extLst>
                  <a:ext uri="{FF2B5EF4-FFF2-40B4-BE49-F238E27FC236}">
                    <a16:creationId xmlns:a16="http://schemas.microsoft.com/office/drawing/2014/main" id="{4CBBF105-252B-40AC-89C2-3A1704F208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228"/>
                <a:ext cx="1008112" cy="330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Sprawa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7477" name="Labeled Field">
              <a:extLst>
                <a:ext uri="{FF2B5EF4-FFF2-40B4-BE49-F238E27FC236}">
                  <a16:creationId xmlns:a16="http://schemas.microsoft.com/office/drawing/2014/main" id="{AF721BE5-7DCB-45B6-8E93-E100FDA04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145649"/>
              <a:ext cx="2695848" cy="241113"/>
              <a:chOff x="716602" y="1995199"/>
              <a:chExt cx="2695848" cy="330264"/>
            </a:xfrm>
          </p:grpSpPr>
          <p:sp>
            <p:nvSpPr>
              <p:cNvPr id="321" name="Text Box">
                <a:extLst>
                  <a:ext uri="{FF2B5EF4-FFF2-40B4-BE49-F238E27FC236}">
                    <a16:creationId xmlns:a16="http://schemas.microsoft.com/office/drawing/2014/main" id="{C321FE0B-8283-4584-9023-714130108DA0}"/>
                  </a:ext>
                </a:extLst>
              </p:cNvPr>
              <p:cNvSpPr/>
              <p:nvPr/>
            </p:nvSpPr>
            <p:spPr>
              <a:xfrm>
                <a:off x="1724405" y="1996080"/>
                <a:ext cx="1687779" cy="32843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 err="1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Luboj</a:t>
                </a: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Krawczuk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86" name="Label">
                <a:extLst>
                  <a:ext uri="{FF2B5EF4-FFF2-40B4-BE49-F238E27FC236}">
                    <a16:creationId xmlns:a16="http://schemas.microsoft.com/office/drawing/2014/main" id="{A46FC509-69F0-4B62-99CA-522C1304BE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228"/>
                <a:ext cx="1008112" cy="330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479" name="Label">
              <a:extLst>
                <a:ext uri="{FF2B5EF4-FFF2-40B4-BE49-F238E27FC236}">
                  <a16:creationId xmlns:a16="http://schemas.microsoft.com/office/drawing/2014/main" id="{3C6824B2-6E0D-4CCE-AE12-14FB19EDF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046" y="2743339"/>
              <a:ext cx="270225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DECYZJA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80" name="Label">
              <a:extLst>
                <a:ext uri="{FF2B5EF4-FFF2-40B4-BE49-F238E27FC236}">
                  <a16:creationId xmlns:a16="http://schemas.microsoft.com/office/drawing/2014/main" id="{5255CB90-260B-44BD-AE41-3FA1E7E6D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450" y="3759479"/>
              <a:ext cx="1008112" cy="17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81" name="Label">
              <a:extLst>
                <a:ext uri="{FF2B5EF4-FFF2-40B4-BE49-F238E27FC236}">
                  <a16:creationId xmlns:a16="http://schemas.microsoft.com/office/drawing/2014/main" id="{714F931C-942A-419B-97DC-2C99D498E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186" y="2694634"/>
              <a:ext cx="1008112" cy="3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18" name="Łącznik prostoliniowy 317">
              <a:extLst>
                <a:ext uri="{FF2B5EF4-FFF2-40B4-BE49-F238E27FC236}">
                  <a16:creationId xmlns:a16="http://schemas.microsoft.com/office/drawing/2014/main" id="{69373C19-0C60-420A-AAEF-0B246B096A19}"/>
                </a:ext>
              </a:extLst>
            </p:cNvPr>
            <p:cNvCxnSpPr>
              <a:cxnSpLocks/>
            </p:cNvCxnSpPr>
            <p:nvPr/>
          </p:nvCxnSpPr>
          <p:spPr>
            <a:xfrm>
              <a:off x="3877732" y="2636568"/>
              <a:ext cx="0" cy="74950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40" name="Filter">
            <a:extLst>
              <a:ext uri="{FF2B5EF4-FFF2-40B4-BE49-F238E27FC236}">
                <a16:creationId xmlns:a16="http://schemas.microsoft.com/office/drawing/2014/main" id="{F28F4B50-B6C1-40F3-8517-A1056E69B1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21288" y="2643188"/>
            <a:ext cx="142875" cy="150812"/>
          </a:xfrm>
          <a:custGeom>
            <a:avLst/>
            <a:gdLst>
              <a:gd name="T0" fmla="*/ 2147483646 w 586"/>
              <a:gd name="T1" fmla="*/ 0 h 616"/>
              <a:gd name="T2" fmla="*/ 0 w 586"/>
              <a:gd name="T3" fmla="*/ 2147483646 h 616"/>
              <a:gd name="T4" fmla="*/ 0 w 586"/>
              <a:gd name="T5" fmla="*/ 2147483646 h 616"/>
              <a:gd name="T6" fmla="*/ 2147483646 w 586"/>
              <a:gd name="T7" fmla="*/ 2147483646 h 616"/>
              <a:gd name="T8" fmla="*/ 2147483646 w 586"/>
              <a:gd name="T9" fmla="*/ 2147483646 h 616"/>
              <a:gd name="T10" fmla="*/ 2147483646 w 586"/>
              <a:gd name="T11" fmla="*/ 2147483646 h 616"/>
              <a:gd name="T12" fmla="*/ 2147483646 w 586"/>
              <a:gd name="T13" fmla="*/ 2147483646 h 616"/>
              <a:gd name="T14" fmla="*/ 2147483646 w 586"/>
              <a:gd name="T15" fmla="*/ 2147483646 h 616"/>
              <a:gd name="T16" fmla="*/ 2147483646 w 586"/>
              <a:gd name="T17" fmla="*/ 2147483646 h 616"/>
              <a:gd name="T18" fmla="*/ 2147483646 w 586"/>
              <a:gd name="T19" fmla="*/ 2147483646 h 616"/>
              <a:gd name="T20" fmla="*/ 2147483646 w 586"/>
              <a:gd name="T21" fmla="*/ 2147483646 h 616"/>
              <a:gd name="T22" fmla="*/ 2147483646 w 586"/>
              <a:gd name="T23" fmla="*/ 2147483646 h 616"/>
              <a:gd name="T24" fmla="*/ 2147483646 w 586"/>
              <a:gd name="T25" fmla="*/ 2147483646 h 616"/>
              <a:gd name="T26" fmla="*/ 2147483646 w 586"/>
              <a:gd name="T27" fmla="*/ 0 h 616"/>
              <a:gd name="T28" fmla="*/ 2147483646 w 586"/>
              <a:gd name="T29" fmla="*/ 0 h 616"/>
              <a:gd name="T30" fmla="*/ 2147483646 w 586"/>
              <a:gd name="T31" fmla="*/ 2147483646 h 616"/>
              <a:gd name="T32" fmla="*/ 2147483646 w 586"/>
              <a:gd name="T33" fmla="*/ 2147483646 h 616"/>
              <a:gd name="T34" fmla="*/ 2147483646 w 586"/>
              <a:gd name="T35" fmla="*/ 2147483646 h 616"/>
              <a:gd name="T36" fmla="*/ 2147483646 w 586"/>
              <a:gd name="T37" fmla="*/ 2147483646 h 616"/>
              <a:gd name="T38" fmla="*/ 2147483646 w 586"/>
              <a:gd name="T39" fmla="*/ 2147483646 h 616"/>
              <a:gd name="T40" fmla="*/ 2147483646 w 586"/>
              <a:gd name="T41" fmla="*/ 2147483646 h 616"/>
              <a:gd name="T42" fmla="*/ 2147483646 w 586"/>
              <a:gd name="T43" fmla="*/ 2147483646 h 616"/>
              <a:gd name="T44" fmla="*/ 2147483646 w 586"/>
              <a:gd name="T45" fmla="*/ 2147483646 h 616"/>
              <a:gd name="T46" fmla="*/ 2147483646 w 586"/>
              <a:gd name="T47" fmla="*/ 2147483646 h 616"/>
              <a:gd name="T48" fmla="*/ 2147483646 w 586"/>
              <a:gd name="T49" fmla="*/ 2147483646 h 616"/>
              <a:gd name="T50" fmla="*/ 2147483646 w 586"/>
              <a:gd name="T51" fmla="*/ 2147483646 h 616"/>
              <a:gd name="T52" fmla="*/ 2147483646 w 586"/>
              <a:gd name="T53" fmla="*/ 2147483646 h 6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6" h="61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53"/>
                </a:lnTo>
                <a:cubicBezTo>
                  <a:pt x="0" y="56"/>
                  <a:pt x="1" y="60"/>
                  <a:pt x="3" y="62"/>
                </a:cubicBezTo>
                <a:lnTo>
                  <a:pt x="213" y="285"/>
                </a:lnTo>
                <a:lnTo>
                  <a:pt x="213" y="520"/>
                </a:lnTo>
                <a:cubicBezTo>
                  <a:pt x="213" y="524"/>
                  <a:pt x="216" y="529"/>
                  <a:pt x="220" y="531"/>
                </a:cubicBezTo>
                <a:lnTo>
                  <a:pt x="353" y="611"/>
                </a:lnTo>
                <a:cubicBezTo>
                  <a:pt x="362" y="616"/>
                  <a:pt x="373" y="610"/>
                  <a:pt x="373" y="600"/>
                </a:cubicBezTo>
                <a:lnTo>
                  <a:pt x="373" y="285"/>
                </a:lnTo>
                <a:lnTo>
                  <a:pt x="581" y="63"/>
                </a:lnTo>
                <a:cubicBezTo>
                  <a:pt x="586" y="59"/>
                  <a:pt x="586" y="57"/>
                  <a:pt x="586" y="51"/>
                </a:cubicBezTo>
                <a:lnTo>
                  <a:pt x="586" y="13"/>
                </a:lnTo>
                <a:cubicBezTo>
                  <a:pt x="586" y="6"/>
                  <a:pt x="580" y="0"/>
                  <a:pt x="573" y="0"/>
                </a:cubicBezTo>
                <a:lnTo>
                  <a:pt x="13" y="0"/>
                </a:lnTo>
                <a:close/>
                <a:moveTo>
                  <a:pt x="26" y="26"/>
                </a:moveTo>
                <a:lnTo>
                  <a:pt x="560" y="26"/>
                </a:lnTo>
                <a:lnTo>
                  <a:pt x="560" y="48"/>
                </a:lnTo>
                <a:lnTo>
                  <a:pt x="354" y="266"/>
                </a:lnTo>
                <a:lnTo>
                  <a:pt x="232" y="266"/>
                </a:lnTo>
                <a:lnTo>
                  <a:pt x="26" y="48"/>
                </a:lnTo>
                <a:lnTo>
                  <a:pt x="26" y="26"/>
                </a:lnTo>
                <a:close/>
                <a:moveTo>
                  <a:pt x="240" y="293"/>
                </a:moveTo>
                <a:lnTo>
                  <a:pt x="346" y="293"/>
                </a:lnTo>
                <a:lnTo>
                  <a:pt x="346" y="576"/>
                </a:lnTo>
                <a:lnTo>
                  <a:pt x="240" y="512"/>
                </a:lnTo>
                <a:lnTo>
                  <a:pt x="240" y="293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41" name="Filter">
            <a:extLst>
              <a:ext uri="{FF2B5EF4-FFF2-40B4-BE49-F238E27FC236}">
                <a16:creationId xmlns:a16="http://schemas.microsoft.com/office/drawing/2014/main" id="{69F8BAA6-CB6A-4A21-9FF1-B440ECEA1F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8338" y="2624138"/>
            <a:ext cx="142875" cy="150812"/>
          </a:xfrm>
          <a:custGeom>
            <a:avLst/>
            <a:gdLst>
              <a:gd name="T0" fmla="*/ 2147483646 w 586"/>
              <a:gd name="T1" fmla="*/ 0 h 616"/>
              <a:gd name="T2" fmla="*/ 0 w 586"/>
              <a:gd name="T3" fmla="*/ 2147483646 h 616"/>
              <a:gd name="T4" fmla="*/ 0 w 586"/>
              <a:gd name="T5" fmla="*/ 2147483646 h 616"/>
              <a:gd name="T6" fmla="*/ 2147483646 w 586"/>
              <a:gd name="T7" fmla="*/ 2147483646 h 616"/>
              <a:gd name="T8" fmla="*/ 2147483646 w 586"/>
              <a:gd name="T9" fmla="*/ 2147483646 h 616"/>
              <a:gd name="T10" fmla="*/ 2147483646 w 586"/>
              <a:gd name="T11" fmla="*/ 2147483646 h 616"/>
              <a:gd name="T12" fmla="*/ 2147483646 w 586"/>
              <a:gd name="T13" fmla="*/ 2147483646 h 616"/>
              <a:gd name="T14" fmla="*/ 2147483646 w 586"/>
              <a:gd name="T15" fmla="*/ 2147483646 h 616"/>
              <a:gd name="T16" fmla="*/ 2147483646 w 586"/>
              <a:gd name="T17" fmla="*/ 2147483646 h 616"/>
              <a:gd name="T18" fmla="*/ 2147483646 w 586"/>
              <a:gd name="T19" fmla="*/ 2147483646 h 616"/>
              <a:gd name="T20" fmla="*/ 2147483646 w 586"/>
              <a:gd name="T21" fmla="*/ 2147483646 h 616"/>
              <a:gd name="T22" fmla="*/ 2147483646 w 586"/>
              <a:gd name="T23" fmla="*/ 2147483646 h 616"/>
              <a:gd name="T24" fmla="*/ 2147483646 w 586"/>
              <a:gd name="T25" fmla="*/ 2147483646 h 616"/>
              <a:gd name="T26" fmla="*/ 2147483646 w 586"/>
              <a:gd name="T27" fmla="*/ 0 h 616"/>
              <a:gd name="T28" fmla="*/ 2147483646 w 586"/>
              <a:gd name="T29" fmla="*/ 0 h 616"/>
              <a:gd name="T30" fmla="*/ 2147483646 w 586"/>
              <a:gd name="T31" fmla="*/ 2147483646 h 616"/>
              <a:gd name="T32" fmla="*/ 2147483646 w 586"/>
              <a:gd name="T33" fmla="*/ 2147483646 h 616"/>
              <a:gd name="T34" fmla="*/ 2147483646 w 586"/>
              <a:gd name="T35" fmla="*/ 2147483646 h 616"/>
              <a:gd name="T36" fmla="*/ 2147483646 w 586"/>
              <a:gd name="T37" fmla="*/ 2147483646 h 616"/>
              <a:gd name="T38" fmla="*/ 2147483646 w 586"/>
              <a:gd name="T39" fmla="*/ 2147483646 h 616"/>
              <a:gd name="T40" fmla="*/ 2147483646 w 586"/>
              <a:gd name="T41" fmla="*/ 2147483646 h 616"/>
              <a:gd name="T42" fmla="*/ 2147483646 w 586"/>
              <a:gd name="T43" fmla="*/ 2147483646 h 616"/>
              <a:gd name="T44" fmla="*/ 2147483646 w 586"/>
              <a:gd name="T45" fmla="*/ 2147483646 h 616"/>
              <a:gd name="T46" fmla="*/ 2147483646 w 586"/>
              <a:gd name="T47" fmla="*/ 2147483646 h 616"/>
              <a:gd name="T48" fmla="*/ 2147483646 w 586"/>
              <a:gd name="T49" fmla="*/ 2147483646 h 616"/>
              <a:gd name="T50" fmla="*/ 2147483646 w 586"/>
              <a:gd name="T51" fmla="*/ 2147483646 h 616"/>
              <a:gd name="T52" fmla="*/ 2147483646 w 586"/>
              <a:gd name="T53" fmla="*/ 2147483646 h 6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6" h="61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53"/>
                </a:lnTo>
                <a:cubicBezTo>
                  <a:pt x="0" y="56"/>
                  <a:pt x="1" y="60"/>
                  <a:pt x="3" y="62"/>
                </a:cubicBezTo>
                <a:lnTo>
                  <a:pt x="213" y="285"/>
                </a:lnTo>
                <a:lnTo>
                  <a:pt x="213" y="520"/>
                </a:lnTo>
                <a:cubicBezTo>
                  <a:pt x="213" y="524"/>
                  <a:pt x="216" y="529"/>
                  <a:pt x="220" y="531"/>
                </a:cubicBezTo>
                <a:lnTo>
                  <a:pt x="353" y="611"/>
                </a:lnTo>
                <a:cubicBezTo>
                  <a:pt x="362" y="616"/>
                  <a:pt x="373" y="610"/>
                  <a:pt x="373" y="600"/>
                </a:cubicBezTo>
                <a:lnTo>
                  <a:pt x="373" y="285"/>
                </a:lnTo>
                <a:lnTo>
                  <a:pt x="581" y="63"/>
                </a:lnTo>
                <a:cubicBezTo>
                  <a:pt x="586" y="59"/>
                  <a:pt x="586" y="57"/>
                  <a:pt x="586" y="51"/>
                </a:cubicBezTo>
                <a:lnTo>
                  <a:pt x="586" y="13"/>
                </a:lnTo>
                <a:cubicBezTo>
                  <a:pt x="586" y="6"/>
                  <a:pt x="580" y="0"/>
                  <a:pt x="573" y="0"/>
                </a:cubicBezTo>
                <a:lnTo>
                  <a:pt x="13" y="0"/>
                </a:lnTo>
                <a:close/>
                <a:moveTo>
                  <a:pt x="26" y="26"/>
                </a:moveTo>
                <a:lnTo>
                  <a:pt x="560" y="26"/>
                </a:lnTo>
                <a:lnTo>
                  <a:pt x="560" y="48"/>
                </a:lnTo>
                <a:lnTo>
                  <a:pt x="354" y="266"/>
                </a:lnTo>
                <a:lnTo>
                  <a:pt x="232" y="266"/>
                </a:lnTo>
                <a:lnTo>
                  <a:pt x="26" y="48"/>
                </a:lnTo>
                <a:lnTo>
                  <a:pt x="26" y="26"/>
                </a:lnTo>
                <a:close/>
                <a:moveTo>
                  <a:pt x="240" y="293"/>
                </a:moveTo>
                <a:lnTo>
                  <a:pt x="346" y="293"/>
                </a:lnTo>
                <a:lnTo>
                  <a:pt x="346" y="576"/>
                </a:lnTo>
                <a:lnTo>
                  <a:pt x="240" y="512"/>
                </a:lnTo>
                <a:lnTo>
                  <a:pt x="240" y="293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42" name="To-do">
            <a:extLst>
              <a:ext uri="{FF2B5EF4-FFF2-40B4-BE49-F238E27FC236}">
                <a16:creationId xmlns:a16="http://schemas.microsoft.com/office/drawing/2014/main" id="{AF6410D8-4BDF-45CD-8842-63DFCFCA322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21350" y="2338388"/>
            <a:ext cx="165100" cy="163512"/>
          </a:xfrm>
          <a:custGeom>
            <a:avLst/>
            <a:gdLst>
              <a:gd name="T0" fmla="*/ 2147483646 w 675"/>
              <a:gd name="T1" fmla="*/ 2147483646 h 670"/>
              <a:gd name="T2" fmla="*/ 2147483646 w 675"/>
              <a:gd name="T3" fmla="*/ 2147483646 h 670"/>
              <a:gd name="T4" fmla="*/ 2147483646 w 675"/>
              <a:gd name="T5" fmla="*/ 2147483646 h 670"/>
              <a:gd name="T6" fmla="*/ 2147483646 w 675"/>
              <a:gd name="T7" fmla="*/ 2147483646 h 670"/>
              <a:gd name="T8" fmla="*/ 2147483646 w 675"/>
              <a:gd name="T9" fmla="*/ 2147483646 h 670"/>
              <a:gd name="T10" fmla="*/ 2147483646 w 675"/>
              <a:gd name="T11" fmla="*/ 2147483646 h 670"/>
              <a:gd name="T12" fmla="*/ 2147483646 w 675"/>
              <a:gd name="T13" fmla="*/ 2147483646 h 670"/>
              <a:gd name="T14" fmla="*/ 2147483646 w 675"/>
              <a:gd name="T15" fmla="*/ 2147483646 h 670"/>
              <a:gd name="T16" fmla="*/ 2147483646 w 675"/>
              <a:gd name="T17" fmla="*/ 2147483646 h 670"/>
              <a:gd name="T18" fmla="*/ 2147483646 w 675"/>
              <a:gd name="T19" fmla="*/ 2147483646 h 670"/>
              <a:gd name="T20" fmla="*/ 2147483646 w 675"/>
              <a:gd name="T21" fmla="*/ 2147483646 h 670"/>
              <a:gd name="T22" fmla="*/ 2147483646 w 675"/>
              <a:gd name="T23" fmla="*/ 2147483646 h 670"/>
              <a:gd name="T24" fmla="*/ 2147483646 w 675"/>
              <a:gd name="T25" fmla="*/ 2147483646 h 670"/>
              <a:gd name="T26" fmla="*/ 2147483646 w 675"/>
              <a:gd name="T27" fmla="*/ 2147483646 h 670"/>
              <a:gd name="T28" fmla="*/ 2147483646 w 675"/>
              <a:gd name="T29" fmla="*/ 2147483646 h 670"/>
              <a:gd name="T30" fmla="*/ 2147483646 w 675"/>
              <a:gd name="T31" fmla="*/ 2147483646 h 670"/>
              <a:gd name="T32" fmla="*/ 2147483646 w 675"/>
              <a:gd name="T33" fmla="*/ 2147483646 h 670"/>
              <a:gd name="T34" fmla="*/ 2147483646 w 675"/>
              <a:gd name="T35" fmla="*/ 2147483646 h 670"/>
              <a:gd name="T36" fmla="*/ 2147483646 w 675"/>
              <a:gd name="T37" fmla="*/ 2147483646 h 670"/>
              <a:gd name="T38" fmla="*/ 2147483646 w 675"/>
              <a:gd name="T39" fmla="*/ 2147483646 h 670"/>
              <a:gd name="T40" fmla="*/ 2147483646 w 675"/>
              <a:gd name="T41" fmla="*/ 2147483646 h 670"/>
              <a:gd name="T42" fmla="*/ 2147483646 w 675"/>
              <a:gd name="T43" fmla="*/ 2147483646 h 670"/>
              <a:gd name="T44" fmla="*/ 2147483646 w 675"/>
              <a:gd name="T45" fmla="*/ 2147483646 h 670"/>
              <a:gd name="T46" fmla="*/ 2147483646 w 675"/>
              <a:gd name="T47" fmla="*/ 2147483646 h 670"/>
              <a:gd name="T48" fmla="*/ 2147483646 w 675"/>
              <a:gd name="T49" fmla="*/ 2147483646 h 670"/>
              <a:gd name="T50" fmla="*/ 2147483646 w 675"/>
              <a:gd name="T51" fmla="*/ 2147483646 h 670"/>
              <a:gd name="T52" fmla="*/ 2147483646 w 675"/>
              <a:gd name="T53" fmla="*/ 2147483646 h 670"/>
              <a:gd name="T54" fmla="*/ 2147483646 w 675"/>
              <a:gd name="T55" fmla="*/ 2147483646 h 670"/>
              <a:gd name="T56" fmla="*/ 2147483646 w 675"/>
              <a:gd name="T57" fmla="*/ 2147483646 h 670"/>
              <a:gd name="T58" fmla="*/ 2147483646 w 675"/>
              <a:gd name="T59" fmla="*/ 2147483646 h 670"/>
              <a:gd name="T60" fmla="*/ 2147483646 w 675"/>
              <a:gd name="T61" fmla="*/ 2147483646 h 670"/>
              <a:gd name="T62" fmla="*/ 2147483646 w 675"/>
              <a:gd name="T63" fmla="*/ 2147483646 h 670"/>
              <a:gd name="T64" fmla="*/ 2147483646 w 675"/>
              <a:gd name="T65" fmla="*/ 2147483646 h 670"/>
              <a:gd name="T66" fmla="*/ 2147483646 w 675"/>
              <a:gd name="T67" fmla="*/ 2147483646 h 670"/>
              <a:gd name="T68" fmla="*/ 2147483646 w 675"/>
              <a:gd name="T69" fmla="*/ 2147483646 h 670"/>
              <a:gd name="T70" fmla="*/ 2147483646 w 675"/>
              <a:gd name="T71" fmla="*/ 2147483646 h 670"/>
              <a:gd name="T72" fmla="*/ 2147483646 w 675"/>
              <a:gd name="T73" fmla="*/ 2147483646 h 670"/>
              <a:gd name="T74" fmla="*/ 2147483646 w 675"/>
              <a:gd name="T75" fmla="*/ 2147483646 h 670"/>
              <a:gd name="T76" fmla="*/ 2147483646 w 675"/>
              <a:gd name="T77" fmla="*/ 2147483646 h 670"/>
              <a:gd name="T78" fmla="*/ 2147483646 w 675"/>
              <a:gd name="T79" fmla="*/ 2147483646 h 670"/>
              <a:gd name="T80" fmla="*/ 2147483646 w 675"/>
              <a:gd name="T81" fmla="*/ 2147483646 h 670"/>
              <a:gd name="T82" fmla="*/ 2147483646 w 675"/>
              <a:gd name="T83" fmla="*/ 2147483646 h 6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75" h="670">
                <a:moveTo>
                  <a:pt x="195" y="1"/>
                </a:moveTo>
                <a:cubicBezTo>
                  <a:pt x="191" y="1"/>
                  <a:pt x="187" y="3"/>
                  <a:pt x="184" y="7"/>
                </a:cubicBezTo>
                <a:lnTo>
                  <a:pt x="87" y="152"/>
                </a:lnTo>
                <a:lnTo>
                  <a:pt x="32" y="86"/>
                </a:lnTo>
                <a:cubicBezTo>
                  <a:pt x="21" y="71"/>
                  <a:pt x="0" y="89"/>
                  <a:pt x="12" y="103"/>
                </a:cubicBezTo>
                <a:lnTo>
                  <a:pt x="78" y="183"/>
                </a:lnTo>
                <a:cubicBezTo>
                  <a:pt x="84" y="190"/>
                  <a:pt x="95" y="189"/>
                  <a:pt x="100" y="182"/>
                </a:cubicBezTo>
                <a:lnTo>
                  <a:pt x="206" y="22"/>
                </a:lnTo>
                <a:cubicBezTo>
                  <a:pt x="213" y="13"/>
                  <a:pt x="206" y="0"/>
                  <a:pt x="195" y="1"/>
                </a:cubicBezTo>
                <a:close/>
                <a:moveTo>
                  <a:pt x="275" y="94"/>
                </a:moveTo>
                <a:lnTo>
                  <a:pt x="275" y="121"/>
                </a:lnTo>
                <a:lnTo>
                  <a:pt x="675" y="121"/>
                </a:lnTo>
                <a:lnTo>
                  <a:pt x="675" y="94"/>
                </a:lnTo>
                <a:lnTo>
                  <a:pt x="275" y="94"/>
                </a:lnTo>
                <a:close/>
                <a:moveTo>
                  <a:pt x="195" y="227"/>
                </a:moveTo>
                <a:cubicBezTo>
                  <a:pt x="191" y="228"/>
                  <a:pt x="187" y="230"/>
                  <a:pt x="184" y="233"/>
                </a:cubicBezTo>
                <a:lnTo>
                  <a:pt x="87" y="379"/>
                </a:lnTo>
                <a:lnTo>
                  <a:pt x="32" y="312"/>
                </a:lnTo>
                <a:cubicBezTo>
                  <a:pt x="21" y="298"/>
                  <a:pt x="0" y="316"/>
                  <a:pt x="12" y="329"/>
                </a:cubicBezTo>
                <a:lnTo>
                  <a:pt x="78" y="409"/>
                </a:lnTo>
                <a:cubicBezTo>
                  <a:pt x="84" y="416"/>
                  <a:pt x="95" y="416"/>
                  <a:pt x="100" y="408"/>
                </a:cubicBezTo>
                <a:lnTo>
                  <a:pt x="206" y="248"/>
                </a:lnTo>
                <a:cubicBezTo>
                  <a:pt x="213" y="239"/>
                  <a:pt x="206" y="227"/>
                  <a:pt x="195" y="227"/>
                </a:cubicBezTo>
                <a:close/>
                <a:moveTo>
                  <a:pt x="275" y="321"/>
                </a:moveTo>
                <a:lnTo>
                  <a:pt x="275" y="348"/>
                </a:lnTo>
                <a:lnTo>
                  <a:pt x="675" y="348"/>
                </a:lnTo>
                <a:lnTo>
                  <a:pt x="675" y="321"/>
                </a:lnTo>
                <a:lnTo>
                  <a:pt x="275" y="321"/>
                </a:lnTo>
                <a:close/>
                <a:moveTo>
                  <a:pt x="195" y="481"/>
                </a:moveTo>
                <a:cubicBezTo>
                  <a:pt x="191" y="481"/>
                  <a:pt x="187" y="483"/>
                  <a:pt x="184" y="487"/>
                </a:cubicBezTo>
                <a:lnTo>
                  <a:pt x="87" y="632"/>
                </a:lnTo>
                <a:lnTo>
                  <a:pt x="32" y="566"/>
                </a:lnTo>
                <a:cubicBezTo>
                  <a:pt x="21" y="551"/>
                  <a:pt x="0" y="569"/>
                  <a:pt x="12" y="583"/>
                </a:cubicBezTo>
                <a:lnTo>
                  <a:pt x="78" y="663"/>
                </a:lnTo>
                <a:cubicBezTo>
                  <a:pt x="84" y="670"/>
                  <a:pt x="95" y="669"/>
                  <a:pt x="100" y="662"/>
                </a:cubicBezTo>
                <a:lnTo>
                  <a:pt x="206" y="502"/>
                </a:lnTo>
                <a:cubicBezTo>
                  <a:pt x="213" y="493"/>
                  <a:pt x="206" y="480"/>
                  <a:pt x="195" y="481"/>
                </a:cubicBezTo>
                <a:close/>
                <a:moveTo>
                  <a:pt x="275" y="574"/>
                </a:moveTo>
                <a:lnTo>
                  <a:pt x="275" y="601"/>
                </a:lnTo>
                <a:lnTo>
                  <a:pt x="675" y="601"/>
                </a:lnTo>
                <a:lnTo>
                  <a:pt x="675" y="574"/>
                </a:lnTo>
                <a:lnTo>
                  <a:pt x="275" y="57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5" name="Panel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76FFFFD4-F2B2-443D-BC9D-96EDC1C128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02663" y="2209800"/>
            <a:ext cx="2930525" cy="423545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7" name="Łącznik prostoliniowy 146">
            <a:extLst>
              <a:ext uri="{FF2B5EF4-FFF2-40B4-BE49-F238E27FC236}">
                <a16:creationId xmlns:a16="http://schemas.microsoft.com/office/drawing/2014/main" id="{D116EA51-056B-41B4-A980-1770F796EB7C}"/>
              </a:ext>
            </a:extLst>
          </p:cNvPr>
          <p:cNvCxnSpPr/>
          <p:nvPr/>
        </p:nvCxnSpPr>
        <p:spPr>
          <a:xfrm>
            <a:off x="8604250" y="2170113"/>
            <a:ext cx="2928938" cy="15875"/>
          </a:xfrm>
          <a:prstGeom prst="line">
            <a:avLst/>
          </a:prstGeom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Line">
            <a:extLst>
              <a:ext uri="{FF2B5EF4-FFF2-40B4-BE49-F238E27FC236}">
                <a16:creationId xmlns:a16="http://schemas.microsoft.com/office/drawing/2014/main" id="{65F9E01B-CD70-43C5-A686-949C463BF8CD}"/>
              </a:ext>
            </a:extLst>
          </p:cNvPr>
          <p:cNvCxnSpPr>
            <a:cxnSpLocks/>
          </p:cNvCxnSpPr>
          <p:nvPr/>
        </p:nvCxnSpPr>
        <p:spPr bwMode="auto">
          <a:xfrm>
            <a:off x="8666163" y="2838450"/>
            <a:ext cx="28035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9" name="Link">
            <a:extLst>
              <a:ext uri="{FF2B5EF4-FFF2-40B4-BE49-F238E27FC236}">
                <a16:creationId xmlns:a16="http://schemas.microsoft.com/office/drawing/2014/main" id="{70525D7A-D7E5-42DB-8FF4-F841E6C82847}"/>
              </a:ext>
            </a:extLst>
          </p:cNvPr>
          <p:cNvSpPr/>
          <p:nvPr/>
        </p:nvSpPr>
        <p:spPr>
          <a:xfrm>
            <a:off x="8915400" y="2341563"/>
            <a:ext cx="1168400" cy="171450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Inne kolejki i widoki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47" name="Settings (2)">
            <a:extLst>
              <a:ext uri="{FF2B5EF4-FFF2-40B4-BE49-F238E27FC236}">
                <a16:creationId xmlns:a16="http://schemas.microsoft.com/office/drawing/2014/main" id="{EF1601ED-C41F-4EC3-BE2C-C685112BA3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66488" y="2349500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7448" name="Grupa 198">
            <a:extLst>
              <a:ext uri="{FF2B5EF4-FFF2-40B4-BE49-F238E27FC236}">
                <a16:creationId xmlns:a16="http://schemas.microsoft.com/office/drawing/2014/main" id="{B291B18B-EF1E-48C4-8AC8-4BDDF8FAF1AF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967038"/>
            <a:ext cx="1104900" cy="1562100"/>
            <a:chOff x="8610600" y="2651956"/>
            <a:chExt cx="1104901" cy="1562420"/>
          </a:xfrm>
        </p:grpSpPr>
        <p:grpSp>
          <p:nvGrpSpPr>
            <p:cNvPr id="17470" name="Grupa 199">
              <a:extLst>
                <a:ext uri="{FF2B5EF4-FFF2-40B4-BE49-F238E27FC236}">
                  <a16:creationId xmlns:a16="http://schemas.microsoft.com/office/drawing/2014/main" id="{588D2DCF-068A-4F17-848F-96FAD4FF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290"/>
              <a:ext cx="1104900" cy="1513086"/>
              <a:chOff x="8610600" y="2701290"/>
              <a:chExt cx="1104900" cy="1513086"/>
            </a:xfrm>
          </p:grpSpPr>
          <p:sp>
            <p:nvSpPr>
              <p:cNvPr id="202" name="Panel">
                <a:extLst>
                  <a:ext uri="{FF2B5EF4-FFF2-40B4-BE49-F238E27FC236}">
                    <a16:creationId xmlns:a16="http://schemas.microsoft.com/office/drawing/2014/main" id="{0A7EE56B-52A4-4B5C-87E4-554C0725088D}"/>
                  </a:ext>
                </a:extLst>
              </p:cNvPr>
              <p:cNvSpPr/>
              <p:nvPr/>
            </p:nvSpPr>
            <p:spPr>
              <a:xfrm>
                <a:off x="8610600" y="2701178"/>
                <a:ext cx="1104901" cy="151319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73" name="Label">
                <a:extLst>
                  <a:ext uri="{FF2B5EF4-FFF2-40B4-BE49-F238E27FC236}">
                    <a16:creationId xmlns:a16="http://schemas.microsoft.com/office/drawing/2014/main" id="{68F6ADFE-EC37-4A6A-9A18-3DC1342DF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</a:t>
                </a:r>
                <a:endParaRPr lang="en-US" altLang="pl-PL" sz="3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74" name="Label">
                <a:extLst>
                  <a:ext uri="{FF2B5EF4-FFF2-40B4-BE49-F238E27FC236}">
                    <a16:creationId xmlns:a16="http://schemas.microsoft.com/office/drawing/2014/main" id="{41CBD5C7-8528-4127-A0D6-1653B3425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669587"/>
                <a:ext cx="1104900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Moje rozwiązane sprawy</a:t>
                </a:r>
                <a:endParaRPr lang="en-US" altLang="pl-PL" sz="9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471" name="Label">
              <a:extLst>
                <a:ext uri="{FF2B5EF4-FFF2-40B4-BE49-F238E27FC236}">
                  <a16:creationId xmlns:a16="http://schemas.microsoft.com/office/drawing/2014/main" id="{D7EFA12D-E41C-4FCE-A2B4-725C0E0E0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49" name="Grupa 204">
            <a:extLst>
              <a:ext uri="{FF2B5EF4-FFF2-40B4-BE49-F238E27FC236}">
                <a16:creationId xmlns:a16="http://schemas.microsoft.com/office/drawing/2014/main" id="{93F8BA78-BF8C-47BC-934D-A887A02C8D04}"/>
              </a:ext>
            </a:extLst>
          </p:cNvPr>
          <p:cNvGrpSpPr>
            <a:grpSpLocks/>
          </p:cNvGrpSpPr>
          <p:nvPr/>
        </p:nvGrpSpPr>
        <p:grpSpPr bwMode="auto">
          <a:xfrm>
            <a:off x="10172700" y="2967038"/>
            <a:ext cx="1104900" cy="1562100"/>
            <a:chOff x="8610600" y="2651956"/>
            <a:chExt cx="1104901" cy="1562420"/>
          </a:xfrm>
        </p:grpSpPr>
        <p:grpSp>
          <p:nvGrpSpPr>
            <p:cNvPr id="17465" name="Grupa 205">
              <a:extLst>
                <a:ext uri="{FF2B5EF4-FFF2-40B4-BE49-F238E27FC236}">
                  <a16:creationId xmlns:a16="http://schemas.microsoft.com/office/drawing/2014/main" id="{8A08333C-8CA2-48B5-9168-02EB52640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290"/>
              <a:ext cx="1104900" cy="1513086"/>
              <a:chOff x="8610600" y="2701290"/>
              <a:chExt cx="1104900" cy="1513086"/>
            </a:xfrm>
          </p:grpSpPr>
          <p:sp>
            <p:nvSpPr>
              <p:cNvPr id="208" name="Panel">
                <a:extLst>
                  <a:ext uri="{FF2B5EF4-FFF2-40B4-BE49-F238E27FC236}">
                    <a16:creationId xmlns:a16="http://schemas.microsoft.com/office/drawing/2014/main" id="{FF673DA9-FD50-4985-8BE2-4D67D23C9C53}"/>
                  </a:ext>
                </a:extLst>
              </p:cNvPr>
              <p:cNvSpPr/>
              <p:nvPr/>
            </p:nvSpPr>
            <p:spPr>
              <a:xfrm>
                <a:off x="8610600" y="2701178"/>
                <a:ext cx="1104901" cy="151319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68" name="Label">
                <a:extLst>
                  <a:ext uri="{FF2B5EF4-FFF2-40B4-BE49-F238E27FC236}">
                    <a16:creationId xmlns:a16="http://schemas.microsoft.com/office/drawing/2014/main" id="{9651975A-3FEB-45ED-9CE5-C304381A8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  <a:endParaRPr lang="en-US" altLang="pl-PL" sz="3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69" name="Label">
                <a:extLst>
                  <a:ext uri="{FF2B5EF4-FFF2-40B4-BE49-F238E27FC236}">
                    <a16:creationId xmlns:a16="http://schemas.microsoft.com/office/drawing/2014/main" id="{EA39DC99-AD5B-48E6-9F6F-850B9D104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738836"/>
                <a:ext cx="1104900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 kolejce „X”</a:t>
                </a:r>
                <a:endParaRPr lang="en-US" altLang="pl-PL" sz="9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466" name="Label">
              <a:extLst>
                <a:ext uri="{FF2B5EF4-FFF2-40B4-BE49-F238E27FC236}">
                  <a16:creationId xmlns:a16="http://schemas.microsoft.com/office/drawing/2014/main" id="{6A658610-96C6-42D2-8562-C96AB0AFE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50" name="Grupa 243">
            <a:extLst>
              <a:ext uri="{FF2B5EF4-FFF2-40B4-BE49-F238E27FC236}">
                <a16:creationId xmlns:a16="http://schemas.microsoft.com/office/drawing/2014/main" id="{764CAB65-924A-4C7E-9ABB-E2B752D8D414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4629150"/>
            <a:ext cx="1104900" cy="1563688"/>
            <a:chOff x="8610600" y="2651956"/>
            <a:chExt cx="1104901" cy="1562420"/>
          </a:xfrm>
        </p:grpSpPr>
        <p:grpSp>
          <p:nvGrpSpPr>
            <p:cNvPr id="17460" name="Grupa 263">
              <a:extLst>
                <a:ext uri="{FF2B5EF4-FFF2-40B4-BE49-F238E27FC236}">
                  <a16:creationId xmlns:a16="http://schemas.microsoft.com/office/drawing/2014/main" id="{EDAC646B-8DA9-4059-B390-A9C5AE31A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290"/>
              <a:ext cx="1104900" cy="1513086"/>
              <a:chOff x="8610600" y="2701290"/>
              <a:chExt cx="1104900" cy="1513086"/>
            </a:xfrm>
          </p:grpSpPr>
          <p:sp>
            <p:nvSpPr>
              <p:cNvPr id="278" name="Panel">
                <a:extLst>
                  <a:ext uri="{FF2B5EF4-FFF2-40B4-BE49-F238E27FC236}">
                    <a16:creationId xmlns:a16="http://schemas.microsoft.com/office/drawing/2014/main" id="{B7D74EDB-37E5-47A2-A5F5-1C48B88802E2}"/>
                  </a:ext>
                </a:extLst>
              </p:cNvPr>
              <p:cNvSpPr/>
              <p:nvPr/>
            </p:nvSpPr>
            <p:spPr>
              <a:xfrm>
                <a:off x="8610600" y="2701129"/>
                <a:ext cx="1104901" cy="151324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63" name="Label">
                <a:extLst>
                  <a:ext uri="{FF2B5EF4-FFF2-40B4-BE49-F238E27FC236}">
                    <a16:creationId xmlns:a16="http://schemas.microsoft.com/office/drawing/2014/main" id="{BEE76E0C-438F-4B74-A545-6A7CE7139D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34</a:t>
                </a:r>
                <a:endParaRPr lang="en-US" altLang="pl-PL" sz="3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64" name="Label">
                <a:extLst>
                  <a:ext uri="{FF2B5EF4-FFF2-40B4-BE49-F238E27FC236}">
                    <a16:creationId xmlns:a16="http://schemas.microsoft.com/office/drawing/2014/main" id="{2D6FAC64-DDFB-4318-818F-B1849BB14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669587"/>
                <a:ext cx="1104900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Telefony do wykonania</a:t>
                </a:r>
                <a:endParaRPr lang="en-US" altLang="pl-PL" sz="9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461" name="Label">
              <a:extLst>
                <a:ext uri="{FF2B5EF4-FFF2-40B4-BE49-F238E27FC236}">
                  <a16:creationId xmlns:a16="http://schemas.microsoft.com/office/drawing/2014/main" id="{4CD5DF0D-5290-4F27-93D4-56F672E88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51" name="Grupa 281">
            <a:extLst>
              <a:ext uri="{FF2B5EF4-FFF2-40B4-BE49-F238E27FC236}">
                <a16:creationId xmlns:a16="http://schemas.microsoft.com/office/drawing/2014/main" id="{349F8C21-9B35-4FB6-B4CA-9BC7C75508B8}"/>
              </a:ext>
            </a:extLst>
          </p:cNvPr>
          <p:cNvGrpSpPr>
            <a:grpSpLocks/>
          </p:cNvGrpSpPr>
          <p:nvPr/>
        </p:nvGrpSpPr>
        <p:grpSpPr bwMode="auto">
          <a:xfrm>
            <a:off x="10172700" y="4629150"/>
            <a:ext cx="1104900" cy="1563688"/>
            <a:chOff x="8610600" y="2651956"/>
            <a:chExt cx="1104901" cy="1562420"/>
          </a:xfrm>
        </p:grpSpPr>
        <p:grpSp>
          <p:nvGrpSpPr>
            <p:cNvPr id="17455" name="Grupa 288">
              <a:extLst>
                <a:ext uri="{FF2B5EF4-FFF2-40B4-BE49-F238E27FC236}">
                  <a16:creationId xmlns:a16="http://schemas.microsoft.com/office/drawing/2014/main" id="{DFC89B84-0C93-49AE-8FE9-B901523408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290"/>
              <a:ext cx="1104900" cy="1513086"/>
              <a:chOff x="8610600" y="2701290"/>
              <a:chExt cx="1104900" cy="1513086"/>
            </a:xfrm>
          </p:grpSpPr>
          <p:sp>
            <p:nvSpPr>
              <p:cNvPr id="291" name="Panel">
                <a:extLst>
                  <a:ext uri="{FF2B5EF4-FFF2-40B4-BE49-F238E27FC236}">
                    <a16:creationId xmlns:a16="http://schemas.microsoft.com/office/drawing/2014/main" id="{230ED965-8D0F-42A0-BF40-DECD442E8D2F}"/>
                  </a:ext>
                </a:extLst>
              </p:cNvPr>
              <p:cNvSpPr/>
              <p:nvPr/>
            </p:nvSpPr>
            <p:spPr>
              <a:xfrm>
                <a:off x="8610600" y="2701129"/>
                <a:ext cx="1104901" cy="151324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58" name="Label">
                <a:extLst>
                  <a:ext uri="{FF2B5EF4-FFF2-40B4-BE49-F238E27FC236}">
                    <a16:creationId xmlns:a16="http://schemas.microsoft.com/office/drawing/2014/main" id="{BD8C1B4E-5B6D-4920-8CD2-27522C7DBE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  <a:endParaRPr lang="en-US" altLang="pl-PL" sz="3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59" name="Label">
                <a:extLst>
                  <a:ext uri="{FF2B5EF4-FFF2-40B4-BE49-F238E27FC236}">
                    <a16:creationId xmlns:a16="http://schemas.microsoft.com/office/drawing/2014/main" id="{2B2C5686-9B98-4440-BB4A-D1F96B27A1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669587"/>
                <a:ext cx="1104900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Oczekujące decyzje</a:t>
                </a:r>
                <a:endParaRPr lang="en-US" altLang="pl-PL" sz="9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456" name="Label">
              <a:extLst>
                <a:ext uri="{FF2B5EF4-FFF2-40B4-BE49-F238E27FC236}">
                  <a16:creationId xmlns:a16="http://schemas.microsoft.com/office/drawing/2014/main" id="{3DBF0F78-0B02-4A37-A869-10B8E62E9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1" name="Dymek mowy: prostokąt z zaokrąglonymi rogami 170">
            <a:extLst>
              <a:ext uri="{FF2B5EF4-FFF2-40B4-BE49-F238E27FC236}">
                <a16:creationId xmlns:a16="http://schemas.microsoft.com/office/drawing/2014/main" id="{ECEAA128-E17A-4EAB-8250-E02C97454439}"/>
              </a:ext>
            </a:extLst>
          </p:cNvPr>
          <p:cNvSpPr/>
          <p:nvPr/>
        </p:nvSpPr>
        <p:spPr>
          <a:xfrm>
            <a:off x="9293225" y="958850"/>
            <a:ext cx="1003300" cy="425450"/>
          </a:xfrm>
          <a:prstGeom prst="wedgeRoundRectCallout">
            <a:avLst>
              <a:gd name="adj1" fmla="val 84859"/>
              <a:gd name="adj2" fmla="val -1296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Zalogowany użytkownik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Dymek mowy: prostokąt z zaokrąglonymi rogami 171">
            <a:extLst>
              <a:ext uri="{FF2B5EF4-FFF2-40B4-BE49-F238E27FC236}">
                <a16:creationId xmlns:a16="http://schemas.microsoft.com/office/drawing/2014/main" id="{52A5A3FC-E752-4227-A402-A712989E8504}"/>
              </a:ext>
            </a:extLst>
          </p:cNvPr>
          <p:cNvSpPr/>
          <p:nvPr/>
        </p:nvSpPr>
        <p:spPr>
          <a:xfrm>
            <a:off x="6273800" y="1089025"/>
            <a:ext cx="1828800" cy="604838"/>
          </a:xfrm>
          <a:prstGeom prst="wedgeRoundRectCallout">
            <a:avLst>
              <a:gd name="adj1" fmla="val -77669"/>
              <a:gd name="adj2" fmla="val 46320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Podsumowanie naważniejszych informacji dla pracownika urzędu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" name="Dymek mowy: prostokąt z zaokrąglonymi rogami 173">
            <a:extLst>
              <a:ext uri="{FF2B5EF4-FFF2-40B4-BE49-F238E27FC236}">
                <a16:creationId xmlns:a16="http://schemas.microsoft.com/office/drawing/2014/main" id="{9A763519-85C5-42F2-9752-65C54B57C5F3}"/>
              </a:ext>
            </a:extLst>
          </p:cNvPr>
          <p:cNvSpPr/>
          <p:nvPr/>
        </p:nvSpPr>
        <p:spPr>
          <a:xfrm>
            <a:off x="1422400" y="966788"/>
            <a:ext cx="1001713" cy="425450"/>
          </a:xfrm>
          <a:prstGeom prst="wedgeRoundRectCallout">
            <a:avLst>
              <a:gd name="adj1" fmla="val -89127"/>
              <a:gd name="adj2" fmla="val 69949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Główne menu systemu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3" name="Button">
            <a:extLst>
              <a:ext uri="{FF2B5EF4-FFF2-40B4-BE49-F238E27FC236}">
                <a16:creationId xmlns:a16="http://schemas.microsoft.com/office/drawing/2014/main" id="{BD697CDE-132D-470C-8338-1DB220AA378A}"/>
              </a:ext>
            </a:extLst>
          </p:cNvPr>
          <p:cNvSpPr/>
          <p:nvPr/>
        </p:nvSpPr>
        <p:spPr>
          <a:xfrm>
            <a:off x="482600" y="6198804"/>
            <a:ext cx="1828800" cy="334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KOMUNIKATOR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Oval">
            <a:extLst>
              <a:ext uri="{FF2B5EF4-FFF2-40B4-BE49-F238E27FC236}">
                <a16:creationId xmlns:a16="http://schemas.microsoft.com/office/drawing/2014/main" id="{887602FD-2F3B-47AF-AE32-F4EDF4DF45EF}"/>
              </a:ext>
            </a:extLst>
          </p:cNvPr>
          <p:cNvSpPr/>
          <p:nvPr/>
        </p:nvSpPr>
        <p:spPr bwMode="auto">
          <a:xfrm>
            <a:off x="1990333" y="6229402"/>
            <a:ext cx="262947" cy="233857"/>
          </a:xfrm>
          <a:prstGeom prst="ellipse">
            <a:avLst/>
          </a:prstGeom>
          <a:solidFill>
            <a:srgbClr val="FF0000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8C5A86DC-B184-4D05-B7EE-AB37C60896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73414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B995745E-7609-4CE7-8FB8-25BCCDBEB6AB}"/>
              </a:ext>
            </a:extLst>
          </p:cNvPr>
          <p:cNvSpPr/>
          <p:nvPr/>
        </p:nvSpPr>
        <p:spPr>
          <a:xfrm>
            <a:off x="482600" y="870528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8436" name="Group 231">
            <a:extLst>
              <a:ext uri="{FF2B5EF4-FFF2-40B4-BE49-F238E27FC236}">
                <a16:creationId xmlns:a16="http://schemas.microsoft.com/office/drawing/2014/main" id="{EE79F354-9288-4F12-9DB4-9C9DC5FEC0A7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18522" name="Label">
              <a:extLst>
                <a:ext uri="{FF2B5EF4-FFF2-40B4-BE49-F238E27FC236}">
                  <a16:creationId xmlns:a16="http://schemas.microsoft.com/office/drawing/2014/main" id="{FF2B197F-DDE0-4EBE-96F5-40D95DEBC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523" name="User">
              <a:extLst>
                <a:ext uri="{FF2B5EF4-FFF2-40B4-BE49-F238E27FC236}">
                  <a16:creationId xmlns:a16="http://schemas.microsoft.com/office/drawing/2014/main" id="{30DE41A1-51E3-4811-959A-3227A6B4680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39645F46-E3B7-4B00-9132-6256C23EF3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8437" name="Header">
            <a:extLst>
              <a:ext uri="{FF2B5EF4-FFF2-40B4-BE49-F238E27FC236}">
                <a16:creationId xmlns:a16="http://schemas.microsoft.com/office/drawing/2014/main" id="{88AB0C19-908C-40EE-993F-BB7A76797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NAWIGACYJNY 2-go poziomu</a:t>
            </a:r>
            <a:endParaRPr lang="en-US" altLang="pl-PL" sz="14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E6BAD361-8E42-4806-A1F1-840DAE9B4476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8D9CAD7D-28E5-47D0-A10A-20E813A40CBC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PULPIT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10" name="Panel">
            <a:extLst>
              <a:ext uri="{FF2B5EF4-FFF2-40B4-BE49-F238E27FC236}">
                <a16:creationId xmlns:a16="http://schemas.microsoft.com/office/drawing/2014/main" id="{3BB9F594-6610-4383-9F9E-AAD21FB0E4A5}"/>
              </a:ext>
            </a:extLst>
          </p:cNvPr>
          <p:cNvSpPr/>
          <p:nvPr/>
        </p:nvSpPr>
        <p:spPr>
          <a:xfrm>
            <a:off x="484188" y="1283278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8441" name="Grupa 210">
            <a:extLst>
              <a:ext uri="{FF2B5EF4-FFF2-40B4-BE49-F238E27FC236}">
                <a16:creationId xmlns:a16="http://schemas.microsoft.com/office/drawing/2014/main" id="{D0E2B03A-F2F9-4EC5-8ECB-B563797E7EA4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12" name="Item">
              <a:extLst>
                <a:ext uri="{FF2B5EF4-FFF2-40B4-BE49-F238E27FC236}">
                  <a16:creationId xmlns:a16="http://schemas.microsoft.com/office/drawing/2014/main" id="{4D30B039-9263-4A64-B2D9-EC751273B565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3" name="Chevron">
              <a:extLst>
                <a:ext uri="{FF2B5EF4-FFF2-40B4-BE49-F238E27FC236}">
                  <a16:creationId xmlns:a16="http://schemas.microsoft.com/office/drawing/2014/main" id="{A6852D56-F3A1-40B7-B242-C4A3A2F8039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8500" name="Dashboard">
              <a:extLst>
                <a:ext uri="{FF2B5EF4-FFF2-40B4-BE49-F238E27FC236}">
                  <a16:creationId xmlns:a16="http://schemas.microsoft.com/office/drawing/2014/main" id="{F41582EB-121E-43E2-8912-8A5735045D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Item">
              <a:extLst>
                <a:ext uri="{FF2B5EF4-FFF2-40B4-BE49-F238E27FC236}">
                  <a16:creationId xmlns:a16="http://schemas.microsoft.com/office/drawing/2014/main" id="{DCFF897F-60D6-4CCB-9156-82FEC3B136A7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6" name="Chevron">
              <a:extLst>
                <a:ext uri="{FF2B5EF4-FFF2-40B4-BE49-F238E27FC236}">
                  <a16:creationId xmlns:a16="http://schemas.microsoft.com/office/drawing/2014/main" id="{AE36D5A7-F1EF-49C3-812C-BD3E8D9E906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7" name="Item">
              <a:extLst>
                <a:ext uri="{FF2B5EF4-FFF2-40B4-BE49-F238E27FC236}">
                  <a16:creationId xmlns:a16="http://schemas.microsoft.com/office/drawing/2014/main" id="{14F49CE1-B8A4-472A-B7C8-A900502856DA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8" name="Chevron">
              <a:extLst>
                <a:ext uri="{FF2B5EF4-FFF2-40B4-BE49-F238E27FC236}">
                  <a16:creationId xmlns:a16="http://schemas.microsoft.com/office/drawing/2014/main" id="{9E85E2F5-FCA5-42C9-9651-B663114C1E8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9" name="Item">
              <a:extLst>
                <a:ext uri="{FF2B5EF4-FFF2-40B4-BE49-F238E27FC236}">
                  <a16:creationId xmlns:a16="http://schemas.microsoft.com/office/drawing/2014/main" id="{5A6B037E-CD63-415D-9E2D-8689EFC3E1CB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0" name="Chevron">
              <a:extLst>
                <a:ext uri="{FF2B5EF4-FFF2-40B4-BE49-F238E27FC236}">
                  <a16:creationId xmlns:a16="http://schemas.microsoft.com/office/drawing/2014/main" id="{83455963-A74C-450E-A88C-E9A2C8B6ACB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1" name="Item">
              <a:extLst>
                <a:ext uri="{FF2B5EF4-FFF2-40B4-BE49-F238E27FC236}">
                  <a16:creationId xmlns:a16="http://schemas.microsoft.com/office/drawing/2014/main" id="{B61D8807-033A-4D6C-AC3C-4C287AA6AC2A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2" name="Chevron">
              <a:extLst>
                <a:ext uri="{FF2B5EF4-FFF2-40B4-BE49-F238E27FC236}">
                  <a16:creationId xmlns:a16="http://schemas.microsoft.com/office/drawing/2014/main" id="{6CB6C436-DDAB-445E-9BF6-83DEA49C91C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3" name="Item">
              <a:extLst>
                <a:ext uri="{FF2B5EF4-FFF2-40B4-BE49-F238E27FC236}">
                  <a16:creationId xmlns:a16="http://schemas.microsoft.com/office/drawing/2014/main" id="{57AD4A0E-BF35-4E6C-B346-CD3CAB406ADF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4" name="Chevron">
              <a:extLst>
                <a:ext uri="{FF2B5EF4-FFF2-40B4-BE49-F238E27FC236}">
                  <a16:creationId xmlns:a16="http://schemas.microsoft.com/office/drawing/2014/main" id="{7DA3E020-CB6C-4296-B697-D4980492D6D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" name="Chevron">
              <a:extLst>
                <a:ext uri="{FF2B5EF4-FFF2-40B4-BE49-F238E27FC236}">
                  <a16:creationId xmlns:a16="http://schemas.microsoft.com/office/drawing/2014/main" id="{88CEE39F-565B-437F-BD80-021DA2524C57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8512" name="Multipe Users">
              <a:extLst>
                <a:ext uri="{FF2B5EF4-FFF2-40B4-BE49-F238E27FC236}">
                  <a16:creationId xmlns:a16="http://schemas.microsoft.com/office/drawing/2014/main" id="{2F1F2535-0308-43FB-96FD-1E0F464A19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513" name="Opened Folder">
              <a:extLst>
                <a:ext uri="{FF2B5EF4-FFF2-40B4-BE49-F238E27FC236}">
                  <a16:creationId xmlns:a16="http://schemas.microsoft.com/office/drawing/2014/main" id="{0BE597F6-3C21-4A51-B303-3599FF024B6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514" name="Briefcase">
              <a:extLst>
                <a:ext uri="{FF2B5EF4-FFF2-40B4-BE49-F238E27FC236}">
                  <a16:creationId xmlns:a16="http://schemas.microsoft.com/office/drawing/2014/main" id="{BDE6D0FA-8CED-449C-B6E7-A0F820852E4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515" name="Settings (2)">
              <a:extLst>
                <a:ext uri="{FF2B5EF4-FFF2-40B4-BE49-F238E27FC236}">
                  <a16:creationId xmlns:a16="http://schemas.microsoft.com/office/drawing/2014/main" id="{63D25CEC-2002-40AC-842B-124AB90FC87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4" name="Item">
              <a:extLst>
                <a:ext uri="{FF2B5EF4-FFF2-40B4-BE49-F238E27FC236}">
                  <a16:creationId xmlns:a16="http://schemas.microsoft.com/office/drawing/2014/main" id="{69D3FA16-F965-48A6-A5FB-67DB58F61A72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8517" name="Audio">
              <a:extLst>
                <a:ext uri="{FF2B5EF4-FFF2-40B4-BE49-F238E27FC236}">
                  <a16:creationId xmlns:a16="http://schemas.microsoft.com/office/drawing/2014/main" id="{8FB9EF46-A81E-4B2E-A481-CC533A46BA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518" name="Question">
              <a:extLst>
                <a:ext uri="{FF2B5EF4-FFF2-40B4-BE49-F238E27FC236}">
                  <a16:creationId xmlns:a16="http://schemas.microsoft.com/office/drawing/2014/main" id="{9226D577-8DD0-45F7-B4C1-528ED40A06C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7" name="Item">
              <a:extLst>
                <a:ext uri="{FF2B5EF4-FFF2-40B4-BE49-F238E27FC236}">
                  <a16:creationId xmlns:a16="http://schemas.microsoft.com/office/drawing/2014/main" id="{446AF03A-0C79-4747-916C-8222731AAF00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8520" name="To-do">
              <a:extLst>
                <a:ext uri="{FF2B5EF4-FFF2-40B4-BE49-F238E27FC236}">
                  <a16:creationId xmlns:a16="http://schemas.microsoft.com/office/drawing/2014/main" id="{60532E71-BA52-4DC0-B8DC-59843E2AB8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9" name="Chevron">
              <a:extLst>
                <a:ext uri="{FF2B5EF4-FFF2-40B4-BE49-F238E27FC236}">
                  <a16:creationId xmlns:a16="http://schemas.microsoft.com/office/drawing/2014/main" id="{3833F821-2AAF-4ACF-B570-657EAF0F7B1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18442" name="Grupa 239">
            <a:extLst>
              <a:ext uri="{FF2B5EF4-FFF2-40B4-BE49-F238E27FC236}">
                <a16:creationId xmlns:a16="http://schemas.microsoft.com/office/drawing/2014/main" id="{182FF3A0-8056-4EBB-994F-532E98875B73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18496" name="Header">
              <a:extLst>
                <a:ext uri="{FF2B5EF4-FFF2-40B4-BE49-F238E27FC236}">
                  <a16:creationId xmlns:a16="http://schemas.microsoft.com/office/drawing/2014/main" id="{0F03A61B-CFB2-44B3-8DB3-10ED2E745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PULPIT NAWIGACYJNY KIEROWNIKA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629BD41-6E9D-49B2-A5BF-8026328E80C1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8443" name="Dashboard">
            <a:extLst>
              <a:ext uri="{FF2B5EF4-FFF2-40B4-BE49-F238E27FC236}">
                <a16:creationId xmlns:a16="http://schemas.microsoft.com/office/drawing/2014/main" id="{0E88AFEF-486B-446E-BDFA-1F025A6E7B4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387475"/>
            <a:ext cx="446088" cy="442913"/>
          </a:xfrm>
          <a:custGeom>
            <a:avLst/>
            <a:gdLst>
              <a:gd name="T0" fmla="*/ 0 w 666"/>
              <a:gd name="T1" fmla="*/ 2147483646 h 667"/>
              <a:gd name="T2" fmla="*/ 2147483646 w 666"/>
              <a:gd name="T3" fmla="*/ 2147483646 h 667"/>
              <a:gd name="T4" fmla="*/ 2147483646 w 666"/>
              <a:gd name="T5" fmla="*/ 2147483646 h 667"/>
              <a:gd name="T6" fmla="*/ 2147483646 w 666"/>
              <a:gd name="T7" fmla="*/ 2147483646 h 667"/>
              <a:gd name="T8" fmla="*/ 2147483646 w 666"/>
              <a:gd name="T9" fmla="*/ 2147483646 h 667"/>
              <a:gd name="T10" fmla="*/ 2147483646 w 666"/>
              <a:gd name="T11" fmla="*/ 2147483646 h 667"/>
              <a:gd name="T12" fmla="*/ 2147483646 w 666"/>
              <a:gd name="T13" fmla="*/ 2147483646 h 667"/>
              <a:gd name="T14" fmla="*/ 2147483646 w 666"/>
              <a:gd name="T15" fmla="*/ 2147483646 h 667"/>
              <a:gd name="T16" fmla="*/ 2147483646 w 666"/>
              <a:gd name="T17" fmla="*/ 2147483646 h 667"/>
              <a:gd name="T18" fmla="*/ 2147483646 w 666"/>
              <a:gd name="T19" fmla="*/ 2147483646 h 667"/>
              <a:gd name="T20" fmla="*/ 2147483646 w 666"/>
              <a:gd name="T21" fmla="*/ 2147483646 h 667"/>
              <a:gd name="T22" fmla="*/ 2147483646 w 666"/>
              <a:gd name="T23" fmla="*/ 2147483646 h 667"/>
              <a:gd name="T24" fmla="*/ 2147483646 w 666"/>
              <a:gd name="T25" fmla="*/ 2147483646 h 667"/>
              <a:gd name="T26" fmla="*/ 2147483646 w 666"/>
              <a:gd name="T27" fmla="*/ 2147483646 h 667"/>
              <a:gd name="T28" fmla="*/ 2147483646 w 666"/>
              <a:gd name="T29" fmla="*/ 2147483646 h 667"/>
              <a:gd name="T30" fmla="*/ 2147483646 w 666"/>
              <a:gd name="T31" fmla="*/ 2147483646 h 667"/>
              <a:gd name="T32" fmla="*/ 2147483646 w 666"/>
              <a:gd name="T33" fmla="*/ 2147483646 h 667"/>
              <a:gd name="T34" fmla="*/ 2147483646 w 666"/>
              <a:gd name="T35" fmla="*/ 2147483646 h 667"/>
              <a:gd name="T36" fmla="*/ 2147483646 w 666"/>
              <a:gd name="T37" fmla="*/ 2147483646 h 667"/>
              <a:gd name="T38" fmla="*/ 2147483646 w 666"/>
              <a:gd name="T39" fmla="*/ 2147483646 h 667"/>
              <a:gd name="T40" fmla="*/ 2147483646 w 666"/>
              <a:gd name="T41" fmla="*/ 2147483646 h 667"/>
              <a:gd name="T42" fmla="*/ 2147483646 w 666"/>
              <a:gd name="T43" fmla="*/ 2147483646 h 667"/>
              <a:gd name="T44" fmla="*/ 2147483646 w 666"/>
              <a:gd name="T45" fmla="*/ 2147483646 h 667"/>
              <a:gd name="T46" fmla="*/ 2147483646 w 666"/>
              <a:gd name="T47" fmla="*/ 2147483646 h 667"/>
              <a:gd name="T48" fmla="*/ 2147483646 w 666"/>
              <a:gd name="T49" fmla="*/ 2147483646 h 667"/>
              <a:gd name="T50" fmla="*/ 2147483646 w 666"/>
              <a:gd name="T51" fmla="*/ 2147483646 h 667"/>
              <a:gd name="T52" fmla="*/ 2147483646 w 666"/>
              <a:gd name="T53" fmla="*/ 2147483646 h 667"/>
              <a:gd name="T54" fmla="*/ 2147483646 w 666"/>
              <a:gd name="T55" fmla="*/ 2147483646 h 667"/>
              <a:gd name="T56" fmla="*/ 2147483646 w 666"/>
              <a:gd name="T57" fmla="*/ 2147483646 h 667"/>
              <a:gd name="T58" fmla="*/ 2147483646 w 666"/>
              <a:gd name="T59" fmla="*/ 2147483646 h 667"/>
              <a:gd name="T60" fmla="*/ 2147483646 w 666"/>
              <a:gd name="T61" fmla="*/ 2147483646 h 667"/>
              <a:gd name="T62" fmla="*/ 2147483646 w 666"/>
              <a:gd name="T63" fmla="*/ 2147483646 h 667"/>
              <a:gd name="T64" fmla="*/ 2147483646 w 666"/>
              <a:gd name="T65" fmla="*/ 2147483646 h 667"/>
              <a:gd name="T66" fmla="*/ 2147483646 w 666"/>
              <a:gd name="T67" fmla="*/ 2147483646 h 667"/>
              <a:gd name="T68" fmla="*/ 2147483646 w 666"/>
              <a:gd name="T69" fmla="*/ 2147483646 h 667"/>
              <a:gd name="T70" fmla="*/ 2147483646 w 666"/>
              <a:gd name="T71" fmla="*/ 2147483646 h 667"/>
              <a:gd name="T72" fmla="*/ 2147483646 w 666"/>
              <a:gd name="T73" fmla="*/ 2147483646 h 6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66" h="667">
                <a:moveTo>
                  <a:pt x="333" y="0"/>
                </a:moveTo>
                <a:cubicBezTo>
                  <a:pt x="150" y="0"/>
                  <a:pt x="0" y="150"/>
                  <a:pt x="0" y="333"/>
                </a:cubicBezTo>
                <a:cubicBezTo>
                  <a:pt x="0" y="517"/>
                  <a:pt x="150" y="667"/>
                  <a:pt x="333" y="667"/>
                </a:cubicBezTo>
                <a:cubicBezTo>
                  <a:pt x="516" y="667"/>
                  <a:pt x="666" y="517"/>
                  <a:pt x="666" y="333"/>
                </a:cubicBezTo>
                <a:cubicBezTo>
                  <a:pt x="666" y="150"/>
                  <a:pt x="516" y="0"/>
                  <a:pt x="333" y="0"/>
                </a:cubicBezTo>
                <a:close/>
                <a:moveTo>
                  <a:pt x="333" y="27"/>
                </a:moveTo>
                <a:cubicBezTo>
                  <a:pt x="502" y="27"/>
                  <a:pt x="640" y="165"/>
                  <a:pt x="640" y="333"/>
                </a:cubicBezTo>
                <a:cubicBezTo>
                  <a:pt x="640" y="502"/>
                  <a:pt x="502" y="640"/>
                  <a:pt x="333" y="640"/>
                </a:cubicBezTo>
                <a:cubicBezTo>
                  <a:pt x="164" y="640"/>
                  <a:pt x="26" y="502"/>
                  <a:pt x="26" y="333"/>
                </a:cubicBezTo>
                <a:cubicBezTo>
                  <a:pt x="26" y="165"/>
                  <a:pt x="164" y="27"/>
                  <a:pt x="333" y="27"/>
                </a:cubicBezTo>
                <a:close/>
                <a:moveTo>
                  <a:pt x="333" y="52"/>
                </a:moveTo>
                <a:cubicBezTo>
                  <a:pt x="325" y="52"/>
                  <a:pt x="320" y="58"/>
                  <a:pt x="320" y="65"/>
                </a:cubicBezTo>
                <a:lnTo>
                  <a:pt x="320" y="96"/>
                </a:lnTo>
                <a:cubicBezTo>
                  <a:pt x="319" y="114"/>
                  <a:pt x="347" y="114"/>
                  <a:pt x="346" y="96"/>
                </a:cubicBezTo>
                <a:lnTo>
                  <a:pt x="346" y="65"/>
                </a:lnTo>
                <a:cubicBezTo>
                  <a:pt x="346" y="58"/>
                  <a:pt x="340" y="52"/>
                  <a:pt x="333" y="52"/>
                </a:cubicBezTo>
                <a:close/>
                <a:moveTo>
                  <a:pt x="197" y="88"/>
                </a:moveTo>
                <a:cubicBezTo>
                  <a:pt x="187" y="88"/>
                  <a:pt x="181" y="100"/>
                  <a:pt x="187" y="108"/>
                </a:cubicBezTo>
                <a:lnTo>
                  <a:pt x="203" y="135"/>
                </a:lnTo>
                <a:cubicBezTo>
                  <a:pt x="212" y="150"/>
                  <a:pt x="235" y="137"/>
                  <a:pt x="226" y="121"/>
                </a:cubicBezTo>
                <a:lnTo>
                  <a:pt x="210" y="95"/>
                </a:lnTo>
                <a:cubicBezTo>
                  <a:pt x="206" y="89"/>
                  <a:pt x="202" y="88"/>
                  <a:pt x="197" y="88"/>
                </a:cubicBezTo>
                <a:close/>
                <a:moveTo>
                  <a:pt x="468" y="88"/>
                </a:moveTo>
                <a:cubicBezTo>
                  <a:pt x="463" y="88"/>
                  <a:pt x="459" y="90"/>
                  <a:pt x="456" y="95"/>
                </a:cubicBezTo>
                <a:lnTo>
                  <a:pt x="440" y="121"/>
                </a:lnTo>
                <a:cubicBezTo>
                  <a:pt x="431" y="137"/>
                  <a:pt x="454" y="150"/>
                  <a:pt x="463" y="135"/>
                </a:cubicBezTo>
                <a:lnTo>
                  <a:pt x="479" y="108"/>
                </a:lnTo>
                <a:cubicBezTo>
                  <a:pt x="484" y="99"/>
                  <a:pt x="478" y="88"/>
                  <a:pt x="468" y="88"/>
                </a:cubicBezTo>
                <a:close/>
                <a:moveTo>
                  <a:pt x="100" y="185"/>
                </a:moveTo>
                <a:cubicBezTo>
                  <a:pt x="87" y="186"/>
                  <a:pt x="83" y="203"/>
                  <a:pt x="94" y="210"/>
                </a:cubicBezTo>
                <a:lnTo>
                  <a:pt x="121" y="226"/>
                </a:lnTo>
                <a:cubicBezTo>
                  <a:pt x="136" y="236"/>
                  <a:pt x="150" y="212"/>
                  <a:pt x="134" y="203"/>
                </a:cubicBezTo>
                <a:lnTo>
                  <a:pt x="108" y="187"/>
                </a:lnTo>
                <a:cubicBezTo>
                  <a:pt x="106" y="186"/>
                  <a:pt x="103" y="185"/>
                  <a:pt x="100" y="185"/>
                </a:cubicBezTo>
                <a:close/>
                <a:moveTo>
                  <a:pt x="556" y="192"/>
                </a:moveTo>
                <a:cubicBezTo>
                  <a:pt x="554" y="192"/>
                  <a:pt x="552" y="192"/>
                  <a:pt x="550" y="193"/>
                </a:cubicBezTo>
                <a:lnTo>
                  <a:pt x="354" y="284"/>
                </a:lnTo>
                <a:cubicBezTo>
                  <a:pt x="347" y="282"/>
                  <a:pt x="340" y="280"/>
                  <a:pt x="333" y="280"/>
                </a:cubicBezTo>
                <a:cubicBezTo>
                  <a:pt x="303" y="280"/>
                  <a:pt x="280" y="304"/>
                  <a:pt x="280" y="333"/>
                </a:cubicBezTo>
                <a:cubicBezTo>
                  <a:pt x="280" y="363"/>
                  <a:pt x="303" y="387"/>
                  <a:pt x="333" y="387"/>
                </a:cubicBezTo>
                <a:cubicBezTo>
                  <a:pt x="360" y="387"/>
                  <a:pt x="383" y="366"/>
                  <a:pt x="386" y="339"/>
                </a:cubicBezTo>
                <a:lnTo>
                  <a:pt x="563" y="216"/>
                </a:lnTo>
                <a:cubicBezTo>
                  <a:pt x="574" y="209"/>
                  <a:pt x="569" y="192"/>
                  <a:pt x="556" y="192"/>
                </a:cubicBezTo>
                <a:close/>
                <a:moveTo>
                  <a:pt x="421" y="282"/>
                </a:moveTo>
                <a:lnTo>
                  <a:pt x="381" y="310"/>
                </a:lnTo>
                <a:cubicBezTo>
                  <a:pt x="380" y="308"/>
                  <a:pt x="378" y="305"/>
                  <a:pt x="377" y="303"/>
                </a:cubicBezTo>
                <a:lnTo>
                  <a:pt x="421" y="282"/>
                </a:lnTo>
                <a:close/>
                <a:moveTo>
                  <a:pt x="333" y="307"/>
                </a:moveTo>
                <a:cubicBezTo>
                  <a:pt x="349" y="307"/>
                  <a:pt x="360" y="318"/>
                  <a:pt x="360" y="333"/>
                </a:cubicBezTo>
                <a:cubicBezTo>
                  <a:pt x="360" y="349"/>
                  <a:pt x="349" y="360"/>
                  <a:pt x="333" y="360"/>
                </a:cubicBezTo>
                <a:cubicBezTo>
                  <a:pt x="317" y="360"/>
                  <a:pt x="306" y="349"/>
                  <a:pt x="306" y="333"/>
                </a:cubicBezTo>
                <a:cubicBezTo>
                  <a:pt x="306" y="318"/>
                  <a:pt x="317" y="307"/>
                  <a:pt x="333" y="307"/>
                </a:cubicBezTo>
                <a:close/>
                <a:moveTo>
                  <a:pt x="65" y="320"/>
                </a:moveTo>
                <a:cubicBezTo>
                  <a:pt x="47" y="320"/>
                  <a:pt x="47" y="347"/>
                  <a:pt x="65" y="347"/>
                </a:cubicBezTo>
                <a:lnTo>
                  <a:pt x="96" y="347"/>
                </a:lnTo>
                <a:cubicBezTo>
                  <a:pt x="114" y="347"/>
                  <a:pt x="114" y="320"/>
                  <a:pt x="96" y="320"/>
                </a:cubicBezTo>
                <a:lnTo>
                  <a:pt x="65" y="320"/>
                </a:lnTo>
                <a:close/>
                <a:moveTo>
                  <a:pt x="570" y="320"/>
                </a:moveTo>
                <a:cubicBezTo>
                  <a:pt x="552" y="320"/>
                  <a:pt x="552" y="347"/>
                  <a:pt x="570" y="347"/>
                </a:cubicBezTo>
                <a:lnTo>
                  <a:pt x="601" y="347"/>
                </a:lnTo>
                <a:cubicBezTo>
                  <a:pt x="619" y="347"/>
                  <a:pt x="619" y="320"/>
                  <a:pt x="601" y="320"/>
                </a:cubicBezTo>
                <a:lnTo>
                  <a:pt x="570" y="320"/>
                </a:lnTo>
                <a:close/>
                <a:moveTo>
                  <a:pt x="128" y="439"/>
                </a:moveTo>
                <a:cubicBezTo>
                  <a:pt x="125" y="439"/>
                  <a:pt x="123" y="439"/>
                  <a:pt x="121" y="441"/>
                </a:cubicBezTo>
                <a:lnTo>
                  <a:pt x="94" y="457"/>
                </a:lnTo>
                <a:cubicBezTo>
                  <a:pt x="79" y="466"/>
                  <a:pt x="93" y="489"/>
                  <a:pt x="108" y="479"/>
                </a:cubicBezTo>
                <a:lnTo>
                  <a:pt x="134" y="463"/>
                </a:lnTo>
                <a:cubicBezTo>
                  <a:pt x="146" y="457"/>
                  <a:pt x="142" y="439"/>
                  <a:pt x="128" y="439"/>
                </a:cubicBezTo>
                <a:close/>
                <a:moveTo>
                  <a:pt x="538" y="439"/>
                </a:moveTo>
                <a:cubicBezTo>
                  <a:pt x="524" y="439"/>
                  <a:pt x="520" y="457"/>
                  <a:pt x="531" y="463"/>
                </a:cubicBezTo>
                <a:lnTo>
                  <a:pt x="558" y="479"/>
                </a:lnTo>
                <a:cubicBezTo>
                  <a:pt x="573" y="489"/>
                  <a:pt x="587" y="466"/>
                  <a:pt x="572" y="457"/>
                </a:cubicBezTo>
                <a:lnTo>
                  <a:pt x="545" y="441"/>
                </a:lnTo>
                <a:cubicBezTo>
                  <a:pt x="543" y="439"/>
                  <a:pt x="540" y="438"/>
                  <a:pt x="538" y="439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5" name="Panel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0F38367A-BBD7-43C3-A80D-248ADA9CD6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02663" y="2209800"/>
            <a:ext cx="2930525" cy="423545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7" name="Łącznik prostoliniowy 146">
            <a:extLst>
              <a:ext uri="{FF2B5EF4-FFF2-40B4-BE49-F238E27FC236}">
                <a16:creationId xmlns:a16="http://schemas.microsoft.com/office/drawing/2014/main" id="{27AE0671-36FF-4F87-A27D-471516711E99}"/>
              </a:ext>
            </a:extLst>
          </p:cNvPr>
          <p:cNvCxnSpPr/>
          <p:nvPr/>
        </p:nvCxnSpPr>
        <p:spPr>
          <a:xfrm>
            <a:off x="8604250" y="2170113"/>
            <a:ext cx="2928938" cy="15875"/>
          </a:xfrm>
          <a:prstGeom prst="line">
            <a:avLst/>
          </a:prstGeom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Line">
            <a:extLst>
              <a:ext uri="{FF2B5EF4-FFF2-40B4-BE49-F238E27FC236}">
                <a16:creationId xmlns:a16="http://schemas.microsoft.com/office/drawing/2014/main" id="{8F63FC18-B4C8-4134-9EC9-DD9C8B4CA753}"/>
              </a:ext>
            </a:extLst>
          </p:cNvPr>
          <p:cNvCxnSpPr>
            <a:cxnSpLocks/>
          </p:cNvCxnSpPr>
          <p:nvPr/>
        </p:nvCxnSpPr>
        <p:spPr bwMode="auto">
          <a:xfrm>
            <a:off x="8666163" y="2838450"/>
            <a:ext cx="28035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9" name="Link">
            <a:extLst>
              <a:ext uri="{FF2B5EF4-FFF2-40B4-BE49-F238E27FC236}">
                <a16:creationId xmlns:a16="http://schemas.microsoft.com/office/drawing/2014/main" id="{7DCF64CF-FFFF-4E0C-95D5-4EE4395EA502}"/>
              </a:ext>
            </a:extLst>
          </p:cNvPr>
          <p:cNvSpPr/>
          <p:nvPr/>
        </p:nvSpPr>
        <p:spPr>
          <a:xfrm>
            <a:off x="8915400" y="2341563"/>
            <a:ext cx="1168400" cy="171450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Inne kolejki i widoki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48" name="Settings (2)">
            <a:extLst>
              <a:ext uri="{FF2B5EF4-FFF2-40B4-BE49-F238E27FC236}">
                <a16:creationId xmlns:a16="http://schemas.microsoft.com/office/drawing/2014/main" id="{1DA6A325-D8FF-462E-A6A4-EC80E2E3F8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66488" y="2349500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8449" name="Grupa 198">
            <a:extLst>
              <a:ext uri="{FF2B5EF4-FFF2-40B4-BE49-F238E27FC236}">
                <a16:creationId xmlns:a16="http://schemas.microsoft.com/office/drawing/2014/main" id="{DD43C420-81D1-4B87-A4EF-0A6C91228023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967038"/>
            <a:ext cx="1104900" cy="1562100"/>
            <a:chOff x="8610600" y="2651956"/>
            <a:chExt cx="1104901" cy="1562420"/>
          </a:xfrm>
        </p:grpSpPr>
        <p:grpSp>
          <p:nvGrpSpPr>
            <p:cNvPr id="18491" name="Grupa 199">
              <a:extLst>
                <a:ext uri="{FF2B5EF4-FFF2-40B4-BE49-F238E27FC236}">
                  <a16:creationId xmlns:a16="http://schemas.microsoft.com/office/drawing/2014/main" id="{6EBB3726-3A8D-4926-8A6D-ADB5D29BC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290"/>
              <a:ext cx="1104900" cy="1513086"/>
              <a:chOff x="8610600" y="2701290"/>
              <a:chExt cx="1104900" cy="1513086"/>
            </a:xfrm>
          </p:grpSpPr>
          <p:sp>
            <p:nvSpPr>
              <p:cNvPr id="202" name="Panel">
                <a:extLst>
                  <a:ext uri="{FF2B5EF4-FFF2-40B4-BE49-F238E27FC236}">
                    <a16:creationId xmlns:a16="http://schemas.microsoft.com/office/drawing/2014/main" id="{A554C532-BBAE-43EA-9D92-5087F51819FE}"/>
                  </a:ext>
                </a:extLst>
              </p:cNvPr>
              <p:cNvSpPr/>
              <p:nvPr/>
            </p:nvSpPr>
            <p:spPr>
              <a:xfrm>
                <a:off x="8610600" y="2701178"/>
                <a:ext cx="1104901" cy="151319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494" name="Label">
                <a:extLst>
                  <a:ext uri="{FF2B5EF4-FFF2-40B4-BE49-F238E27FC236}">
                    <a16:creationId xmlns:a16="http://schemas.microsoft.com/office/drawing/2014/main" id="{4E82059F-7698-4E36-A99E-F6DBAE6E36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</a:t>
                </a:r>
                <a:endParaRPr lang="en-US" altLang="pl-PL" sz="3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495" name="Label">
                <a:extLst>
                  <a:ext uri="{FF2B5EF4-FFF2-40B4-BE49-F238E27FC236}">
                    <a16:creationId xmlns:a16="http://schemas.microsoft.com/office/drawing/2014/main" id="{8033DA44-ACB2-4EE2-996F-192C595367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669587"/>
                <a:ext cx="1104900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Moje rozwiązane sprawy</a:t>
                </a:r>
                <a:endParaRPr lang="en-US" altLang="pl-PL" sz="9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492" name="Label">
              <a:extLst>
                <a:ext uri="{FF2B5EF4-FFF2-40B4-BE49-F238E27FC236}">
                  <a16:creationId xmlns:a16="http://schemas.microsoft.com/office/drawing/2014/main" id="{760EF1B3-92A5-4600-892D-BA333CDF7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450" name="Grupa 204">
            <a:extLst>
              <a:ext uri="{FF2B5EF4-FFF2-40B4-BE49-F238E27FC236}">
                <a16:creationId xmlns:a16="http://schemas.microsoft.com/office/drawing/2014/main" id="{D83EF046-5B95-4FBB-9112-86449EB7EE75}"/>
              </a:ext>
            </a:extLst>
          </p:cNvPr>
          <p:cNvGrpSpPr>
            <a:grpSpLocks/>
          </p:cNvGrpSpPr>
          <p:nvPr/>
        </p:nvGrpSpPr>
        <p:grpSpPr bwMode="auto">
          <a:xfrm>
            <a:off x="10172700" y="2967038"/>
            <a:ext cx="1104900" cy="1562100"/>
            <a:chOff x="8610600" y="2651956"/>
            <a:chExt cx="1104901" cy="1562420"/>
          </a:xfrm>
        </p:grpSpPr>
        <p:grpSp>
          <p:nvGrpSpPr>
            <p:cNvPr id="18486" name="Grupa 205">
              <a:extLst>
                <a:ext uri="{FF2B5EF4-FFF2-40B4-BE49-F238E27FC236}">
                  <a16:creationId xmlns:a16="http://schemas.microsoft.com/office/drawing/2014/main" id="{925FF08D-AA83-4687-B7B4-AEB2A31FF2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290"/>
              <a:ext cx="1104900" cy="1513086"/>
              <a:chOff x="8610600" y="2701290"/>
              <a:chExt cx="1104900" cy="1513086"/>
            </a:xfrm>
          </p:grpSpPr>
          <p:sp>
            <p:nvSpPr>
              <p:cNvPr id="208" name="Panel">
                <a:extLst>
                  <a:ext uri="{FF2B5EF4-FFF2-40B4-BE49-F238E27FC236}">
                    <a16:creationId xmlns:a16="http://schemas.microsoft.com/office/drawing/2014/main" id="{1F25776C-4234-470E-9A4C-3E9A0DE6B1AC}"/>
                  </a:ext>
                </a:extLst>
              </p:cNvPr>
              <p:cNvSpPr/>
              <p:nvPr/>
            </p:nvSpPr>
            <p:spPr>
              <a:xfrm>
                <a:off x="8610600" y="2701178"/>
                <a:ext cx="1104901" cy="151319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489" name="Label">
                <a:extLst>
                  <a:ext uri="{FF2B5EF4-FFF2-40B4-BE49-F238E27FC236}">
                    <a16:creationId xmlns:a16="http://schemas.microsoft.com/office/drawing/2014/main" id="{9736CDAE-C88B-4C41-8BA5-D804FE4A5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  <a:endParaRPr lang="en-US" altLang="pl-PL" sz="3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490" name="Label">
                <a:extLst>
                  <a:ext uri="{FF2B5EF4-FFF2-40B4-BE49-F238E27FC236}">
                    <a16:creationId xmlns:a16="http://schemas.microsoft.com/office/drawing/2014/main" id="{C3661597-90EC-4003-9435-23E31D67B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738836"/>
                <a:ext cx="1104900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 kolejce „X”</a:t>
                </a:r>
                <a:endParaRPr lang="en-US" altLang="pl-PL" sz="9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487" name="Label">
              <a:extLst>
                <a:ext uri="{FF2B5EF4-FFF2-40B4-BE49-F238E27FC236}">
                  <a16:creationId xmlns:a16="http://schemas.microsoft.com/office/drawing/2014/main" id="{6B76BF08-19D9-4F59-9330-C3A40B496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451" name="Grupa 243">
            <a:extLst>
              <a:ext uri="{FF2B5EF4-FFF2-40B4-BE49-F238E27FC236}">
                <a16:creationId xmlns:a16="http://schemas.microsoft.com/office/drawing/2014/main" id="{29E9C4A0-4785-445C-93CB-A296846B2C3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4629150"/>
            <a:ext cx="1104900" cy="1563688"/>
            <a:chOff x="8610600" y="2651956"/>
            <a:chExt cx="1104901" cy="1562420"/>
          </a:xfrm>
        </p:grpSpPr>
        <p:grpSp>
          <p:nvGrpSpPr>
            <p:cNvPr id="18481" name="Grupa 263">
              <a:extLst>
                <a:ext uri="{FF2B5EF4-FFF2-40B4-BE49-F238E27FC236}">
                  <a16:creationId xmlns:a16="http://schemas.microsoft.com/office/drawing/2014/main" id="{EE3C5807-690D-433F-9A9B-8C7D0414A1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290"/>
              <a:ext cx="1104900" cy="1513086"/>
              <a:chOff x="8610600" y="2701290"/>
              <a:chExt cx="1104900" cy="1513086"/>
            </a:xfrm>
          </p:grpSpPr>
          <p:sp>
            <p:nvSpPr>
              <p:cNvPr id="278" name="Panel">
                <a:extLst>
                  <a:ext uri="{FF2B5EF4-FFF2-40B4-BE49-F238E27FC236}">
                    <a16:creationId xmlns:a16="http://schemas.microsoft.com/office/drawing/2014/main" id="{4CBF5E68-1B34-4F0B-8FA4-E6DF2E0C7A20}"/>
                  </a:ext>
                </a:extLst>
              </p:cNvPr>
              <p:cNvSpPr/>
              <p:nvPr/>
            </p:nvSpPr>
            <p:spPr>
              <a:xfrm>
                <a:off x="8610600" y="2701129"/>
                <a:ext cx="1104901" cy="151324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484" name="Label">
                <a:extLst>
                  <a:ext uri="{FF2B5EF4-FFF2-40B4-BE49-F238E27FC236}">
                    <a16:creationId xmlns:a16="http://schemas.microsoft.com/office/drawing/2014/main" id="{DDF65DF6-00B9-4646-9A9A-9A9AFE1D4A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34</a:t>
                </a:r>
                <a:endParaRPr lang="en-US" altLang="pl-PL" sz="3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485" name="Label">
                <a:extLst>
                  <a:ext uri="{FF2B5EF4-FFF2-40B4-BE49-F238E27FC236}">
                    <a16:creationId xmlns:a16="http://schemas.microsoft.com/office/drawing/2014/main" id="{9DE68671-BAF2-45F7-892A-45769AD16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669587"/>
                <a:ext cx="1104900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Telefony do wykonania</a:t>
                </a:r>
                <a:endParaRPr lang="en-US" altLang="pl-PL" sz="9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482" name="Label">
              <a:extLst>
                <a:ext uri="{FF2B5EF4-FFF2-40B4-BE49-F238E27FC236}">
                  <a16:creationId xmlns:a16="http://schemas.microsoft.com/office/drawing/2014/main" id="{4D0F18BA-D098-41A1-8951-BFD42ABAB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452" name="Grupa 281">
            <a:extLst>
              <a:ext uri="{FF2B5EF4-FFF2-40B4-BE49-F238E27FC236}">
                <a16:creationId xmlns:a16="http://schemas.microsoft.com/office/drawing/2014/main" id="{8CA5A337-6C71-4406-9106-E17A649BC0D3}"/>
              </a:ext>
            </a:extLst>
          </p:cNvPr>
          <p:cNvGrpSpPr>
            <a:grpSpLocks/>
          </p:cNvGrpSpPr>
          <p:nvPr/>
        </p:nvGrpSpPr>
        <p:grpSpPr bwMode="auto">
          <a:xfrm>
            <a:off x="10172700" y="4629150"/>
            <a:ext cx="1104900" cy="1563688"/>
            <a:chOff x="8610600" y="2651956"/>
            <a:chExt cx="1104901" cy="1562420"/>
          </a:xfrm>
        </p:grpSpPr>
        <p:grpSp>
          <p:nvGrpSpPr>
            <p:cNvPr id="18476" name="Grupa 288">
              <a:extLst>
                <a:ext uri="{FF2B5EF4-FFF2-40B4-BE49-F238E27FC236}">
                  <a16:creationId xmlns:a16="http://schemas.microsoft.com/office/drawing/2014/main" id="{204569C8-83BC-48A8-AAD2-7E3066C8C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290"/>
              <a:ext cx="1104900" cy="1513086"/>
              <a:chOff x="8610600" y="2701290"/>
              <a:chExt cx="1104900" cy="1513086"/>
            </a:xfrm>
          </p:grpSpPr>
          <p:sp>
            <p:nvSpPr>
              <p:cNvPr id="291" name="Panel">
                <a:extLst>
                  <a:ext uri="{FF2B5EF4-FFF2-40B4-BE49-F238E27FC236}">
                    <a16:creationId xmlns:a16="http://schemas.microsoft.com/office/drawing/2014/main" id="{BD4C0058-A1A6-4753-8174-972870A3FA75}"/>
                  </a:ext>
                </a:extLst>
              </p:cNvPr>
              <p:cNvSpPr/>
              <p:nvPr/>
            </p:nvSpPr>
            <p:spPr>
              <a:xfrm>
                <a:off x="8610600" y="2701129"/>
                <a:ext cx="1104901" cy="151324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479" name="Label">
                <a:extLst>
                  <a:ext uri="{FF2B5EF4-FFF2-40B4-BE49-F238E27FC236}">
                    <a16:creationId xmlns:a16="http://schemas.microsoft.com/office/drawing/2014/main" id="{48691233-4B22-4E41-A62E-8AF0B65074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  <a:endParaRPr lang="en-US" altLang="pl-PL" sz="3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480" name="Label">
                <a:extLst>
                  <a:ext uri="{FF2B5EF4-FFF2-40B4-BE49-F238E27FC236}">
                    <a16:creationId xmlns:a16="http://schemas.microsoft.com/office/drawing/2014/main" id="{FB15CF6A-1702-4247-927F-EEBDC17E6C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669587"/>
                <a:ext cx="1104900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Oczekujące decyzje</a:t>
                </a:r>
                <a:endParaRPr lang="en-US" altLang="pl-PL" sz="9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477" name="Label">
              <a:extLst>
                <a:ext uri="{FF2B5EF4-FFF2-40B4-BE49-F238E27FC236}">
                  <a16:creationId xmlns:a16="http://schemas.microsoft.com/office/drawing/2014/main" id="{E06601C9-4111-4869-9920-9E680D528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453" name="Grupa 167">
            <a:extLst>
              <a:ext uri="{FF2B5EF4-FFF2-40B4-BE49-F238E27FC236}">
                <a16:creationId xmlns:a16="http://schemas.microsoft.com/office/drawing/2014/main" id="{80F046EC-3826-4E98-83B2-AFE6F581645F}"/>
              </a:ext>
            </a:extLst>
          </p:cNvPr>
          <p:cNvGrpSpPr>
            <a:grpSpLocks/>
          </p:cNvGrpSpPr>
          <p:nvPr/>
        </p:nvGrpSpPr>
        <p:grpSpPr bwMode="auto">
          <a:xfrm>
            <a:off x="5583238" y="2170113"/>
            <a:ext cx="2930525" cy="4275137"/>
            <a:chOff x="8603233" y="2169671"/>
            <a:chExt cx="2929401" cy="4276167"/>
          </a:xfrm>
        </p:grpSpPr>
        <p:sp>
          <p:nvSpPr>
            <p:cNvPr id="169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F84794C3-3787-4EFF-A8BF-6E75B56B2C0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603233" y="2209368"/>
              <a:ext cx="2929401" cy="423647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0" name="Łącznik prostoliniowy 169">
              <a:extLst>
                <a:ext uri="{FF2B5EF4-FFF2-40B4-BE49-F238E27FC236}">
                  <a16:creationId xmlns:a16="http://schemas.microsoft.com/office/drawing/2014/main" id="{0D308DD0-A1EB-443B-BE0F-2F3B266ACB60}"/>
                </a:ext>
              </a:extLst>
            </p:cNvPr>
            <p:cNvCxnSpPr/>
            <p:nvPr/>
          </p:nvCxnSpPr>
          <p:spPr>
            <a:xfrm>
              <a:off x="8603233" y="2169671"/>
              <a:ext cx="2929401" cy="15879"/>
            </a:xfrm>
            <a:prstGeom prst="line">
              <a:avLst/>
            </a:prstGeom>
            <a:ln w="762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Line">
              <a:extLst>
                <a:ext uri="{FF2B5EF4-FFF2-40B4-BE49-F238E27FC236}">
                  <a16:creationId xmlns:a16="http://schemas.microsoft.com/office/drawing/2014/main" id="{A17294C3-7A69-4BA1-B6C6-34A3C398EC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65121" y="2838169"/>
              <a:ext cx="280562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8471" name="Settings (2)">
              <a:extLst>
                <a:ext uri="{FF2B5EF4-FFF2-40B4-BE49-F238E27FC236}">
                  <a16:creationId xmlns:a16="http://schemas.microsoft.com/office/drawing/2014/main" id="{78AAF0D6-8DEB-402E-9C36-B35FA43880B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065669" y="2365547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1" name="Link">
              <a:extLst>
                <a:ext uri="{FF2B5EF4-FFF2-40B4-BE49-F238E27FC236}">
                  <a16:creationId xmlns:a16="http://schemas.microsoft.com/office/drawing/2014/main" id="{44A429C1-869D-4701-8B2A-7645E21D9F42}"/>
                </a:ext>
              </a:extLst>
            </p:cNvPr>
            <p:cNvSpPr/>
            <p:nvPr/>
          </p:nvSpPr>
          <p:spPr>
            <a:xfrm>
              <a:off x="8665121" y="2350690"/>
              <a:ext cx="1050522" cy="171491"/>
            </a:xfrm>
            <a:prstGeom prst="roundRect">
              <a:avLst>
                <a:gd name="adj" fmla="val 11182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Aktywne sprawy</a:t>
              </a:r>
              <a:endParaRPr lang="en-US" sz="10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Link">
              <a:extLst>
                <a:ext uri="{FF2B5EF4-FFF2-40B4-BE49-F238E27FC236}">
                  <a16:creationId xmlns:a16="http://schemas.microsoft.com/office/drawing/2014/main" id="{6A7BA095-33A3-4351-87E8-3BCC3C716D4B}"/>
                </a:ext>
              </a:extLst>
            </p:cNvPr>
            <p:cNvSpPr/>
            <p:nvPr/>
          </p:nvSpPr>
          <p:spPr>
            <a:xfrm>
              <a:off x="8665121" y="2614278"/>
              <a:ext cx="1889988" cy="173079"/>
            </a:xfrm>
            <a:prstGeom prst="roundRect">
              <a:avLst>
                <a:gd name="adj" fmla="val 11182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Aktywne sprawy wg pracownika</a:t>
              </a:r>
              <a:endParaRPr lang="en-US" sz="10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85" name="Line">
              <a:extLst>
                <a:ext uri="{FF2B5EF4-FFF2-40B4-BE49-F238E27FC236}">
                  <a16:creationId xmlns:a16="http://schemas.microsoft.com/office/drawing/2014/main" id="{32158986-499E-4ECD-BB50-DD4C166D2D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65121" y="2560290"/>
              <a:ext cx="280562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8475" name="Resize">
              <a:extLst>
                <a:ext uri="{FF2B5EF4-FFF2-40B4-BE49-F238E27FC236}">
                  <a16:creationId xmlns:a16="http://schemas.microsoft.com/office/drawing/2014/main" id="{49014B3B-D8A5-461E-95DA-DD814821A2C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320193" y="2359819"/>
              <a:ext cx="138113" cy="138113"/>
            </a:xfrm>
            <a:custGeom>
              <a:avLst/>
              <a:gdLst>
                <a:gd name="T0" fmla="*/ 2147483646 w 567"/>
                <a:gd name="T1" fmla="*/ 2147483646 h 561"/>
                <a:gd name="T2" fmla="*/ 2147483646 w 567"/>
                <a:gd name="T3" fmla="*/ 0 h 561"/>
                <a:gd name="T4" fmla="*/ 2147483646 w 567"/>
                <a:gd name="T5" fmla="*/ 0 h 561"/>
                <a:gd name="T6" fmla="*/ 2147483646 w 567"/>
                <a:gd name="T7" fmla="*/ 2147483646 h 561"/>
                <a:gd name="T8" fmla="*/ 2147483646 w 567"/>
                <a:gd name="T9" fmla="*/ 0 h 561"/>
                <a:gd name="T10" fmla="*/ 2147483646 w 567"/>
                <a:gd name="T11" fmla="*/ 2147483646 h 561"/>
                <a:gd name="T12" fmla="*/ 2147483646 w 567"/>
                <a:gd name="T13" fmla="*/ 0 h 561"/>
                <a:gd name="T14" fmla="*/ 2147483646 w 567"/>
                <a:gd name="T15" fmla="*/ 0 h 561"/>
                <a:gd name="T16" fmla="*/ 2147483646 w 567"/>
                <a:gd name="T17" fmla="*/ 2147483646 h 561"/>
                <a:gd name="T18" fmla="*/ 2147483646 w 567"/>
                <a:gd name="T19" fmla="*/ 0 h 561"/>
                <a:gd name="T20" fmla="*/ 2147483646 w 567"/>
                <a:gd name="T21" fmla="*/ 2147483646 h 561"/>
                <a:gd name="T22" fmla="*/ 2147483646 w 567"/>
                <a:gd name="T23" fmla="*/ 2147483646 h 561"/>
                <a:gd name="T24" fmla="*/ 2147483646 w 567"/>
                <a:gd name="T25" fmla="*/ 2147483646 h 561"/>
                <a:gd name="T26" fmla="*/ 2147483646 w 567"/>
                <a:gd name="T27" fmla="*/ 2147483646 h 561"/>
                <a:gd name="T28" fmla="*/ 2147483646 w 567"/>
                <a:gd name="T29" fmla="*/ 2147483646 h 561"/>
                <a:gd name="T30" fmla="*/ 2147483646 w 567"/>
                <a:gd name="T31" fmla="*/ 2147483646 h 561"/>
                <a:gd name="T32" fmla="*/ 2147483646 w 567"/>
                <a:gd name="T33" fmla="*/ 2147483646 h 561"/>
                <a:gd name="T34" fmla="*/ 2147483646 w 567"/>
                <a:gd name="T35" fmla="*/ 2147483646 h 561"/>
                <a:gd name="T36" fmla="*/ 2147483646 w 567"/>
                <a:gd name="T37" fmla="*/ 2147483646 h 561"/>
                <a:gd name="T38" fmla="*/ 2147483646 w 567"/>
                <a:gd name="T39" fmla="*/ 2147483646 h 561"/>
                <a:gd name="T40" fmla="*/ 2147483646 w 567"/>
                <a:gd name="T41" fmla="*/ 2147483646 h 561"/>
                <a:gd name="T42" fmla="*/ 2147483646 w 567"/>
                <a:gd name="T43" fmla="*/ 2147483646 h 561"/>
                <a:gd name="T44" fmla="*/ 2147483646 w 567"/>
                <a:gd name="T45" fmla="*/ 2147483646 h 561"/>
                <a:gd name="T46" fmla="*/ 2147483646 w 567"/>
                <a:gd name="T47" fmla="*/ 2147483646 h 561"/>
                <a:gd name="T48" fmla="*/ 2147483646 w 567"/>
                <a:gd name="T49" fmla="*/ 2147483646 h 561"/>
                <a:gd name="T50" fmla="*/ 2147483646 w 567"/>
                <a:gd name="T51" fmla="*/ 2147483646 h 561"/>
                <a:gd name="T52" fmla="*/ 2147483646 w 567"/>
                <a:gd name="T53" fmla="*/ 2147483646 h 561"/>
                <a:gd name="T54" fmla="*/ 2147483646 w 567"/>
                <a:gd name="T55" fmla="*/ 2147483646 h 561"/>
                <a:gd name="T56" fmla="*/ 2147483646 w 567"/>
                <a:gd name="T57" fmla="*/ 2147483646 h 561"/>
                <a:gd name="T58" fmla="*/ 2147483646 w 567"/>
                <a:gd name="T59" fmla="*/ 2147483646 h 561"/>
                <a:gd name="T60" fmla="*/ 2147483646 w 567"/>
                <a:gd name="T61" fmla="*/ 2147483646 h 561"/>
                <a:gd name="T62" fmla="*/ 2147483646 w 567"/>
                <a:gd name="T63" fmla="*/ 2147483646 h 561"/>
                <a:gd name="T64" fmla="*/ 2147483646 w 567"/>
                <a:gd name="T65" fmla="*/ 2147483646 h 561"/>
                <a:gd name="T66" fmla="*/ 2147483646 w 567"/>
                <a:gd name="T67" fmla="*/ 2147483646 h 561"/>
                <a:gd name="T68" fmla="*/ 2147483646 w 567"/>
                <a:gd name="T69" fmla="*/ 2147483646 h 561"/>
                <a:gd name="T70" fmla="*/ 2147483646 w 567"/>
                <a:gd name="T71" fmla="*/ 2147483646 h 561"/>
                <a:gd name="T72" fmla="*/ 2147483646 w 567"/>
                <a:gd name="T73" fmla="*/ 2147483646 h 561"/>
                <a:gd name="T74" fmla="*/ 2147483646 w 567"/>
                <a:gd name="T75" fmla="*/ 2147483646 h 561"/>
                <a:gd name="T76" fmla="*/ 2147483646 w 567"/>
                <a:gd name="T77" fmla="*/ 2147483646 h 561"/>
                <a:gd name="T78" fmla="*/ 2147483646 w 567"/>
                <a:gd name="T79" fmla="*/ 2147483646 h 561"/>
                <a:gd name="T80" fmla="*/ 2147483646 w 567"/>
                <a:gd name="T81" fmla="*/ 2147483646 h 561"/>
                <a:gd name="T82" fmla="*/ 2147483646 w 567"/>
                <a:gd name="T83" fmla="*/ 2147483646 h 561"/>
                <a:gd name="T84" fmla="*/ 2147483646 w 567"/>
                <a:gd name="T85" fmla="*/ 2147483646 h 561"/>
                <a:gd name="T86" fmla="*/ 2147483646 w 567"/>
                <a:gd name="T87" fmla="*/ 2147483646 h 561"/>
                <a:gd name="T88" fmla="*/ 2147483646 w 567"/>
                <a:gd name="T89" fmla="*/ 2147483646 h 561"/>
                <a:gd name="T90" fmla="*/ 2147483646 w 567"/>
                <a:gd name="T91" fmla="*/ 2147483646 h 561"/>
                <a:gd name="T92" fmla="*/ 2147483646 w 567"/>
                <a:gd name="T93" fmla="*/ 2147483646 h 5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7" h="561">
                  <a:moveTo>
                    <a:pt x="18" y="0"/>
                  </a:moveTo>
                  <a:cubicBezTo>
                    <a:pt x="0" y="0"/>
                    <a:pt x="0" y="27"/>
                    <a:pt x="18" y="27"/>
                  </a:cubicBezTo>
                  <a:lnTo>
                    <a:pt x="45" y="27"/>
                  </a:lnTo>
                  <a:cubicBezTo>
                    <a:pt x="63" y="27"/>
                    <a:pt x="63" y="0"/>
                    <a:pt x="45" y="0"/>
                  </a:cubicBezTo>
                  <a:lnTo>
                    <a:pt x="18" y="0"/>
                  </a:lnTo>
                  <a:close/>
                  <a:moveTo>
                    <a:pt x="98" y="0"/>
                  </a:moveTo>
                  <a:cubicBezTo>
                    <a:pt x="80" y="0"/>
                    <a:pt x="80" y="27"/>
                    <a:pt x="98" y="27"/>
                  </a:cubicBezTo>
                  <a:lnTo>
                    <a:pt x="125" y="27"/>
                  </a:lnTo>
                  <a:cubicBezTo>
                    <a:pt x="143" y="27"/>
                    <a:pt x="143" y="0"/>
                    <a:pt x="125" y="0"/>
                  </a:cubicBezTo>
                  <a:lnTo>
                    <a:pt x="98" y="0"/>
                  </a:lnTo>
                  <a:close/>
                  <a:moveTo>
                    <a:pt x="178" y="0"/>
                  </a:moveTo>
                  <a:cubicBezTo>
                    <a:pt x="160" y="0"/>
                    <a:pt x="160" y="27"/>
                    <a:pt x="178" y="27"/>
                  </a:cubicBezTo>
                  <a:lnTo>
                    <a:pt x="205" y="27"/>
                  </a:lnTo>
                  <a:cubicBezTo>
                    <a:pt x="223" y="27"/>
                    <a:pt x="223" y="0"/>
                    <a:pt x="205" y="0"/>
                  </a:cubicBezTo>
                  <a:lnTo>
                    <a:pt x="178" y="0"/>
                  </a:lnTo>
                  <a:close/>
                  <a:moveTo>
                    <a:pt x="258" y="0"/>
                  </a:moveTo>
                  <a:cubicBezTo>
                    <a:pt x="240" y="0"/>
                    <a:pt x="240" y="27"/>
                    <a:pt x="258" y="27"/>
                  </a:cubicBezTo>
                  <a:lnTo>
                    <a:pt x="285" y="27"/>
                  </a:lnTo>
                  <a:cubicBezTo>
                    <a:pt x="303" y="27"/>
                    <a:pt x="303" y="0"/>
                    <a:pt x="285" y="0"/>
                  </a:cubicBezTo>
                  <a:lnTo>
                    <a:pt x="258" y="0"/>
                  </a:lnTo>
                  <a:close/>
                  <a:moveTo>
                    <a:pt x="338" y="0"/>
                  </a:moveTo>
                  <a:cubicBezTo>
                    <a:pt x="320" y="0"/>
                    <a:pt x="320" y="27"/>
                    <a:pt x="338" y="27"/>
                  </a:cubicBezTo>
                  <a:lnTo>
                    <a:pt x="365" y="27"/>
                  </a:lnTo>
                  <a:cubicBezTo>
                    <a:pt x="383" y="27"/>
                    <a:pt x="383" y="0"/>
                    <a:pt x="365" y="0"/>
                  </a:cubicBezTo>
                  <a:lnTo>
                    <a:pt x="338" y="0"/>
                  </a:lnTo>
                  <a:close/>
                  <a:moveTo>
                    <a:pt x="418" y="0"/>
                  </a:moveTo>
                  <a:cubicBezTo>
                    <a:pt x="400" y="0"/>
                    <a:pt x="400" y="27"/>
                    <a:pt x="418" y="27"/>
                  </a:cubicBezTo>
                  <a:lnTo>
                    <a:pt x="445" y="27"/>
                  </a:lnTo>
                  <a:cubicBezTo>
                    <a:pt x="463" y="27"/>
                    <a:pt x="463" y="0"/>
                    <a:pt x="445" y="0"/>
                  </a:cubicBezTo>
                  <a:lnTo>
                    <a:pt x="418" y="0"/>
                  </a:lnTo>
                  <a:close/>
                  <a:moveTo>
                    <a:pt x="498" y="0"/>
                  </a:moveTo>
                  <a:cubicBezTo>
                    <a:pt x="480" y="0"/>
                    <a:pt x="480" y="27"/>
                    <a:pt x="498" y="27"/>
                  </a:cubicBezTo>
                  <a:lnTo>
                    <a:pt x="525" y="27"/>
                  </a:lnTo>
                  <a:cubicBezTo>
                    <a:pt x="543" y="27"/>
                    <a:pt x="543" y="0"/>
                    <a:pt x="525" y="0"/>
                  </a:cubicBezTo>
                  <a:lnTo>
                    <a:pt x="498" y="0"/>
                  </a:lnTo>
                  <a:close/>
                  <a:moveTo>
                    <a:pt x="552" y="26"/>
                  </a:moveTo>
                  <a:cubicBezTo>
                    <a:pt x="544" y="26"/>
                    <a:pt x="538" y="33"/>
                    <a:pt x="538" y="40"/>
                  </a:cubicBezTo>
                  <a:lnTo>
                    <a:pt x="538" y="67"/>
                  </a:lnTo>
                  <a:cubicBezTo>
                    <a:pt x="538" y="85"/>
                    <a:pt x="565" y="85"/>
                    <a:pt x="565" y="67"/>
                  </a:cubicBezTo>
                  <a:lnTo>
                    <a:pt x="565" y="40"/>
                  </a:lnTo>
                  <a:cubicBezTo>
                    <a:pt x="565" y="32"/>
                    <a:pt x="559" y="26"/>
                    <a:pt x="552" y="26"/>
                  </a:cubicBezTo>
                  <a:close/>
                  <a:moveTo>
                    <a:pt x="18" y="53"/>
                  </a:moveTo>
                  <a:cubicBezTo>
                    <a:pt x="10" y="53"/>
                    <a:pt x="4" y="60"/>
                    <a:pt x="4" y="67"/>
                  </a:cubicBezTo>
                  <a:lnTo>
                    <a:pt x="4" y="93"/>
                  </a:lnTo>
                  <a:cubicBezTo>
                    <a:pt x="4" y="111"/>
                    <a:pt x="31" y="111"/>
                    <a:pt x="31" y="93"/>
                  </a:cubicBezTo>
                  <a:lnTo>
                    <a:pt x="31" y="67"/>
                  </a:lnTo>
                  <a:cubicBezTo>
                    <a:pt x="31" y="59"/>
                    <a:pt x="25" y="53"/>
                    <a:pt x="18" y="53"/>
                  </a:cubicBezTo>
                  <a:close/>
                  <a:moveTo>
                    <a:pt x="324" y="81"/>
                  </a:moveTo>
                  <a:cubicBezTo>
                    <a:pt x="306" y="80"/>
                    <a:pt x="306" y="107"/>
                    <a:pt x="324" y="107"/>
                  </a:cubicBezTo>
                  <a:lnTo>
                    <a:pt x="439" y="107"/>
                  </a:lnTo>
                  <a:lnTo>
                    <a:pt x="279" y="267"/>
                  </a:lnTo>
                  <a:lnTo>
                    <a:pt x="4" y="267"/>
                  </a:lnTo>
                  <a:lnTo>
                    <a:pt x="4" y="281"/>
                  </a:lnTo>
                  <a:lnTo>
                    <a:pt x="4" y="307"/>
                  </a:lnTo>
                  <a:lnTo>
                    <a:pt x="4" y="333"/>
                  </a:lnTo>
                  <a:lnTo>
                    <a:pt x="4" y="387"/>
                  </a:lnTo>
                  <a:lnTo>
                    <a:pt x="4" y="413"/>
                  </a:lnTo>
                  <a:lnTo>
                    <a:pt x="4" y="561"/>
                  </a:lnTo>
                  <a:lnTo>
                    <a:pt x="298" y="561"/>
                  </a:lnTo>
                  <a:lnTo>
                    <a:pt x="298" y="286"/>
                  </a:lnTo>
                  <a:lnTo>
                    <a:pt x="458" y="126"/>
                  </a:lnTo>
                  <a:lnTo>
                    <a:pt x="458" y="241"/>
                  </a:lnTo>
                  <a:cubicBezTo>
                    <a:pt x="457" y="259"/>
                    <a:pt x="485" y="259"/>
                    <a:pt x="484" y="241"/>
                  </a:cubicBezTo>
                  <a:lnTo>
                    <a:pt x="484" y="81"/>
                  </a:lnTo>
                  <a:lnTo>
                    <a:pt x="324" y="81"/>
                  </a:lnTo>
                  <a:close/>
                  <a:moveTo>
                    <a:pt x="552" y="106"/>
                  </a:moveTo>
                  <a:cubicBezTo>
                    <a:pt x="544" y="106"/>
                    <a:pt x="538" y="113"/>
                    <a:pt x="538" y="120"/>
                  </a:cubicBezTo>
                  <a:lnTo>
                    <a:pt x="538" y="147"/>
                  </a:lnTo>
                  <a:cubicBezTo>
                    <a:pt x="538" y="165"/>
                    <a:pt x="565" y="165"/>
                    <a:pt x="565" y="147"/>
                  </a:cubicBezTo>
                  <a:lnTo>
                    <a:pt x="565" y="120"/>
                  </a:lnTo>
                  <a:cubicBezTo>
                    <a:pt x="565" y="112"/>
                    <a:pt x="559" y="106"/>
                    <a:pt x="552" y="106"/>
                  </a:cubicBezTo>
                  <a:close/>
                  <a:moveTo>
                    <a:pt x="18" y="133"/>
                  </a:moveTo>
                  <a:cubicBezTo>
                    <a:pt x="10" y="133"/>
                    <a:pt x="4" y="140"/>
                    <a:pt x="4" y="147"/>
                  </a:cubicBezTo>
                  <a:lnTo>
                    <a:pt x="4" y="173"/>
                  </a:lnTo>
                  <a:cubicBezTo>
                    <a:pt x="4" y="191"/>
                    <a:pt x="31" y="191"/>
                    <a:pt x="31" y="173"/>
                  </a:cubicBezTo>
                  <a:lnTo>
                    <a:pt x="31" y="147"/>
                  </a:lnTo>
                  <a:cubicBezTo>
                    <a:pt x="31" y="139"/>
                    <a:pt x="25" y="133"/>
                    <a:pt x="18" y="133"/>
                  </a:cubicBezTo>
                  <a:close/>
                  <a:moveTo>
                    <a:pt x="552" y="186"/>
                  </a:moveTo>
                  <a:cubicBezTo>
                    <a:pt x="544" y="186"/>
                    <a:pt x="538" y="193"/>
                    <a:pt x="538" y="200"/>
                  </a:cubicBezTo>
                  <a:lnTo>
                    <a:pt x="538" y="227"/>
                  </a:lnTo>
                  <a:cubicBezTo>
                    <a:pt x="538" y="245"/>
                    <a:pt x="565" y="245"/>
                    <a:pt x="565" y="227"/>
                  </a:cubicBezTo>
                  <a:lnTo>
                    <a:pt x="565" y="200"/>
                  </a:lnTo>
                  <a:cubicBezTo>
                    <a:pt x="565" y="192"/>
                    <a:pt x="559" y="186"/>
                    <a:pt x="552" y="186"/>
                  </a:cubicBezTo>
                  <a:close/>
                  <a:moveTo>
                    <a:pt x="18" y="213"/>
                  </a:moveTo>
                  <a:cubicBezTo>
                    <a:pt x="10" y="213"/>
                    <a:pt x="4" y="220"/>
                    <a:pt x="4" y="227"/>
                  </a:cubicBezTo>
                  <a:lnTo>
                    <a:pt x="4" y="253"/>
                  </a:lnTo>
                  <a:cubicBezTo>
                    <a:pt x="4" y="271"/>
                    <a:pt x="31" y="271"/>
                    <a:pt x="31" y="253"/>
                  </a:cubicBezTo>
                  <a:lnTo>
                    <a:pt x="31" y="227"/>
                  </a:lnTo>
                  <a:cubicBezTo>
                    <a:pt x="31" y="219"/>
                    <a:pt x="25" y="213"/>
                    <a:pt x="18" y="213"/>
                  </a:cubicBezTo>
                  <a:close/>
                  <a:moveTo>
                    <a:pt x="552" y="266"/>
                  </a:moveTo>
                  <a:cubicBezTo>
                    <a:pt x="544" y="266"/>
                    <a:pt x="538" y="273"/>
                    <a:pt x="538" y="280"/>
                  </a:cubicBezTo>
                  <a:lnTo>
                    <a:pt x="538" y="307"/>
                  </a:lnTo>
                  <a:cubicBezTo>
                    <a:pt x="538" y="325"/>
                    <a:pt x="565" y="325"/>
                    <a:pt x="565" y="307"/>
                  </a:cubicBezTo>
                  <a:lnTo>
                    <a:pt x="565" y="280"/>
                  </a:lnTo>
                  <a:cubicBezTo>
                    <a:pt x="565" y="272"/>
                    <a:pt x="559" y="266"/>
                    <a:pt x="552" y="266"/>
                  </a:cubicBezTo>
                  <a:close/>
                  <a:moveTo>
                    <a:pt x="31" y="294"/>
                  </a:moveTo>
                  <a:lnTo>
                    <a:pt x="271" y="294"/>
                  </a:lnTo>
                  <a:lnTo>
                    <a:pt x="271" y="534"/>
                  </a:lnTo>
                  <a:lnTo>
                    <a:pt x="31" y="534"/>
                  </a:lnTo>
                  <a:lnTo>
                    <a:pt x="31" y="416"/>
                  </a:lnTo>
                  <a:cubicBezTo>
                    <a:pt x="31" y="415"/>
                    <a:pt x="31" y="414"/>
                    <a:pt x="31" y="413"/>
                  </a:cubicBezTo>
                  <a:lnTo>
                    <a:pt x="31" y="387"/>
                  </a:lnTo>
                  <a:cubicBezTo>
                    <a:pt x="31" y="386"/>
                    <a:pt x="31" y="385"/>
                    <a:pt x="31" y="384"/>
                  </a:cubicBezTo>
                  <a:lnTo>
                    <a:pt x="31" y="336"/>
                  </a:lnTo>
                  <a:cubicBezTo>
                    <a:pt x="31" y="335"/>
                    <a:pt x="31" y="334"/>
                    <a:pt x="31" y="333"/>
                  </a:cubicBezTo>
                  <a:lnTo>
                    <a:pt x="31" y="307"/>
                  </a:lnTo>
                  <a:cubicBezTo>
                    <a:pt x="31" y="306"/>
                    <a:pt x="31" y="305"/>
                    <a:pt x="31" y="304"/>
                  </a:cubicBezTo>
                  <a:lnTo>
                    <a:pt x="31" y="294"/>
                  </a:lnTo>
                  <a:close/>
                  <a:moveTo>
                    <a:pt x="552" y="346"/>
                  </a:moveTo>
                  <a:cubicBezTo>
                    <a:pt x="544" y="346"/>
                    <a:pt x="538" y="353"/>
                    <a:pt x="538" y="360"/>
                  </a:cubicBezTo>
                  <a:lnTo>
                    <a:pt x="538" y="387"/>
                  </a:lnTo>
                  <a:cubicBezTo>
                    <a:pt x="538" y="405"/>
                    <a:pt x="565" y="405"/>
                    <a:pt x="565" y="387"/>
                  </a:cubicBezTo>
                  <a:lnTo>
                    <a:pt x="565" y="360"/>
                  </a:lnTo>
                  <a:cubicBezTo>
                    <a:pt x="565" y="352"/>
                    <a:pt x="559" y="346"/>
                    <a:pt x="552" y="346"/>
                  </a:cubicBezTo>
                  <a:close/>
                  <a:moveTo>
                    <a:pt x="552" y="426"/>
                  </a:moveTo>
                  <a:cubicBezTo>
                    <a:pt x="544" y="426"/>
                    <a:pt x="538" y="433"/>
                    <a:pt x="538" y="440"/>
                  </a:cubicBezTo>
                  <a:lnTo>
                    <a:pt x="538" y="467"/>
                  </a:lnTo>
                  <a:cubicBezTo>
                    <a:pt x="538" y="485"/>
                    <a:pt x="565" y="485"/>
                    <a:pt x="565" y="467"/>
                  </a:cubicBezTo>
                  <a:lnTo>
                    <a:pt x="565" y="440"/>
                  </a:lnTo>
                  <a:cubicBezTo>
                    <a:pt x="565" y="432"/>
                    <a:pt x="559" y="426"/>
                    <a:pt x="552" y="426"/>
                  </a:cubicBezTo>
                  <a:close/>
                  <a:moveTo>
                    <a:pt x="552" y="506"/>
                  </a:moveTo>
                  <a:cubicBezTo>
                    <a:pt x="544" y="506"/>
                    <a:pt x="538" y="513"/>
                    <a:pt x="538" y="520"/>
                  </a:cubicBezTo>
                  <a:lnTo>
                    <a:pt x="538" y="547"/>
                  </a:lnTo>
                  <a:cubicBezTo>
                    <a:pt x="538" y="554"/>
                    <a:pt x="544" y="561"/>
                    <a:pt x="552" y="561"/>
                  </a:cubicBezTo>
                  <a:cubicBezTo>
                    <a:pt x="552" y="561"/>
                    <a:pt x="553" y="561"/>
                    <a:pt x="553" y="561"/>
                  </a:cubicBezTo>
                  <a:cubicBezTo>
                    <a:pt x="561" y="560"/>
                    <a:pt x="567" y="553"/>
                    <a:pt x="565" y="545"/>
                  </a:cubicBezTo>
                  <a:lnTo>
                    <a:pt x="565" y="520"/>
                  </a:lnTo>
                  <a:cubicBezTo>
                    <a:pt x="565" y="512"/>
                    <a:pt x="559" y="506"/>
                    <a:pt x="552" y="506"/>
                  </a:cubicBezTo>
                  <a:close/>
                  <a:moveTo>
                    <a:pt x="312" y="534"/>
                  </a:moveTo>
                  <a:cubicBezTo>
                    <a:pt x="294" y="534"/>
                    <a:pt x="294" y="561"/>
                    <a:pt x="312" y="561"/>
                  </a:cubicBezTo>
                  <a:lnTo>
                    <a:pt x="338" y="561"/>
                  </a:lnTo>
                  <a:cubicBezTo>
                    <a:pt x="356" y="561"/>
                    <a:pt x="356" y="534"/>
                    <a:pt x="338" y="534"/>
                  </a:cubicBezTo>
                  <a:lnTo>
                    <a:pt x="312" y="534"/>
                  </a:lnTo>
                  <a:close/>
                  <a:moveTo>
                    <a:pt x="392" y="534"/>
                  </a:moveTo>
                  <a:cubicBezTo>
                    <a:pt x="374" y="534"/>
                    <a:pt x="374" y="561"/>
                    <a:pt x="392" y="561"/>
                  </a:cubicBezTo>
                  <a:lnTo>
                    <a:pt x="418" y="561"/>
                  </a:lnTo>
                  <a:cubicBezTo>
                    <a:pt x="436" y="561"/>
                    <a:pt x="436" y="534"/>
                    <a:pt x="418" y="534"/>
                  </a:cubicBezTo>
                  <a:lnTo>
                    <a:pt x="392" y="534"/>
                  </a:lnTo>
                  <a:close/>
                  <a:moveTo>
                    <a:pt x="472" y="534"/>
                  </a:moveTo>
                  <a:cubicBezTo>
                    <a:pt x="454" y="534"/>
                    <a:pt x="454" y="561"/>
                    <a:pt x="472" y="561"/>
                  </a:cubicBezTo>
                  <a:lnTo>
                    <a:pt x="498" y="561"/>
                  </a:lnTo>
                  <a:cubicBezTo>
                    <a:pt x="516" y="561"/>
                    <a:pt x="516" y="534"/>
                    <a:pt x="498" y="534"/>
                  </a:cubicBezTo>
                  <a:lnTo>
                    <a:pt x="472" y="53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7" name="Bar Chart">
            <a:extLst>
              <a:ext uri="{FF2B5EF4-FFF2-40B4-BE49-F238E27FC236}">
                <a16:creationId xmlns:a16="http://schemas.microsoft.com/office/drawing/2014/main" id="{F8F9BB44-67CB-460B-B78A-6F1C8DD8143A}"/>
              </a:ext>
            </a:extLst>
          </p:cNvPr>
          <p:cNvGrpSpPr/>
          <p:nvPr/>
        </p:nvGrpSpPr>
        <p:grpSpPr>
          <a:xfrm>
            <a:off x="5831841" y="3848322"/>
            <a:ext cx="2333112" cy="2343001"/>
            <a:chOff x="1259157" y="4724401"/>
            <a:chExt cx="1272112" cy="758322"/>
          </a:xfrm>
          <a:solidFill>
            <a:srgbClr val="FFFFFF"/>
          </a:solidFill>
        </p:grpSpPr>
        <p:cxnSp>
          <p:nvCxnSpPr>
            <p:cNvPr id="188" name="Axis">
              <a:extLst>
                <a:ext uri="{FF2B5EF4-FFF2-40B4-BE49-F238E27FC236}">
                  <a16:creationId xmlns:a16="http://schemas.microsoft.com/office/drawing/2014/main" id="{83E1A1C0-BF06-42ED-86EF-2137BE476FB2}"/>
                </a:ext>
              </a:extLst>
            </p:cNvPr>
            <p:cNvCxnSpPr/>
            <p:nvPr/>
          </p:nvCxnSpPr>
          <p:spPr>
            <a:xfrm flipH="1">
              <a:off x="1259157" y="5482722"/>
              <a:ext cx="1272112" cy="0"/>
            </a:xfrm>
            <a:prstGeom prst="line">
              <a:avLst/>
            </a:prstGeom>
            <a:grpFill/>
            <a:ln w="63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Bar 6">
              <a:extLst>
                <a:ext uri="{FF2B5EF4-FFF2-40B4-BE49-F238E27FC236}">
                  <a16:creationId xmlns:a16="http://schemas.microsoft.com/office/drawing/2014/main" id="{C212DD16-5482-4DAD-93ED-55BF9D52E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387" y="5044556"/>
              <a:ext cx="162964" cy="4381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Bar 5">
              <a:extLst>
                <a:ext uri="{FF2B5EF4-FFF2-40B4-BE49-F238E27FC236}">
                  <a16:creationId xmlns:a16="http://schemas.microsoft.com/office/drawing/2014/main" id="{E8D69AC8-8829-4F3F-B160-F316C5874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091" y="4816271"/>
              <a:ext cx="162137" cy="6664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Bar 4">
              <a:extLst>
                <a:ext uri="{FF2B5EF4-FFF2-40B4-BE49-F238E27FC236}">
                  <a16:creationId xmlns:a16="http://schemas.microsoft.com/office/drawing/2014/main" id="{50E8C737-E498-485C-B23A-2F1B7BFE6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794" y="4941739"/>
              <a:ext cx="162137" cy="5409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Bar 3">
              <a:extLst>
                <a:ext uri="{FF2B5EF4-FFF2-40B4-BE49-F238E27FC236}">
                  <a16:creationId xmlns:a16="http://schemas.microsoft.com/office/drawing/2014/main" id="{6CE0F009-9402-4896-A650-03AE3CED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670" y="5158498"/>
              <a:ext cx="162964" cy="3242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Bar 2">
              <a:extLst>
                <a:ext uri="{FF2B5EF4-FFF2-40B4-BE49-F238E27FC236}">
                  <a16:creationId xmlns:a16="http://schemas.microsoft.com/office/drawing/2014/main" id="{737A615A-61AC-4B6B-84BF-9AA663EC9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200" y="5093862"/>
              <a:ext cx="161310" cy="3888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Bar 1">
              <a:extLst>
                <a:ext uri="{FF2B5EF4-FFF2-40B4-BE49-F238E27FC236}">
                  <a16:creationId xmlns:a16="http://schemas.microsoft.com/office/drawing/2014/main" id="{B3D56C89-01F3-456B-BA9F-D78DE0BB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076" y="4724401"/>
              <a:ext cx="162964" cy="7583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455" name="Grupa 194">
            <a:extLst>
              <a:ext uri="{FF2B5EF4-FFF2-40B4-BE49-F238E27FC236}">
                <a16:creationId xmlns:a16="http://schemas.microsoft.com/office/drawing/2014/main" id="{C681B7B0-339D-4A0E-83F7-5C1EBE5A1D7B}"/>
              </a:ext>
            </a:extLst>
          </p:cNvPr>
          <p:cNvGrpSpPr>
            <a:grpSpLocks/>
          </p:cNvGrpSpPr>
          <p:nvPr/>
        </p:nvGrpSpPr>
        <p:grpSpPr bwMode="auto">
          <a:xfrm>
            <a:off x="2390521" y="2170113"/>
            <a:ext cx="3065714" cy="4275137"/>
            <a:chOff x="8468095" y="2169671"/>
            <a:chExt cx="3064539" cy="4276167"/>
          </a:xfrm>
        </p:grpSpPr>
        <p:sp>
          <p:nvSpPr>
            <p:cNvPr id="196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D1344814-9C4B-4FFB-88AE-3D4279B64B9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603233" y="2209368"/>
              <a:ext cx="2929401" cy="423647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7" name="Łącznik prostoliniowy 196">
              <a:extLst>
                <a:ext uri="{FF2B5EF4-FFF2-40B4-BE49-F238E27FC236}">
                  <a16:creationId xmlns:a16="http://schemas.microsoft.com/office/drawing/2014/main" id="{4D883D9C-3679-4F21-B043-E82F7741F87E}"/>
                </a:ext>
              </a:extLst>
            </p:cNvPr>
            <p:cNvCxnSpPr/>
            <p:nvPr/>
          </p:nvCxnSpPr>
          <p:spPr>
            <a:xfrm>
              <a:off x="8603233" y="2169671"/>
              <a:ext cx="2929401" cy="15879"/>
            </a:xfrm>
            <a:prstGeom prst="line">
              <a:avLst/>
            </a:prstGeom>
            <a:ln w="762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Line">
              <a:extLst>
                <a:ext uri="{FF2B5EF4-FFF2-40B4-BE49-F238E27FC236}">
                  <a16:creationId xmlns:a16="http://schemas.microsoft.com/office/drawing/2014/main" id="{1C22D210-B56D-4ADB-BA43-C05F342483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65121" y="2838169"/>
              <a:ext cx="280562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8463" name="Settings (2)">
              <a:extLst>
                <a:ext uri="{FF2B5EF4-FFF2-40B4-BE49-F238E27FC236}">
                  <a16:creationId xmlns:a16="http://schemas.microsoft.com/office/drawing/2014/main" id="{1C2C05D6-0FD1-460C-ABEF-CA1D85BA3E7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065669" y="2365547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7" name="Link">
              <a:extLst>
                <a:ext uri="{FF2B5EF4-FFF2-40B4-BE49-F238E27FC236}">
                  <a16:creationId xmlns:a16="http://schemas.microsoft.com/office/drawing/2014/main" id="{F49B0730-CD30-4D90-93D0-839DC55048B3}"/>
                </a:ext>
              </a:extLst>
            </p:cNvPr>
            <p:cNvSpPr/>
            <p:nvPr/>
          </p:nvSpPr>
          <p:spPr>
            <a:xfrm>
              <a:off x="8665121" y="2350690"/>
              <a:ext cx="1050522" cy="171491"/>
            </a:xfrm>
            <a:prstGeom prst="roundRect">
              <a:avLst>
                <a:gd name="adj" fmla="val 11182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Aktywne sprawy</a:t>
              </a:r>
              <a:endParaRPr lang="en-US" sz="10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Link">
              <a:extLst>
                <a:ext uri="{FF2B5EF4-FFF2-40B4-BE49-F238E27FC236}">
                  <a16:creationId xmlns:a16="http://schemas.microsoft.com/office/drawing/2014/main" id="{F46C0498-5667-4184-B967-2564CFD78D61}"/>
                </a:ext>
              </a:extLst>
            </p:cNvPr>
            <p:cNvSpPr/>
            <p:nvPr/>
          </p:nvSpPr>
          <p:spPr>
            <a:xfrm>
              <a:off x="8468095" y="2615071"/>
              <a:ext cx="2597574" cy="172564"/>
            </a:xfrm>
            <a:prstGeom prst="roundRect">
              <a:avLst>
                <a:gd name="adj" fmla="val 11182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Aktywne sprawy wg daty wydania decyzji</a:t>
              </a:r>
              <a:endParaRPr lang="en-US" sz="10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29" name="Line">
              <a:extLst>
                <a:ext uri="{FF2B5EF4-FFF2-40B4-BE49-F238E27FC236}">
                  <a16:creationId xmlns:a16="http://schemas.microsoft.com/office/drawing/2014/main" id="{AF3B2CD1-97C5-4E8B-B63E-FEA48B883E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65121" y="2560290"/>
              <a:ext cx="280562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8467" name="Resize">
              <a:extLst>
                <a:ext uri="{FF2B5EF4-FFF2-40B4-BE49-F238E27FC236}">
                  <a16:creationId xmlns:a16="http://schemas.microsoft.com/office/drawing/2014/main" id="{57E7CF3A-F858-410C-BED8-885BDB9E48C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320193" y="2359819"/>
              <a:ext cx="138113" cy="138113"/>
            </a:xfrm>
            <a:custGeom>
              <a:avLst/>
              <a:gdLst>
                <a:gd name="T0" fmla="*/ 2147483646 w 567"/>
                <a:gd name="T1" fmla="*/ 2147483646 h 561"/>
                <a:gd name="T2" fmla="*/ 2147483646 w 567"/>
                <a:gd name="T3" fmla="*/ 0 h 561"/>
                <a:gd name="T4" fmla="*/ 2147483646 w 567"/>
                <a:gd name="T5" fmla="*/ 0 h 561"/>
                <a:gd name="T6" fmla="*/ 2147483646 w 567"/>
                <a:gd name="T7" fmla="*/ 2147483646 h 561"/>
                <a:gd name="T8" fmla="*/ 2147483646 w 567"/>
                <a:gd name="T9" fmla="*/ 0 h 561"/>
                <a:gd name="T10" fmla="*/ 2147483646 w 567"/>
                <a:gd name="T11" fmla="*/ 2147483646 h 561"/>
                <a:gd name="T12" fmla="*/ 2147483646 w 567"/>
                <a:gd name="T13" fmla="*/ 0 h 561"/>
                <a:gd name="T14" fmla="*/ 2147483646 w 567"/>
                <a:gd name="T15" fmla="*/ 0 h 561"/>
                <a:gd name="T16" fmla="*/ 2147483646 w 567"/>
                <a:gd name="T17" fmla="*/ 2147483646 h 561"/>
                <a:gd name="T18" fmla="*/ 2147483646 w 567"/>
                <a:gd name="T19" fmla="*/ 0 h 561"/>
                <a:gd name="T20" fmla="*/ 2147483646 w 567"/>
                <a:gd name="T21" fmla="*/ 2147483646 h 561"/>
                <a:gd name="T22" fmla="*/ 2147483646 w 567"/>
                <a:gd name="T23" fmla="*/ 2147483646 h 561"/>
                <a:gd name="T24" fmla="*/ 2147483646 w 567"/>
                <a:gd name="T25" fmla="*/ 2147483646 h 561"/>
                <a:gd name="T26" fmla="*/ 2147483646 w 567"/>
                <a:gd name="T27" fmla="*/ 2147483646 h 561"/>
                <a:gd name="T28" fmla="*/ 2147483646 w 567"/>
                <a:gd name="T29" fmla="*/ 2147483646 h 561"/>
                <a:gd name="T30" fmla="*/ 2147483646 w 567"/>
                <a:gd name="T31" fmla="*/ 2147483646 h 561"/>
                <a:gd name="T32" fmla="*/ 2147483646 w 567"/>
                <a:gd name="T33" fmla="*/ 2147483646 h 561"/>
                <a:gd name="T34" fmla="*/ 2147483646 w 567"/>
                <a:gd name="T35" fmla="*/ 2147483646 h 561"/>
                <a:gd name="T36" fmla="*/ 2147483646 w 567"/>
                <a:gd name="T37" fmla="*/ 2147483646 h 561"/>
                <a:gd name="T38" fmla="*/ 2147483646 w 567"/>
                <a:gd name="T39" fmla="*/ 2147483646 h 561"/>
                <a:gd name="T40" fmla="*/ 2147483646 w 567"/>
                <a:gd name="T41" fmla="*/ 2147483646 h 561"/>
                <a:gd name="T42" fmla="*/ 2147483646 w 567"/>
                <a:gd name="T43" fmla="*/ 2147483646 h 561"/>
                <a:gd name="T44" fmla="*/ 2147483646 w 567"/>
                <a:gd name="T45" fmla="*/ 2147483646 h 561"/>
                <a:gd name="T46" fmla="*/ 2147483646 w 567"/>
                <a:gd name="T47" fmla="*/ 2147483646 h 561"/>
                <a:gd name="T48" fmla="*/ 2147483646 w 567"/>
                <a:gd name="T49" fmla="*/ 2147483646 h 561"/>
                <a:gd name="T50" fmla="*/ 2147483646 w 567"/>
                <a:gd name="T51" fmla="*/ 2147483646 h 561"/>
                <a:gd name="T52" fmla="*/ 2147483646 w 567"/>
                <a:gd name="T53" fmla="*/ 2147483646 h 561"/>
                <a:gd name="T54" fmla="*/ 2147483646 w 567"/>
                <a:gd name="T55" fmla="*/ 2147483646 h 561"/>
                <a:gd name="T56" fmla="*/ 2147483646 w 567"/>
                <a:gd name="T57" fmla="*/ 2147483646 h 561"/>
                <a:gd name="T58" fmla="*/ 2147483646 w 567"/>
                <a:gd name="T59" fmla="*/ 2147483646 h 561"/>
                <a:gd name="T60" fmla="*/ 2147483646 w 567"/>
                <a:gd name="T61" fmla="*/ 2147483646 h 561"/>
                <a:gd name="T62" fmla="*/ 2147483646 w 567"/>
                <a:gd name="T63" fmla="*/ 2147483646 h 561"/>
                <a:gd name="T64" fmla="*/ 2147483646 w 567"/>
                <a:gd name="T65" fmla="*/ 2147483646 h 561"/>
                <a:gd name="T66" fmla="*/ 2147483646 w 567"/>
                <a:gd name="T67" fmla="*/ 2147483646 h 561"/>
                <a:gd name="T68" fmla="*/ 2147483646 w 567"/>
                <a:gd name="T69" fmla="*/ 2147483646 h 561"/>
                <a:gd name="T70" fmla="*/ 2147483646 w 567"/>
                <a:gd name="T71" fmla="*/ 2147483646 h 561"/>
                <a:gd name="T72" fmla="*/ 2147483646 w 567"/>
                <a:gd name="T73" fmla="*/ 2147483646 h 561"/>
                <a:gd name="T74" fmla="*/ 2147483646 w 567"/>
                <a:gd name="T75" fmla="*/ 2147483646 h 561"/>
                <a:gd name="T76" fmla="*/ 2147483646 w 567"/>
                <a:gd name="T77" fmla="*/ 2147483646 h 561"/>
                <a:gd name="T78" fmla="*/ 2147483646 w 567"/>
                <a:gd name="T79" fmla="*/ 2147483646 h 561"/>
                <a:gd name="T80" fmla="*/ 2147483646 w 567"/>
                <a:gd name="T81" fmla="*/ 2147483646 h 561"/>
                <a:gd name="T82" fmla="*/ 2147483646 w 567"/>
                <a:gd name="T83" fmla="*/ 2147483646 h 561"/>
                <a:gd name="T84" fmla="*/ 2147483646 w 567"/>
                <a:gd name="T85" fmla="*/ 2147483646 h 561"/>
                <a:gd name="T86" fmla="*/ 2147483646 w 567"/>
                <a:gd name="T87" fmla="*/ 2147483646 h 561"/>
                <a:gd name="T88" fmla="*/ 2147483646 w 567"/>
                <a:gd name="T89" fmla="*/ 2147483646 h 561"/>
                <a:gd name="T90" fmla="*/ 2147483646 w 567"/>
                <a:gd name="T91" fmla="*/ 2147483646 h 561"/>
                <a:gd name="T92" fmla="*/ 2147483646 w 567"/>
                <a:gd name="T93" fmla="*/ 2147483646 h 5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7" h="561">
                  <a:moveTo>
                    <a:pt x="18" y="0"/>
                  </a:moveTo>
                  <a:cubicBezTo>
                    <a:pt x="0" y="0"/>
                    <a:pt x="0" y="27"/>
                    <a:pt x="18" y="27"/>
                  </a:cubicBezTo>
                  <a:lnTo>
                    <a:pt x="45" y="27"/>
                  </a:lnTo>
                  <a:cubicBezTo>
                    <a:pt x="63" y="27"/>
                    <a:pt x="63" y="0"/>
                    <a:pt x="45" y="0"/>
                  </a:cubicBezTo>
                  <a:lnTo>
                    <a:pt x="18" y="0"/>
                  </a:lnTo>
                  <a:close/>
                  <a:moveTo>
                    <a:pt x="98" y="0"/>
                  </a:moveTo>
                  <a:cubicBezTo>
                    <a:pt x="80" y="0"/>
                    <a:pt x="80" y="27"/>
                    <a:pt x="98" y="27"/>
                  </a:cubicBezTo>
                  <a:lnTo>
                    <a:pt x="125" y="27"/>
                  </a:lnTo>
                  <a:cubicBezTo>
                    <a:pt x="143" y="27"/>
                    <a:pt x="143" y="0"/>
                    <a:pt x="125" y="0"/>
                  </a:cubicBezTo>
                  <a:lnTo>
                    <a:pt x="98" y="0"/>
                  </a:lnTo>
                  <a:close/>
                  <a:moveTo>
                    <a:pt x="178" y="0"/>
                  </a:moveTo>
                  <a:cubicBezTo>
                    <a:pt x="160" y="0"/>
                    <a:pt x="160" y="27"/>
                    <a:pt x="178" y="27"/>
                  </a:cubicBezTo>
                  <a:lnTo>
                    <a:pt x="205" y="27"/>
                  </a:lnTo>
                  <a:cubicBezTo>
                    <a:pt x="223" y="27"/>
                    <a:pt x="223" y="0"/>
                    <a:pt x="205" y="0"/>
                  </a:cubicBezTo>
                  <a:lnTo>
                    <a:pt x="178" y="0"/>
                  </a:lnTo>
                  <a:close/>
                  <a:moveTo>
                    <a:pt x="258" y="0"/>
                  </a:moveTo>
                  <a:cubicBezTo>
                    <a:pt x="240" y="0"/>
                    <a:pt x="240" y="27"/>
                    <a:pt x="258" y="27"/>
                  </a:cubicBezTo>
                  <a:lnTo>
                    <a:pt x="285" y="27"/>
                  </a:lnTo>
                  <a:cubicBezTo>
                    <a:pt x="303" y="27"/>
                    <a:pt x="303" y="0"/>
                    <a:pt x="285" y="0"/>
                  </a:cubicBezTo>
                  <a:lnTo>
                    <a:pt x="258" y="0"/>
                  </a:lnTo>
                  <a:close/>
                  <a:moveTo>
                    <a:pt x="338" y="0"/>
                  </a:moveTo>
                  <a:cubicBezTo>
                    <a:pt x="320" y="0"/>
                    <a:pt x="320" y="27"/>
                    <a:pt x="338" y="27"/>
                  </a:cubicBezTo>
                  <a:lnTo>
                    <a:pt x="365" y="27"/>
                  </a:lnTo>
                  <a:cubicBezTo>
                    <a:pt x="383" y="27"/>
                    <a:pt x="383" y="0"/>
                    <a:pt x="365" y="0"/>
                  </a:cubicBezTo>
                  <a:lnTo>
                    <a:pt x="338" y="0"/>
                  </a:lnTo>
                  <a:close/>
                  <a:moveTo>
                    <a:pt x="418" y="0"/>
                  </a:moveTo>
                  <a:cubicBezTo>
                    <a:pt x="400" y="0"/>
                    <a:pt x="400" y="27"/>
                    <a:pt x="418" y="27"/>
                  </a:cubicBezTo>
                  <a:lnTo>
                    <a:pt x="445" y="27"/>
                  </a:lnTo>
                  <a:cubicBezTo>
                    <a:pt x="463" y="27"/>
                    <a:pt x="463" y="0"/>
                    <a:pt x="445" y="0"/>
                  </a:cubicBezTo>
                  <a:lnTo>
                    <a:pt x="418" y="0"/>
                  </a:lnTo>
                  <a:close/>
                  <a:moveTo>
                    <a:pt x="498" y="0"/>
                  </a:moveTo>
                  <a:cubicBezTo>
                    <a:pt x="480" y="0"/>
                    <a:pt x="480" y="27"/>
                    <a:pt x="498" y="27"/>
                  </a:cubicBezTo>
                  <a:lnTo>
                    <a:pt x="525" y="27"/>
                  </a:lnTo>
                  <a:cubicBezTo>
                    <a:pt x="543" y="27"/>
                    <a:pt x="543" y="0"/>
                    <a:pt x="525" y="0"/>
                  </a:cubicBezTo>
                  <a:lnTo>
                    <a:pt x="498" y="0"/>
                  </a:lnTo>
                  <a:close/>
                  <a:moveTo>
                    <a:pt x="552" y="26"/>
                  </a:moveTo>
                  <a:cubicBezTo>
                    <a:pt x="544" y="26"/>
                    <a:pt x="538" y="33"/>
                    <a:pt x="538" y="40"/>
                  </a:cubicBezTo>
                  <a:lnTo>
                    <a:pt x="538" y="67"/>
                  </a:lnTo>
                  <a:cubicBezTo>
                    <a:pt x="538" y="85"/>
                    <a:pt x="565" y="85"/>
                    <a:pt x="565" y="67"/>
                  </a:cubicBezTo>
                  <a:lnTo>
                    <a:pt x="565" y="40"/>
                  </a:lnTo>
                  <a:cubicBezTo>
                    <a:pt x="565" y="32"/>
                    <a:pt x="559" y="26"/>
                    <a:pt x="552" y="26"/>
                  </a:cubicBezTo>
                  <a:close/>
                  <a:moveTo>
                    <a:pt x="18" y="53"/>
                  </a:moveTo>
                  <a:cubicBezTo>
                    <a:pt x="10" y="53"/>
                    <a:pt x="4" y="60"/>
                    <a:pt x="4" y="67"/>
                  </a:cubicBezTo>
                  <a:lnTo>
                    <a:pt x="4" y="93"/>
                  </a:lnTo>
                  <a:cubicBezTo>
                    <a:pt x="4" y="111"/>
                    <a:pt x="31" y="111"/>
                    <a:pt x="31" y="93"/>
                  </a:cubicBezTo>
                  <a:lnTo>
                    <a:pt x="31" y="67"/>
                  </a:lnTo>
                  <a:cubicBezTo>
                    <a:pt x="31" y="59"/>
                    <a:pt x="25" y="53"/>
                    <a:pt x="18" y="53"/>
                  </a:cubicBezTo>
                  <a:close/>
                  <a:moveTo>
                    <a:pt x="324" y="81"/>
                  </a:moveTo>
                  <a:cubicBezTo>
                    <a:pt x="306" y="80"/>
                    <a:pt x="306" y="107"/>
                    <a:pt x="324" y="107"/>
                  </a:cubicBezTo>
                  <a:lnTo>
                    <a:pt x="439" y="107"/>
                  </a:lnTo>
                  <a:lnTo>
                    <a:pt x="279" y="267"/>
                  </a:lnTo>
                  <a:lnTo>
                    <a:pt x="4" y="267"/>
                  </a:lnTo>
                  <a:lnTo>
                    <a:pt x="4" y="281"/>
                  </a:lnTo>
                  <a:lnTo>
                    <a:pt x="4" y="307"/>
                  </a:lnTo>
                  <a:lnTo>
                    <a:pt x="4" y="333"/>
                  </a:lnTo>
                  <a:lnTo>
                    <a:pt x="4" y="387"/>
                  </a:lnTo>
                  <a:lnTo>
                    <a:pt x="4" y="413"/>
                  </a:lnTo>
                  <a:lnTo>
                    <a:pt x="4" y="561"/>
                  </a:lnTo>
                  <a:lnTo>
                    <a:pt x="298" y="561"/>
                  </a:lnTo>
                  <a:lnTo>
                    <a:pt x="298" y="286"/>
                  </a:lnTo>
                  <a:lnTo>
                    <a:pt x="458" y="126"/>
                  </a:lnTo>
                  <a:lnTo>
                    <a:pt x="458" y="241"/>
                  </a:lnTo>
                  <a:cubicBezTo>
                    <a:pt x="457" y="259"/>
                    <a:pt x="485" y="259"/>
                    <a:pt x="484" y="241"/>
                  </a:cubicBezTo>
                  <a:lnTo>
                    <a:pt x="484" y="81"/>
                  </a:lnTo>
                  <a:lnTo>
                    <a:pt x="324" y="81"/>
                  </a:lnTo>
                  <a:close/>
                  <a:moveTo>
                    <a:pt x="552" y="106"/>
                  </a:moveTo>
                  <a:cubicBezTo>
                    <a:pt x="544" y="106"/>
                    <a:pt x="538" y="113"/>
                    <a:pt x="538" y="120"/>
                  </a:cubicBezTo>
                  <a:lnTo>
                    <a:pt x="538" y="147"/>
                  </a:lnTo>
                  <a:cubicBezTo>
                    <a:pt x="538" y="165"/>
                    <a:pt x="565" y="165"/>
                    <a:pt x="565" y="147"/>
                  </a:cubicBezTo>
                  <a:lnTo>
                    <a:pt x="565" y="120"/>
                  </a:lnTo>
                  <a:cubicBezTo>
                    <a:pt x="565" y="112"/>
                    <a:pt x="559" y="106"/>
                    <a:pt x="552" y="106"/>
                  </a:cubicBezTo>
                  <a:close/>
                  <a:moveTo>
                    <a:pt x="18" y="133"/>
                  </a:moveTo>
                  <a:cubicBezTo>
                    <a:pt x="10" y="133"/>
                    <a:pt x="4" y="140"/>
                    <a:pt x="4" y="147"/>
                  </a:cubicBezTo>
                  <a:lnTo>
                    <a:pt x="4" y="173"/>
                  </a:lnTo>
                  <a:cubicBezTo>
                    <a:pt x="4" y="191"/>
                    <a:pt x="31" y="191"/>
                    <a:pt x="31" y="173"/>
                  </a:cubicBezTo>
                  <a:lnTo>
                    <a:pt x="31" y="147"/>
                  </a:lnTo>
                  <a:cubicBezTo>
                    <a:pt x="31" y="139"/>
                    <a:pt x="25" y="133"/>
                    <a:pt x="18" y="133"/>
                  </a:cubicBezTo>
                  <a:close/>
                  <a:moveTo>
                    <a:pt x="552" y="186"/>
                  </a:moveTo>
                  <a:cubicBezTo>
                    <a:pt x="544" y="186"/>
                    <a:pt x="538" y="193"/>
                    <a:pt x="538" y="200"/>
                  </a:cubicBezTo>
                  <a:lnTo>
                    <a:pt x="538" y="227"/>
                  </a:lnTo>
                  <a:cubicBezTo>
                    <a:pt x="538" y="245"/>
                    <a:pt x="565" y="245"/>
                    <a:pt x="565" y="227"/>
                  </a:cubicBezTo>
                  <a:lnTo>
                    <a:pt x="565" y="200"/>
                  </a:lnTo>
                  <a:cubicBezTo>
                    <a:pt x="565" y="192"/>
                    <a:pt x="559" y="186"/>
                    <a:pt x="552" y="186"/>
                  </a:cubicBezTo>
                  <a:close/>
                  <a:moveTo>
                    <a:pt x="18" y="213"/>
                  </a:moveTo>
                  <a:cubicBezTo>
                    <a:pt x="10" y="213"/>
                    <a:pt x="4" y="220"/>
                    <a:pt x="4" y="227"/>
                  </a:cubicBezTo>
                  <a:lnTo>
                    <a:pt x="4" y="253"/>
                  </a:lnTo>
                  <a:cubicBezTo>
                    <a:pt x="4" y="271"/>
                    <a:pt x="31" y="271"/>
                    <a:pt x="31" y="253"/>
                  </a:cubicBezTo>
                  <a:lnTo>
                    <a:pt x="31" y="227"/>
                  </a:lnTo>
                  <a:cubicBezTo>
                    <a:pt x="31" y="219"/>
                    <a:pt x="25" y="213"/>
                    <a:pt x="18" y="213"/>
                  </a:cubicBezTo>
                  <a:close/>
                  <a:moveTo>
                    <a:pt x="552" y="266"/>
                  </a:moveTo>
                  <a:cubicBezTo>
                    <a:pt x="544" y="266"/>
                    <a:pt x="538" y="273"/>
                    <a:pt x="538" y="280"/>
                  </a:cubicBezTo>
                  <a:lnTo>
                    <a:pt x="538" y="307"/>
                  </a:lnTo>
                  <a:cubicBezTo>
                    <a:pt x="538" y="325"/>
                    <a:pt x="565" y="325"/>
                    <a:pt x="565" y="307"/>
                  </a:cubicBezTo>
                  <a:lnTo>
                    <a:pt x="565" y="280"/>
                  </a:lnTo>
                  <a:cubicBezTo>
                    <a:pt x="565" y="272"/>
                    <a:pt x="559" y="266"/>
                    <a:pt x="552" y="266"/>
                  </a:cubicBezTo>
                  <a:close/>
                  <a:moveTo>
                    <a:pt x="31" y="294"/>
                  </a:moveTo>
                  <a:lnTo>
                    <a:pt x="271" y="294"/>
                  </a:lnTo>
                  <a:lnTo>
                    <a:pt x="271" y="534"/>
                  </a:lnTo>
                  <a:lnTo>
                    <a:pt x="31" y="534"/>
                  </a:lnTo>
                  <a:lnTo>
                    <a:pt x="31" y="416"/>
                  </a:lnTo>
                  <a:cubicBezTo>
                    <a:pt x="31" y="415"/>
                    <a:pt x="31" y="414"/>
                    <a:pt x="31" y="413"/>
                  </a:cubicBezTo>
                  <a:lnTo>
                    <a:pt x="31" y="387"/>
                  </a:lnTo>
                  <a:cubicBezTo>
                    <a:pt x="31" y="386"/>
                    <a:pt x="31" y="385"/>
                    <a:pt x="31" y="384"/>
                  </a:cubicBezTo>
                  <a:lnTo>
                    <a:pt x="31" y="336"/>
                  </a:lnTo>
                  <a:cubicBezTo>
                    <a:pt x="31" y="335"/>
                    <a:pt x="31" y="334"/>
                    <a:pt x="31" y="333"/>
                  </a:cubicBezTo>
                  <a:lnTo>
                    <a:pt x="31" y="307"/>
                  </a:lnTo>
                  <a:cubicBezTo>
                    <a:pt x="31" y="306"/>
                    <a:pt x="31" y="305"/>
                    <a:pt x="31" y="304"/>
                  </a:cubicBezTo>
                  <a:lnTo>
                    <a:pt x="31" y="294"/>
                  </a:lnTo>
                  <a:close/>
                  <a:moveTo>
                    <a:pt x="552" y="346"/>
                  </a:moveTo>
                  <a:cubicBezTo>
                    <a:pt x="544" y="346"/>
                    <a:pt x="538" y="353"/>
                    <a:pt x="538" y="360"/>
                  </a:cubicBezTo>
                  <a:lnTo>
                    <a:pt x="538" y="387"/>
                  </a:lnTo>
                  <a:cubicBezTo>
                    <a:pt x="538" y="405"/>
                    <a:pt x="565" y="405"/>
                    <a:pt x="565" y="387"/>
                  </a:cubicBezTo>
                  <a:lnTo>
                    <a:pt x="565" y="360"/>
                  </a:lnTo>
                  <a:cubicBezTo>
                    <a:pt x="565" y="352"/>
                    <a:pt x="559" y="346"/>
                    <a:pt x="552" y="346"/>
                  </a:cubicBezTo>
                  <a:close/>
                  <a:moveTo>
                    <a:pt x="552" y="426"/>
                  </a:moveTo>
                  <a:cubicBezTo>
                    <a:pt x="544" y="426"/>
                    <a:pt x="538" y="433"/>
                    <a:pt x="538" y="440"/>
                  </a:cubicBezTo>
                  <a:lnTo>
                    <a:pt x="538" y="467"/>
                  </a:lnTo>
                  <a:cubicBezTo>
                    <a:pt x="538" y="485"/>
                    <a:pt x="565" y="485"/>
                    <a:pt x="565" y="467"/>
                  </a:cubicBezTo>
                  <a:lnTo>
                    <a:pt x="565" y="440"/>
                  </a:lnTo>
                  <a:cubicBezTo>
                    <a:pt x="565" y="432"/>
                    <a:pt x="559" y="426"/>
                    <a:pt x="552" y="426"/>
                  </a:cubicBezTo>
                  <a:close/>
                  <a:moveTo>
                    <a:pt x="552" y="506"/>
                  </a:moveTo>
                  <a:cubicBezTo>
                    <a:pt x="544" y="506"/>
                    <a:pt x="538" y="513"/>
                    <a:pt x="538" y="520"/>
                  </a:cubicBezTo>
                  <a:lnTo>
                    <a:pt x="538" y="547"/>
                  </a:lnTo>
                  <a:cubicBezTo>
                    <a:pt x="538" y="554"/>
                    <a:pt x="544" y="561"/>
                    <a:pt x="552" y="561"/>
                  </a:cubicBezTo>
                  <a:cubicBezTo>
                    <a:pt x="552" y="561"/>
                    <a:pt x="553" y="561"/>
                    <a:pt x="553" y="561"/>
                  </a:cubicBezTo>
                  <a:cubicBezTo>
                    <a:pt x="561" y="560"/>
                    <a:pt x="567" y="553"/>
                    <a:pt x="565" y="545"/>
                  </a:cubicBezTo>
                  <a:lnTo>
                    <a:pt x="565" y="520"/>
                  </a:lnTo>
                  <a:cubicBezTo>
                    <a:pt x="565" y="512"/>
                    <a:pt x="559" y="506"/>
                    <a:pt x="552" y="506"/>
                  </a:cubicBezTo>
                  <a:close/>
                  <a:moveTo>
                    <a:pt x="312" y="534"/>
                  </a:moveTo>
                  <a:cubicBezTo>
                    <a:pt x="294" y="534"/>
                    <a:pt x="294" y="561"/>
                    <a:pt x="312" y="561"/>
                  </a:cubicBezTo>
                  <a:lnTo>
                    <a:pt x="338" y="561"/>
                  </a:lnTo>
                  <a:cubicBezTo>
                    <a:pt x="356" y="561"/>
                    <a:pt x="356" y="534"/>
                    <a:pt x="338" y="534"/>
                  </a:cubicBezTo>
                  <a:lnTo>
                    <a:pt x="312" y="534"/>
                  </a:lnTo>
                  <a:close/>
                  <a:moveTo>
                    <a:pt x="392" y="534"/>
                  </a:moveTo>
                  <a:cubicBezTo>
                    <a:pt x="374" y="534"/>
                    <a:pt x="374" y="561"/>
                    <a:pt x="392" y="561"/>
                  </a:cubicBezTo>
                  <a:lnTo>
                    <a:pt x="418" y="561"/>
                  </a:lnTo>
                  <a:cubicBezTo>
                    <a:pt x="436" y="561"/>
                    <a:pt x="436" y="534"/>
                    <a:pt x="418" y="534"/>
                  </a:cubicBezTo>
                  <a:lnTo>
                    <a:pt x="392" y="534"/>
                  </a:lnTo>
                  <a:close/>
                  <a:moveTo>
                    <a:pt x="472" y="534"/>
                  </a:moveTo>
                  <a:cubicBezTo>
                    <a:pt x="454" y="534"/>
                    <a:pt x="454" y="561"/>
                    <a:pt x="472" y="561"/>
                  </a:cubicBezTo>
                  <a:lnTo>
                    <a:pt x="498" y="561"/>
                  </a:lnTo>
                  <a:cubicBezTo>
                    <a:pt x="516" y="561"/>
                    <a:pt x="516" y="534"/>
                    <a:pt x="498" y="534"/>
                  </a:cubicBezTo>
                  <a:lnTo>
                    <a:pt x="472" y="53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35" name="Chevron">
            <a:extLst>
              <a:ext uri="{FF2B5EF4-FFF2-40B4-BE49-F238E27FC236}">
                <a16:creationId xmlns:a16="http://schemas.microsoft.com/office/drawing/2014/main" id="{6FB42A80-9CC9-4770-8E2C-E68DC4726862}"/>
              </a:ext>
            </a:extLst>
          </p:cNvPr>
          <p:cNvSpPr>
            <a:spLocks noChangeAspect="1"/>
          </p:cNvSpPr>
          <p:nvPr/>
        </p:nvSpPr>
        <p:spPr bwMode="auto">
          <a:xfrm>
            <a:off x="5695950" y="1677988"/>
            <a:ext cx="138113" cy="77787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04" name="Dymek mowy: prostokąt z zaokrąglonymi rogami 103">
            <a:extLst>
              <a:ext uri="{FF2B5EF4-FFF2-40B4-BE49-F238E27FC236}">
                <a16:creationId xmlns:a16="http://schemas.microsoft.com/office/drawing/2014/main" id="{C0487D34-5FFC-43A9-BD29-8FB960ECE7FD}"/>
              </a:ext>
            </a:extLst>
          </p:cNvPr>
          <p:cNvSpPr/>
          <p:nvPr/>
        </p:nvSpPr>
        <p:spPr>
          <a:xfrm>
            <a:off x="6273800" y="1089025"/>
            <a:ext cx="1828800" cy="604838"/>
          </a:xfrm>
          <a:prstGeom prst="wedgeRoundRectCallout">
            <a:avLst>
              <a:gd name="adj1" fmla="val -89127"/>
              <a:gd name="adj2" fmla="val 69949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Podsumowanie naważniejszych informacji dla kierownika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Dymek mowy: prostokąt z zaokrąglonymi rogami 104">
            <a:extLst>
              <a:ext uri="{FF2B5EF4-FFF2-40B4-BE49-F238E27FC236}">
                <a16:creationId xmlns:a16="http://schemas.microsoft.com/office/drawing/2014/main" id="{DAD5A171-48DF-40F4-BFFA-84B08AED9D23}"/>
              </a:ext>
            </a:extLst>
          </p:cNvPr>
          <p:cNvSpPr/>
          <p:nvPr/>
        </p:nvSpPr>
        <p:spPr>
          <a:xfrm>
            <a:off x="2243138" y="5470525"/>
            <a:ext cx="1828800" cy="604838"/>
          </a:xfrm>
          <a:prstGeom prst="wedgeRoundRectCallout">
            <a:avLst>
              <a:gd name="adj1" fmla="val 41602"/>
              <a:gd name="adj2" fmla="val -156891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Przykładowy wykres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3" name="Grupa 198">
            <a:extLst>
              <a:ext uri="{FF2B5EF4-FFF2-40B4-BE49-F238E27FC236}">
                <a16:creationId xmlns:a16="http://schemas.microsoft.com/office/drawing/2014/main" id="{248CC751-ECF1-4FDA-92EC-D6B2CCD9F04E}"/>
              </a:ext>
            </a:extLst>
          </p:cNvPr>
          <p:cNvGrpSpPr>
            <a:grpSpLocks/>
          </p:cNvGrpSpPr>
          <p:nvPr/>
        </p:nvGrpSpPr>
        <p:grpSpPr bwMode="auto">
          <a:xfrm>
            <a:off x="2629677" y="2998784"/>
            <a:ext cx="1104900" cy="1562100"/>
            <a:chOff x="8610600" y="2651956"/>
            <a:chExt cx="1104901" cy="1562420"/>
          </a:xfrm>
        </p:grpSpPr>
        <p:grpSp>
          <p:nvGrpSpPr>
            <p:cNvPr id="106" name="Grupa 199">
              <a:extLst>
                <a:ext uri="{FF2B5EF4-FFF2-40B4-BE49-F238E27FC236}">
                  <a16:creationId xmlns:a16="http://schemas.microsoft.com/office/drawing/2014/main" id="{3212FD10-8A3E-4ACD-9930-01A00FD67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178"/>
              <a:ext cx="1104901" cy="1513198"/>
              <a:chOff x="8610600" y="2701178"/>
              <a:chExt cx="1104901" cy="1513198"/>
            </a:xfrm>
          </p:grpSpPr>
          <p:sp>
            <p:nvSpPr>
              <p:cNvPr id="108" name="Panel">
                <a:extLst>
                  <a:ext uri="{FF2B5EF4-FFF2-40B4-BE49-F238E27FC236}">
                    <a16:creationId xmlns:a16="http://schemas.microsoft.com/office/drawing/2014/main" id="{D41741CC-A557-4346-975B-21E994B046DA}"/>
                  </a:ext>
                </a:extLst>
              </p:cNvPr>
              <p:cNvSpPr/>
              <p:nvPr/>
            </p:nvSpPr>
            <p:spPr>
              <a:xfrm>
                <a:off x="8610600" y="2701178"/>
                <a:ext cx="1104901" cy="151319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9" name="Label">
                <a:extLst>
                  <a:ext uri="{FF2B5EF4-FFF2-40B4-BE49-F238E27FC236}">
                    <a16:creationId xmlns:a16="http://schemas.microsoft.com/office/drawing/2014/main" id="{40847B7C-9894-4679-8ED0-27877A024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34</a:t>
                </a:r>
                <a:endParaRPr lang="en-US" altLang="pl-PL" sz="3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0" name="Label">
                <a:extLst>
                  <a:ext uri="{FF2B5EF4-FFF2-40B4-BE49-F238E27FC236}">
                    <a16:creationId xmlns:a16="http://schemas.microsoft.com/office/drawing/2014/main" id="{A048D0F0-6090-4CEF-B218-02D20DE6C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738812"/>
                <a:ext cx="1104900" cy="241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Bieżący tydzień</a:t>
                </a:r>
                <a:endParaRPr lang="en-US" altLang="pl-PL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7" name="Label">
              <a:extLst>
                <a:ext uri="{FF2B5EF4-FFF2-40B4-BE49-F238E27FC236}">
                  <a16:creationId xmlns:a16="http://schemas.microsoft.com/office/drawing/2014/main" id="{DC6DD049-0218-4D1F-8AED-4B32AEB32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Grupa 198">
            <a:extLst>
              <a:ext uri="{FF2B5EF4-FFF2-40B4-BE49-F238E27FC236}">
                <a16:creationId xmlns:a16="http://schemas.microsoft.com/office/drawing/2014/main" id="{A078C577-34B7-4F9F-8866-57B68F45AB5B}"/>
              </a:ext>
            </a:extLst>
          </p:cNvPr>
          <p:cNvGrpSpPr>
            <a:grpSpLocks/>
          </p:cNvGrpSpPr>
          <p:nvPr/>
        </p:nvGrpSpPr>
        <p:grpSpPr bwMode="auto">
          <a:xfrm>
            <a:off x="3947299" y="2998784"/>
            <a:ext cx="1104900" cy="1562100"/>
            <a:chOff x="8610600" y="2651956"/>
            <a:chExt cx="1104901" cy="1562420"/>
          </a:xfrm>
        </p:grpSpPr>
        <p:grpSp>
          <p:nvGrpSpPr>
            <p:cNvPr id="112" name="Grupa 199">
              <a:extLst>
                <a:ext uri="{FF2B5EF4-FFF2-40B4-BE49-F238E27FC236}">
                  <a16:creationId xmlns:a16="http://schemas.microsoft.com/office/drawing/2014/main" id="{9CA4965E-9F42-4314-94A0-4BCE0CCEE4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178"/>
              <a:ext cx="1104901" cy="1513198"/>
              <a:chOff x="8610600" y="2701178"/>
              <a:chExt cx="1104901" cy="1513198"/>
            </a:xfrm>
          </p:grpSpPr>
          <p:sp>
            <p:nvSpPr>
              <p:cNvPr id="114" name="Panel">
                <a:extLst>
                  <a:ext uri="{FF2B5EF4-FFF2-40B4-BE49-F238E27FC236}">
                    <a16:creationId xmlns:a16="http://schemas.microsoft.com/office/drawing/2014/main" id="{7A16C580-4676-4E29-8CAD-4A264F1D818C}"/>
                  </a:ext>
                </a:extLst>
              </p:cNvPr>
              <p:cNvSpPr/>
              <p:nvPr/>
            </p:nvSpPr>
            <p:spPr>
              <a:xfrm>
                <a:off x="8610600" y="2701178"/>
                <a:ext cx="1104901" cy="151319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5" name="Label">
                <a:extLst>
                  <a:ext uri="{FF2B5EF4-FFF2-40B4-BE49-F238E27FC236}">
                    <a16:creationId xmlns:a16="http://schemas.microsoft.com/office/drawing/2014/main" id="{65CD0E33-4729-4838-861F-A670C61688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</a:t>
                </a:r>
                <a:endParaRPr lang="en-US" altLang="pl-PL" sz="3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6" name="Label">
                <a:extLst>
                  <a:ext uri="{FF2B5EF4-FFF2-40B4-BE49-F238E27FC236}">
                    <a16:creationId xmlns:a16="http://schemas.microsoft.com/office/drawing/2014/main" id="{406778BC-7DE2-4B04-B642-14BEBA9E7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738812"/>
                <a:ext cx="1104900" cy="241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Przyszły tydzień</a:t>
                </a:r>
                <a:endParaRPr lang="en-US" altLang="pl-PL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3" name="Label">
              <a:extLst>
                <a:ext uri="{FF2B5EF4-FFF2-40B4-BE49-F238E27FC236}">
                  <a16:creationId xmlns:a16="http://schemas.microsoft.com/office/drawing/2014/main" id="{A9B85C4E-685F-4CFF-99C1-9557CCF16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7" name="Button">
            <a:extLst>
              <a:ext uri="{FF2B5EF4-FFF2-40B4-BE49-F238E27FC236}">
                <a16:creationId xmlns:a16="http://schemas.microsoft.com/office/drawing/2014/main" id="{44D34640-5D2E-4DA5-A179-7B815C4E14ED}"/>
              </a:ext>
            </a:extLst>
          </p:cNvPr>
          <p:cNvSpPr/>
          <p:nvPr/>
        </p:nvSpPr>
        <p:spPr>
          <a:xfrm>
            <a:off x="482600" y="6198804"/>
            <a:ext cx="1828800" cy="334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KOMUNIKATOR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Oval">
            <a:extLst>
              <a:ext uri="{FF2B5EF4-FFF2-40B4-BE49-F238E27FC236}">
                <a16:creationId xmlns:a16="http://schemas.microsoft.com/office/drawing/2014/main" id="{512F1682-21E8-4A74-B342-B68915AF40F6}"/>
              </a:ext>
            </a:extLst>
          </p:cNvPr>
          <p:cNvSpPr/>
          <p:nvPr/>
        </p:nvSpPr>
        <p:spPr bwMode="auto">
          <a:xfrm>
            <a:off x="1990333" y="6229402"/>
            <a:ext cx="262947" cy="233857"/>
          </a:xfrm>
          <a:prstGeom prst="ellipse">
            <a:avLst/>
          </a:prstGeom>
          <a:solidFill>
            <a:srgbClr val="FF0000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82598253-6FE8-44E2-B403-3C911A0C5C7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9588" y="871538"/>
            <a:ext cx="11166475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CB9447C2-5A50-4A61-AE91-8827CB677BC2}"/>
              </a:ext>
            </a:extLst>
          </p:cNvPr>
          <p:cNvSpPr/>
          <p:nvPr/>
        </p:nvSpPr>
        <p:spPr>
          <a:xfrm>
            <a:off x="512763" y="873125"/>
            <a:ext cx="11163300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5" name="Panel">
            <a:extLst>
              <a:ext uri="{FF2B5EF4-FFF2-40B4-BE49-F238E27FC236}">
                <a16:creationId xmlns:a16="http://schemas.microsoft.com/office/drawing/2014/main" id="{DDB56E07-A2AA-4AA6-812D-DC0AF7896423}"/>
              </a:ext>
            </a:extLst>
          </p:cNvPr>
          <p:cNvSpPr/>
          <p:nvPr/>
        </p:nvSpPr>
        <p:spPr>
          <a:xfrm>
            <a:off x="512763" y="1282700"/>
            <a:ext cx="1828800" cy="52387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9461" name="Search Box">
            <a:extLst>
              <a:ext uri="{FF2B5EF4-FFF2-40B4-BE49-F238E27FC236}">
                <a16:creationId xmlns:a16="http://schemas.microsoft.com/office/drawing/2014/main" id="{618409CA-6A20-448C-ACFD-6BAAB0B15C0D}"/>
              </a:ext>
            </a:extLst>
          </p:cNvPr>
          <p:cNvGrpSpPr>
            <a:grpSpLocks/>
          </p:cNvGrpSpPr>
          <p:nvPr/>
        </p:nvGrpSpPr>
        <p:grpSpPr bwMode="auto">
          <a:xfrm>
            <a:off x="9934575" y="1460500"/>
            <a:ext cx="1687513" cy="241300"/>
            <a:chOff x="595686" y="1261242"/>
            <a:chExt cx="1687736" cy="241092"/>
          </a:xfrm>
        </p:grpSpPr>
        <p:sp>
          <p:nvSpPr>
            <p:cNvPr id="25" name="Text Box">
              <a:extLst>
                <a:ext uri="{FF2B5EF4-FFF2-40B4-BE49-F238E27FC236}">
                  <a16:creationId xmlns:a16="http://schemas.microsoft.com/office/drawing/2014/main" id="{EF2FB8DA-5C33-436F-A375-AFBC96383EC3}"/>
                </a:ext>
              </a:extLst>
            </p:cNvPr>
            <p:cNvSpPr/>
            <p:nvPr/>
          </p:nvSpPr>
          <p:spPr>
            <a:xfrm>
              <a:off x="595686" y="1261242"/>
              <a:ext cx="1687736" cy="24109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lIns="274320" tIns="50800" bIns="50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Wyszukaj</a:t>
              </a:r>
              <a:r>
                <a:rPr lang="en-US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…</a:t>
              </a:r>
            </a:p>
          </p:txBody>
        </p:sp>
        <p:sp>
          <p:nvSpPr>
            <p:cNvPr id="26" name="Search Icon">
              <a:extLst>
                <a:ext uri="{FF2B5EF4-FFF2-40B4-BE49-F238E27FC236}">
                  <a16:creationId xmlns:a16="http://schemas.microsoft.com/office/drawing/2014/main" id="{B70D9DA0-DDB8-4BC8-BF85-D95E7EDEBD5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7133" y="1313585"/>
              <a:ext cx="136543" cy="136407"/>
            </a:xfrm>
            <a:custGeom>
              <a:avLst/>
              <a:gdLst>
                <a:gd name="T0" fmla="*/ 339 w 537"/>
                <a:gd name="T1" fmla="*/ 338 h 536"/>
                <a:gd name="T2" fmla="*/ 537 w 537"/>
                <a:gd name="T3" fmla="*/ 536 h 536"/>
                <a:gd name="T4" fmla="*/ 392 w 537"/>
                <a:gd name="T5" fmla="*/ 196 h 536"/>
                <a:gd name="T6" fmla="*/ 196 w 537"/>
                <a:gd name="T7" fmla="*/ 392 h 536"/>
                <a:gd name="T8" fmla="*/ 0 w 537"/>
                <a:gd name="T9" fmla="*/ 196 h 536"/>
                <a:gd name="T10" fmla="*/ 196 w 537"/>
                <a:gd name="T11" fmla="*/ 0 h 536"/>
                <a:gd name="T12" fmla="*/ 392 w 537"/>
                <a:gd name="T13" fmla="*/ 1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6">
                  <a:moveTo>
                    <a:pt x="339" y="338"/>
                  </a:moveTo>
                  <a:lnTo>
                    <a:pt x="537" y="536"/>
                  </a:lnTo>
                  <a:moveTo>
                    <a:pt x="392" y="196"/>
                  </a:moveTo>
                  <a:cubicBezTo>
                    <a:pt x="392" y="304"/>
                    <a:pt x="305" y="392"/>
                    <a:pt x="196" y="392"/>
                  </a:cubicBezTo>
                  <a:cubicBezTo>
                    <a:pt x="88" y="392"/>
                    <a:pt x="0" y="304"/>
                    <a:pt x="0" y="196"/>
                  </a:cubicBezTo>
                  <a:cubicBezTo>
                    <a:pt x="0" y="87"/>
                    <a:pt x="88" y="0"/>
                    <a:pt x="196" y="0"/>
                  </a:cubicBezTo>
                  <a:cubicBezTo>
                    <a:pt x="305" y="0"/>
                    <a:pt x="392" y="87"/>
                    <a:pt x="392" y="196"/>
                  </a:cubicBezTo>
                  <a:close/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19462" name="Group 231">
            <a:extLst>
              <a:ext uri="{FF2B5EF4-FFF2-40B4-BE49-F238E27FC236}">
                <a16:creationId xmlns:a16="http://schemas.microsoft.com/office/drawing/2014/main" id="{349C170D-BF2F-4831-9E30-68DCC9D1C2C1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19540" name="Label">
              <a:extLst>
                <a:ext uri="{FF2B5EF4-FFF2-40B4-BE49-F238E27FC236}">
                  <a16:creationId xmlns:a16="http://schemas.microsoft.com/office/drawing/2014/main" id="{D0438FF8-3DEC-49AB-A392-0D79B0578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541" name="User">
              <a:extLst>
                <a:ext uri="{FF2B5EF4-FFF2-40B4-BE49-F238E27FC236}">
                  <a16:creationId xmlns:a16="http://schemas.microsoft.com/office/drawing/2014/main" id="{160F14A9-4B51-44DD-8426-BD6ECF2C5EA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7EA1A73A-7C40-4348-B9B2-4AC599BB80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7883488-9837-4C1D-82C5-BA57C578E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77750"/>
              </p:ext>
            </p:extLst>
          </p:nvPr>
        </p:nvGraphicFramePr>
        <p:xfrm>
          <a:off x="2538413" y="2216150"/>
          <a:ext cx="8240712" cy="1700518"/>
        </p:xfrm>
        <a:graphic>
          <a:graphicData uri="http://schemas.openxmlformats.org/drawingml/2006/table">
            <a:tbl>
              <a:tblPr firstRow="1" bandRow="1"/>
              <a:tblGrid>
                <a:gridCol w="122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1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693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Numer</a:t>
                      </a:r>
                      <a:r>
                        <a:rPr lang="pl-PL" sz="900" b="1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sprawy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 sprawy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Termin wydania decyzji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Osoba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utworzenia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r>
                        <a:rPr lang="en-US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CAS-01000-</a:t>
                      </a:r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XYZ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Legalizacja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2019-04-01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Oleg Sawczenko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 toku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23:23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r>
                        <a:rPr lang="en-US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CAS-01000-</a:t>
                      </a:r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ABC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Legalizacja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2019-04-01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Luboj Krawczuk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toku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23:23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r>
                        <a:rPr lang="en-US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CAS-010</a:t>
                      </a:r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11-AVC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Legalizacja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2019-04-01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 Panasjuk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 toku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23:23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CAS-12223-AAA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Legalizacja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2019-04-01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Jang Li</a:t>
                      </a:r>
                      <a:r>
                        <a:rPr lang="pl-PL" sz="900" u="sng" kern="1200" baseline="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Xin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 toku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23:23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502" name="Header">
            <a:extLst>
              <a:ext uri="{FF2B5EF4-FFF2-40B4-BE49-F238E27FC236}">
                <a16:creationId xmlns:a16="http://schemas.microsoft.com/office/drawing/2014/main" id="{4DF7C275-F807-4F2D-A1B0-62B19AE23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1462088"/>
            <a:ext cx="31496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aktywne sprawy</a:t>
            </a:r>
            <a:endParaRPr lang="en-US" altLang="pl-PL" sz="18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Chevron">
            <a:extLst>
              <a:ext uri="{FF2B5EF4-FFF2-40B4-BE49-F238E27FC236}">
                <a16:creationId xmlns:a16="http://schemas.microsoft.com/office/drawing/2014/main" id="{69085755-268C-4C6C-BBA4-3BC7E145D7FA}"/>
              </a:ext>
            </a:extLst>
          </p:cNvPr>
          <p:cNvSpPr>
            <a:spLocks noChangeAspect="1"/>
          </p:cNvSpPr>
          <p:nvPr/>
        </p:nvSpPr>
        <p:spPr bwMode="auto">
          <a:xfrm>
            <a:off x="5541963" y="1620838"/>
            <a:ext cx="136525" cy="79375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36A5CC14-B23F-4D48-B4C7-E12E9F04B5B9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5" name="Sorting (Ascending)">
            <a:extLst>
              <a:ext uri="{FF2B5EF4-FFF2-40B4-BE49-F238E27FC236}">
                <a16:creationId xmlns:a16="http://schemas.microsoft.com/office/drawing/2014/main" id="{1AF4B8A9-DC00-4980-B3EF-FBAF121215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62338" y="2257425"/>
            <a:ext cx="165100" cy="111125"/>
          </a:xfrm>
          <a:custGeom>
            <a:avLst/>
            <a:gdLst>
              <a:gd name="T0" fmla="*/ 2147483646 w 679"/>
              <a:gd name="T1" fmla="*/ 0 h 458"/>
              <a:gd name="T2" fmla="*/ 2147483646 w 679"/>
              <a:gd name="T3" fmla="*/ 2147483646 h 458"/>
              <a:gd name="T4" fmla="*/ 2147483646 w 679"/>
              <a:gd name="T5" fmla="*/ 2147483646 h 458"/>
              <a:gd name="T6" fmla="*/ 2147483646 w 679"/>
              <a:gd name="T7" fmla="*/ 2147483646 h 458"/>
              <a:gd name="T8" fmla="*/ 2147483646 w 679"/>
              <a:gd name="T9" fmla="*/ 2147483646 h 458"/>
              <a:gd name="T10" fmla="*/ 2147483646 w 679"/>
              <a:gd name="T11" fmla="*/ 2147483646 h 458"/>
              <a:gd name="T12" fmla="*/ 2147483646 w 679"/>
              <a:gd name="T13" fmla="*/ 2147483646 h 458"/>
              <a:gd name="T14" fmla="*/ 2147483646 w 679"/>
              <a:gd name="T15" fmla="*/ 2147483646 h 458"/>
              <a:gd name="T16" fmla="*/ 2147483646 w 679"/>
              <a:gd name="T17" fmla="*/ 2147483646 h 458"/>
              <a:gd name="T18" fmla="*/ 2147483646 w 679"/>
              <a:gd name="T19" fmla="*/ 2147483646 h 458"/>
              <a:gd name="T20" fmla="*/ 2147483646 w 679"/>
              <a:gd name="T21" fmla="*/ 2147483646 h 458"/>
              <a:gd name="T22" fmla="*/ 2147483646 w 679"/>
              <a:gd name="T23" fmla="*/ 0 h 458"/>
              <a:gd name="T24" fmla="*/ 2147483646 w 679"/>
              <a:gd name="T25" fmla="*/ 0 h 458"/>
              <a:gd name="T26" fmla="*/ 2147483646 w 679"/>
              <a:gd name="T27" fmla="*/ 2147483646 h 458"/>
              <a:gd name="T28" fmla="*/ 2147483646 w 679"/>
              <a:gd name="T29" fmla="*/ 2147483646 h 458"/>
              <a:gd name="T30" fmla="*/ 2147483646 w 679"/>
              <a:gd name="T31" fmla="*/ 0 h 458"/>
              <a:gd name="T32" fmla="*/ 2147483646 w 679"/>
              <a:gd name="T33" fmla="*/ 0 h 458"/>
              <a:gd name="T34" fmla="*/ 2147483646 w 679"/>
              <a:gd name="T35" fmla="*/ 2147483646 h 458"/>
              <a:gd name="T36" fmla="*/ 2147483646 w 679"/>
              <a:gd name="T37" fmla="*/ 2147483646 h 458"/>
              <a:gd name="T38" fmla="*/ 2147483646 w 679"/>
              <a:gd name="T39" fmla="*/ 2147483646 h 458"/>
              <a:gd name="T40" fmla="*/ 2147483646 w 679"/>
              <a:gd name="T41" fmla="*/ 2147483646 h 458"/>
              <a:gd name="T42" fmla="*/ 2147483646 w 679"/>
              <a:gd name="T43" fmla="*/ 2147483646 h 458"/>
              <a:gd name="T44" fmla="*/ 2147483646 w 679"/>
              <a:gd name="T45" fmla="*/ 2147483646 h 458"/>
              <a:gd name="T46" fmla="*/ 2147483646 w 679"/>
              <a:gd name="T47" fmla="*/ 2147483646 h 458"/>
              <a:gd name="T48" fmla="*/ 2147483646 w 679"/>
              <a:gd name="T49" fmla="*/ 2147483646 h 458"/>
              <a:gd name="T50" fmla="*/ 2147483646 w 679"/>
              <a:gd name="T51" fmla="*/ 2147483646 h 458"/>
              <a:gd name="T52" fmla="*/ 2147483646 w 679"/>
              <a:gd name="T53" fmla="*/ 2147483646 h 458"/>
              <a:gd name="T54" fmla="*/ 2147483646 w 679"/>
              <a:gd name="T55" fmla="*/ 2147483646 h 458"/>
              <a:gd name="T56" fmla="*/ 2147483646 w 679"/>
              <a:gd name="T57" fmla="*/ 2147483646 h 458"/>
              <a:gd name="T58" fmla="*/ 2147483646 w 679"/>
              <a:gd name="T59" fmla="*/ 2147483646 h 458"/>
              <a:gd name="T60" fmla="*/ 2147483646 w 679"/>
              <a:gd name="T61" fmla="*/ 2147483646 h 458"/>
              <a:gd name="T62" fmla="*/ 2147483646 w 679"/>
              <a:gd name="T63" fmla="*/ 2147483646 h 458"/>
              <a:gd name="T64" fmla="*/ 2147483646 w 679"/>
              <a:gd name="T65" fmla="*/ 2147483646 h 458"/>
              <a:gd name="T66" fmla="*/ 2147483646 w 679"/>
              <a:gd name="T67" fmla="*/ 2147483646 h 458"/>
              <a:gd name="T68" fmla="*/ 2147483646 w 679"/>
              <a:gd name="T69" fmla="*/ 2147483646 h 458"/>
              <a:gd name="T70" fmla="*/ 2147483646 w 679"/>
              <a:gd name="T71" fmla="*/ 2147483646 h 458"/>
              <a:gd name="T72" fmla="*/ 2147483646 w 679"/>
              <a:gd name="T73" fmla="*/ 2147483646 h 458"/>
              <a:gd name="T74" fmla="*/ 2147483646 w 679"/>
              <a:gd name="T75" fmla="*/ 2147483646 h 458"/>
              <a:gd name="T76" fmla="*/ 2147483646 w 679"/>
              <a:gd name="T77" fmla="*/ 2147483646 h 458"/>
              <a:gd name="T78" fmla="*/ 2147483646 w 679"/>
              <a:gd name="T79" fmla="*/ 2147483646 h 4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79" h="458">
                <a:moveTo>
                  <a:pt x="538" y="0"/>
                </a:moveTo>
                <a:cubicBezTo>
                  <a:pt x="531" y="0"/>
                  <a:pt x="525" y="6"/>
                  <a:pt x="525" y="13"/>
                </a:cubicBezTo>
                <a:lnTo>
                  <a:pt x="525" y="407"/>
                </a:lnTo>
                <a:lnTo>
                  <a:pt x="429" y="311"/>
                </a:lnTo>
                <a:cubicBezTo>
                  <a:pt x="427" y="309"/>
                  <a:pt x="423" y="307"/>
                  <a:pt x="420" y="307"/>
                </a:cubicBezTo>
                <a:cubicBezTo>
                  <a:pt x="408" y="307"/>
                  <a:pt x="402" y="322"/>
                  <a:pt x="410" y="330"/>
                </a:cubicBezTo>
                <a:lnTo>
                  <a:pt x="538" y="458"/>
                </a:lnTo>
                <a:lnTo>
                  <a:pt x="666" y="330"/>
                </a:lnTo>
                <a:cubicBezTo>
                  <a:pt x="679" y="317"/>
                  <a:pt x="660" y="298"/>
                  <a:pt x="647" y="311"/>
                </a:cubicBezTo>
                <a:lnTo>
                  <a:pt x="552" y="407"/>
                </a:lnTo>
                <a:lnTo>
                  <a:pt x="552" y="13"/>
                </a:lnTo>
                <a:cubicBezTo>
                  <a:pt x="552" y="6"/>
                  <a:pt x="546" y="0"/>
                  <a:pt x="538" y="0"/>
                </a:cubicBezTo>
                <a:close/>
                <a:moveTo>
                  <a:pt x="18" y="0"/>
                </a:moveTo>
                <a:cubicBezTo>
                  <a:pt x="1" y="0"/>
                  <a:pt x="1" y="26"/>
                  <a:pt x="18" y="26"/>
                </a:cubicBezTo>
                <a:lnTo>
                  <a:pt x="98" y="26"/>
                </a:lnTo>
                <a:cubicBezTo>
                  <a:pt x="116" y="26"/>
                  <a:pt x="116" y="0"/>
                  <a:pt x="98" y="0"/>
                </a:cubicBezTo>
                <a:lnTo>
                  <a:pt x="18" y="0"/>
                </a:lnTo>
                <a:close/>
                <a:moveTo>
                  <a:pt x="17" y="107"/>
                </a:moveTo>
                <a:cubicBezTo>
                  <a:pt x="0" y="108"/>
                  <a:pt x="1" y="134"/>
                  <a:pt x="18" y="133"/>
                </a:cubicBezTo>
                <a:lnTo>
                  <a:pt x="152" y="133"/>
                </a:lnTo>
                <a:cubicBezTo>
                  <a:pt x="170" y="134"/>
                  <a:pt x="170" y="106"/>
                  <a:pt x="152" y="107"/>
                </a:cubicBezTo>
                <a:lnTo>
                  <a:pt x="18" y="107"/>
                </a:lnTo>
                <a:cubicBezTo>
                  <a:pt x="18" y="107"/>
                  <a:pt x="17" y="107"/>
                  <a:pt x="17" y="107"/>
                </a:cubicBezTo>
                <a:close/>
                <a:moveTo>
                  <a:pt x="17" y="213"/>
                </a:moveTo>
                <a:cubicBezTo>
                  <a:pt x="0" y="214"/>
                  <a:pt x="1" y="240"/>
                  <a:pt x="18" y="240"/>
                </a:cubicBezTo>
                <a:lnTo>
                  <a:pt x="205" y="240"/>
                </a:lnTo>
                <a:cubicBezTo>
                  <a:pt x="223" y="240"/>
                  <a:pt x="223" y="213"/>
                  <a:pt x="205" y="213"/>
                </a:cubicBezTo>
                <a:lnTo>
                  <a:pt x="18" y="213"/>
                </a:lnTo>
                <a:cubicBezTo>
                  <a:pt x="18" y="213"/>
                  <a:pt x="17" y="213"/>
                  <a:pt x="17" y="213"/>
                </a:cubicBezTo>
                <a:close/>
                <a:moveTo>
                  <a:pt x="18" y="320"/>
                </a:moveTo>
                <a:cubicBezTo>
                  <a:pt x="1" y="320"/>
                  <a:pt x="1" y="346"/>
                  <a:pt x="18" y="346"/>
                </a:cubicBezTo>
                <a:lnTo>
                  <a:pt x="258" y="346"/>
                </a:lnTo>
                <a:cubicBezTo>
                  <a:pt x="276" y="346"/>
                  <a:pt x="276" y="320"/>
                  <a:pt x="258" y="320"/>
                </a:cubicBezTo>
                <a:lnTo>
                  <a:pt x="18" y="320"/>
                </a:lnTo>
                <a:close/>
                <a:moveTo>
                  <a:pt x="352" y="427"/>
                </a:moveTo>
                <a:cubicBezTo>
                  <a:pt x="352" y="427"/>
                  <a:pt x="352" y="427"/>
                  <a:pt x="352" y="427"/>
                </a:cubicBezTo>
                <a:lnTo>
                  <a:pt x="18" y="427"/>
                </a:lnTo>
                <a:cubicBezTo>
                  <a:pt x="0" y="426"/>
                  <a:pt x="0" y="454"/>
                  <a:pt x="18" y="453"/>
                </a:cubicBezTo>
                <a:lnTo>
                  <a:pt x="352" y="453"/>
                </a:lnTo>
                <a:cubicBezTo>
                  <a:pt x="369" y="453"/>
                  <a:pt x="370" y="427"/>
                  <a:pt x="352" y="427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506" name="Filter">
            <a:extLst>
              <a:ext uri="{FF2B5EF4-FFF2-40B4-BE49-F238E27FC236}">
                <a16:creationId xmlns:a16="http://schemas.microsoft.com/office/drawing/2014/main" id="{5E6216DC-AC08-4E3F-B12A-73F63C5420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91500" y="2262188"/>
            <a:ext cx="142875" cy="150812"/>
          </a:xfrm>
          <a:custGeom>
            <a:avLst/>
            <a:gdLst>
              <a:gd name="T0" fmla="*/ 2147483646 w 586"/>
              <a:gd name="T1" fmla="*/ 0 h 616"/>
              <a:gd name="T2" fmla="*/ 0 w 586"/>
              <a:gd name="T3" fmla="*/ 2147483646 h 616"/>
              <a:gd name="T4" fmla="*/ 0 w 586"/>
              <a:gd name="T5" fmla="*/ 2147483646 h 616"/>
              <a:gd name="T6" fmla="*/ 2147483646 w 586"/>
              <a:gd name="T7" fmla="*/ 2147483646 h 616"/>
              <a:gd name="T8" fmla="*/ 2147483646 w 586"/>
              <a:gd name="T9" fmla="*/ 2147483646 h 616"/>
              <a:gd name="T10" fmla="*/ 2147483646 w 586"/>
              <a:gd name="T11" fmla="*/ 2147483646 h 616"/>
              <a:gd name="T12" fmla="*/ 2147483646 w 586"/>
              <a:gd name="T13" fmla="*/ 2147483646 h 616"/>
              <a:gd name="T14" fmla="*/ 2147483646 w 586"/>
              <a:gd name="T15" fmla="*/ 2147483646 h 616"/>
              <a:gd name="T16" fmla="*/ 2147483646 w 586"/>
              <a:gd name="T17" fmla="*/ 2147483646 h 616"/>
              <a:gd name="T18" fmla="*/ 2147483646 w 586"/>
              <a:gd name="T19" fmla="*/ 2147483646 h 616"/>
              <a:gd name="T20" fmla="*/ 2147483646 w 586"/>
              <a:gd name="T21" fmla="*/ 2147483646 h 616"/>
              <a:gd name="T22" fmla="*/ 2147483646 w 586"/>
              <a:gd name="T23" fmla="*/ 2147483646 h 616"/>
              <a:gd name="T24" fmla="*/ 2147483646 w 586"/>
              <a:gd name="T25" fmla="*/ 2147483646 h 616"/>
              <a:gd name="T26" fmla="*/ 2147483646 w 586"/>
              <a:gd name="T27" fmla="*/ 0 h 616"/>
              <a:gd name="T28" fmla="*/ 2147483646 w 586"/>
              <a:gd name="T29" fmla="*/ 0 h 616"/>
              <a:gd name="T30" fmla="*/ 2147483646 w 586"/>
              <a:gd name="T31" fmla="*/ 2147483646 h 616"/>
              <a:gd name="T32" fmla="*/ 2147483646 w 586"/>
              <a:gd name="T33" fmla="*/ 2147483646 h 616"/>
              <a:gd name="T34" fmla="*/ 2147483646 w 586"/>
              <a:gd name="T35" fmla="*/ 2147483646 h 616"/>
              <a:gd name="T36" fmla="*/ 2147483646 w 586"/>
              <a:gd name="T37" fmla="*/ 2147483646 h 616"/>
              <a:gd name="T38" fmla="*/ 2147483646 w 586"/>
              <a:gd name="T39" fmla="*/ 2147483646 h 616"/>
              <a:gd name="T40" fmla="*/ 2147483646 w 586"/>
              <a:gd name="T41" fmla="*/ 2147483646 h 616"/>
              <a:gd name="T42" fmla="*/ 2147483646 w 586"/>
              <a:gd name="T43" fmla="*/ 2147483646 h 616"/>
              <a:gd name="T44" fmla="*/ 2147483646 w 586"/>
              <a:gd name="T45" fmla="*/ 2147483646 h 616"/>
              <a:gd name="T46" fmla="*/ 2147483646 w 586"/>
              <a:gd name="T47" fmla="*/ 2147483646 h 616"/>
              <a:gd name="T48" fmla="*/ 2147483646 w 586"/>
              <a:gd name="T49" fmla="*/ 2147483646 h 616"/>
              <a:gd name="T50" fmla="*/ 2147483646 w 586"/>
              <a:gd name="T51" fmla="*/ 2147483646 h 616"/>
              <a:gd name="T52" fmla="*/ 2147483646 w 586"/>
              <a:gd name="T53" fmla="*/ 2147483646 h 6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6" h="61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53"/>
                </a:lnTo>
                <a:cubicBezTo>
                  <a:pt x="0" y="56"/>
                  <a:pt x="1" y="60"/>
                  <a:pt x="3" y="62"/>
                </a:cubicBezTo>
                <a:lnTo>
                  <a:pt x="213" y="285"/>
                </a:lnTo>
                <a:lnTo>
                  <a:pt x="213" y="520"/>
                </a:lnTo>
                <a:cubicBezTo>
                  <a:pt x="213" y="524"/>
                  <a:pt x="216" y="529"/>
                  <a:pt x="220" y="531"/>
                </a:cubicBezTo>
                <a:lnTo>
                  <a:pt x="353" y="611"/>
                </a:lnTo>
                <a:cubicBezTo>
                  <a:pt x="362" y="616"/>
                  <a:pt x="373" y="610"/>
                  <a:pt x="373" y="600"/>
                </a:cubicBezTo>
                <a:lnTo>
                  <a:pt x="373" y="285"/>
                </a:lnTo>
                <a:lnTo>
                  <a:pt x="581" y="63"/>
                </a:lnTo>
                <a:cubicBezTo>
                  <a:pt x="586" y="59"/>
                  <a:pt x="586" y="57"/>
                  <a:pt x="586" y="51"/>
                </a:cubicBezTo>
                <a:lnTo>
                  <a:pt x="586" y="13"/>
                </a:lnTo>
                <a:cubicBezTo>
                  <a:pt x="586" y="6"/>
                  <a:pt x="580" y="0"/>
                  <a:pt x="573" y="0"/>
                </a:cubicBezTo>
                <a:lnTo>
                  <a:pt x="13" y="0"/>
                </a:lnTo>
                <a:close/>
                <a:moveTo>
                  <a:pt x="26" y="26"/>
                </a:moveTo>
                <a:lnTo>
                  <a:pt x="560" y="26"/>
                </a:lnTo>
                <a:lnTo>
                  <a:pt x="560" y="48"/>
                </a:lnTo>
                <a:lnTo>
                  <a:pt x="354" y="266"/>
                </a:lnTo>
                <a:lnTo>
                  <a:pt x="232" y="266"/>
                </a:lnTo>
                <a:lnTo>
                  <a:pt x="26" y="48"/>
                </a:lnTo>
                <a:lnTo>
                  <a:pt x="26" y="26"/>
                </a:lnTo>
                <a:close/>
                <a:moveTo>
                  <a:pt x="240" y="293"/>
                </a:moveTo>
                <a:lnTo>
                  <a:pt x="346" y="293"/>
                </a:lnTo>
                <a:lnTo>
                  <a:pt x="346" y="576"/>
                </a:lnTo>
                <a:lnTo>
                  <a:pt x="240" y="512"/>
                </a:lnTo>
                <a:lnTo>
                  <a:pt x="240" y="293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9507" name="Grupa 2">
            <a:extLst>
              <a:ext uri="{FF2B5EF4-FFF2-40B4-BE49-F238E27FC236}">
                <a16:creationId xmlns:a16="http://schemas.microsoft.com/office/drawing/2014/main" id="{94A741FD-5505-4D9E-9004-1D2C9BD0A0DE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57" name="Item">
              <a:extLst>
                <a:ext uri="{FF2B5EF4-FFF2-40B4-BE49-F238E27FC236}">
                  <a16:creationId xmlns:a16="http://schemas.microsoft.com/office/drawing/2014/main" id="{F4496041-79AF-4D66-997F-497EE44238AB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8" name="Chevron">
              <a:extLst>
                <a:ext uri="{FF2B5EF4-FFF2-40B4-BE49-F238E27FC236}">
                  <a16:creationId xmlns:a16="http://schemas.microsoft.com/office/drawing/2014/main" id="{3BFEE547-B3E5-47AA-903D-356D270A7E37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9518" name="Dashboard">
              <a:extLst>
                <a:ext uri="{FF2B5EF4-FFF2-40B4-BE49-F238E27FC236}">
                  <a16:creationId xmlns:a16="http://schemas.microsoft.com/office/drawing/2014/main" id="{28BB176F-E1C2-4199-9A57-AF22414EBB0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9" name="Item">
              <a:extLst>
                <a:ext uri="{FF2B5EF4-FFF2-40B4-BE49-F238E27FC236}">
                  <a16:creationId xmlns:a16="http://schemas.microsoft.com/office/drawing/2014/main" id="{2585957F-D082-4626-9FED-B2ECDEEA72BE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70" name="Chevron">
              <a:extLst>
                <a:ext uri="{FF2B5EF4-FFF2-40B4-BE49-F238E27FC236}">
                  <a16:creationId xmlns:a16="http://schemas.microsoft.com/office/drawing/2014/main" id="{5B99C48B-1DD8-4B67-B2FD-B45D3BE8524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73" name="Item">
              <a:extLst>
                <a:ext uri="{FF2B5EF4-FFF2-40B4-BE49-F238E27FC236}">
                  <a16:creationId xmlns:a16="http://schemas.microsoft.com/office/drawing/2014/main" id="{109961DA-5D00-4F3A-9DCF-7822D9A966EC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74" name="Chevron">
              <a:extLst>
                <a:ext uri="{FF2B5EF4-FFF2-40B4-BE49-F238E27FC236}">
                  <a16:creationId xmlns:a16="http://schemas.microsoft.com/office/drawing/2014/main" id="{5F712658-44BA-4711-BD82-ABC6B51DAF4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76" name="Item">
              <a:extLst>
                <a:ext uri="{FF2B5EF4-FFF2-40B4-BE49-F238E27FC236}">
                  <a16:creationId xmlns:a16="http://schemas.microsoft.com/office/drawing/2014/main" id="{AF2BEA65-AEB9-478F-A107-D7CA90DB8202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77" name="Chevron">
              <a:extLst>
                <a:ext uri="{FF2B5EF4-FFF2-40B4-BE49-F238E27FC236}">
                  <a16:creationId xmlns:a16="http://schemas.microsoft.com/office/drawing/2014/main" id="{7A027E08-0DB0-4EFA-9551-E85352C9359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79" name="Item">
              <a:extLst>
                <a:ext uri="{FF2B5EF4-FFF2-40B4-BE49-F238E27FC236}">
                  <a16:creationId xmlns:a16="http://schemas.microsoft.com/office/drawing/2014/main" id="{27139F8E-85B3-4D4C-9528-83AF51BF63B3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80" name="Chevron">
              <a:extLst>
                <a:ext uri="{FF2B5EF4-FFF2-40B4-BE49-F238E27FC236}">
                  <a16:creationId xmlns:a16="http://schemas.microsoft.com/office/drawing/2014/main" id="{22587815-275E-4A71-9E68-B952FFAB1EE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82" name="Item">
              <a:extLst>
                <a:ext uri="{FF2B5EF4-FFF2-40B4-BE49-F238E27FC236}">
                  <a16:creationId xmlns:a16="http://schemas.microsoft.com/office/drawing/2014/main" id="{24F2FF53-29E9-42A8-AAC1-FAB0953B708C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83" name="Chevron">
              <a:extLst>
                <a:ext uri="{FF2B5EF4-FFF2-40B4-BE49-F238E27FC236}">
                  <a16:creationId xmlns:a16="http://schemas.microsoft.com/office/drawing/2014/main" id="{03E85EFE-6C3B-419B-82A5-8A892A930437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86" name="Chevron">
              <a:extLst>
                <a:ext uri="{FF2B5EF4-FFF2-40B4-BE49-F238E27FC236}">
                  <a16:creationId xmlns:a16="http://schemas.microsoft.com/office/drawing/2014/main" id="{C5F6AA65-7961-4C7B-9010-7C6625188F7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9530" name="Multipe Users">
              <a:extLst>
                <a:ext uri="{FF2B5EF4-FFF2-40B4-BE49-F238E27FC236}">
                  <a16:creationId xmlns:a16="http://schemas.microsoft.com/office/drawing/2014/main" id="{243E7D6A-ECAF-4A3B-B4B3-C587CAB2125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531" name="Opened Folder">
              <a:extLst>
                <a:ext uri="{FF2B5EF4-FFF2-40B4-BE49-F238E27FC236}">
                  <a16:creationId xmlns:a16="http://schemas.microsoft.com/office/drawing/2014/main" id="{7AF862D0-8738-4EDD-8691-645249F0FF2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532" name="Briefcase">
              <a:extLst>
                <a:ext uri="{FF2B5EF4-FFF2-40B4-BE49-F238E27FC236}">
                  <a16:creationId xmlns:a16="http://schemas.microsoft.com/office/drawing/2014/main" id="{DC567430-E8D5-41CD-937F-064912D21F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533" name="Settings (2)">
              <a:extLst>
                <a:ext uri="{FF2B5EF4-FFF2-40B4-BE49-F238E27FC236}">
                  <a16:creationId xmlns:a16="http://schemas.microsoft.com/office/drawing/2014/main" id="{A57808C7-0BAC-43FD-A7B1-262ACD29CB9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4" name="Item">
              <a:extLst>
                <a:ext uri="{FF2B5EF4-FFF2-40B4-BE49-F238E27FC236}">
                  <a16:creationId xmlns:a16="http://schemas.microsoft.com/office/drawing/2014/main" id="{BA79E46A-6774-46EA-95AD-8450BF2B7CB1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9535" name="Audio">
              <a:extLst>
                <a:ext uri="{FF2B5EF4-FFF2-40B4-BE49-F238E27FC236}">
                  <a16:creationId xmlns:a16="http://schemas.microsoft.com/office/drawing/2014/main" id="{4E181F2E-4407-44AC-9A3F-E62AD239738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536" name="Question">
              <a:extLst>
                <a:ext uri="{FF2B5EF4-FFF2-40B4-BE49-F238E27FC236}">
                  <a16:creationId xmlns:a16="http://schemas.microsoft.com/office/drawing/2014/main" id="{683B4940-6D67-423B-9BCB-8A68A2C6DC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Item">
              <a:extLst>
                <a:ext uri="{FF2B5EF4-FFF2-40B4-BE49-F238E27FC236}">
                  <a16:creationId xmlns:a16="http://schemas.microsoft.com/office/drawing/2014/main" id="{CCE78F3F-1E6A-473E-A9E2-3777CC96E9F1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9538" name="To-do">
              <a:extLst>
                <a:ext uri="{FF2B5EF4-FFF2-40B4-BE49-F238E27FC236}">
                  <a16:creationId xmlns:a16="http://schemas.microsoft.com/office/drawing/2014/main" id="{5EB35670-5DE2-4B74-A85F-75389453DAE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Chevron">
              <a:extLst>
                <a:ext uri="{FF2B5EF4-FFF2-40B4-BE49-F238E27FC236}">
                  <a16:creationId xmlns:a16="http://schemas.microsoft.com/office/drawing/2014/main" id="{1576A1AE-FBEC-46C1-B1F8-3A41A593C97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19508" name="Grupa 3">
            <a:extLst>
              <a:ext uri="{FF2B5EF4-FFF2-40B4-BE49-F238E27FC236}">
                <a16:creationId xmlns:a16="http://schemas.microsoft.com/office/drawing/2014/main" id="{546418EC-BE2E-458C-A731-958C786109D7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19514" name="Header">
              <a:extLst>
                <a:ext uri="{FF2B5EF4-FFF2-40B4-BE49-F238E27FC236}">
                  <a16:creationId xmlns:a16="http://schemas.microsoft.com/office/drawing/2014/main" id="{AFAB62B8-86ED-4AB3-80A4-92F0E57EF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LISTA SPRAW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Item">
              <a:extLst>
                <a:ext uri="{FF2B5EF4-FFF2-40B4-BE49-F238E27FC236}">
                  <a16:creationId xmlns:a16="http://schemas.microsoft.com/office/drawing/2014/main" id="{7104B0AC-BD2D-4370-A456-8891551D002E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9509" name="Briefcase">
            <a:extLst>
              <a:ext uri="{FF2B5EF4-FFF2-40B4-BE49-F238E27FC236}">
                <a16:creationId xmlns:a16="http://schemas.microsoft.com/office/drawing/2014/main" id="{92B01232-F298-462B-AFA9-540FFAA302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4600" y="1441450"/>
            <a:ext cx="390525" cy="363538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0" name="Dymek mowy: prostokąt z zaokrąglonymi rogami 49">
            <a:extLst>
              <a:ext uri="{FF2B5EF4-FFF2-40B4-BE49-F238E27FC236}">
                <a16:creationId xmlns:a16="http://schemas.microsoft.com/office/drawing/2014/main" id="{5A623AB9-A053-4006-8C3D-6B26BAFDC62B}"/>
              </a:ext>
            </a:extLst>
          </p:cNvPr>
          <p:cNvSpPr/>
          <p:nvPr/>
        </p:nvSpPr>
        <p:spPr>
          <a:xfrm>
            <a:off x="6273800" y="1089025"/>
            <a:ext cx="1828800" cy="604838"/>
          </a:xfrm>
          <a:prstGeom prst="wedgeRoundRectCallout">
            <a:avLst>
              <a:gd name="adj1" fmla="val -81315"/>
              <a:gd name="adj2" fmla="val 43169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Przycisk zmiany filtra na np. „Moje nieaktywne sprawy”</a:t>
            </a:r>
          </a:p>
        </p:txBody>
      </p:sp>
      <p:sp>
        <p:nvSpPr>
          <p:cNvPr id="51" name="Dymek mowy: prostokąt z zaokrąglonymi rogami 50">
            <a:extLst>
              <a:ext uri="{FF2B5EF4-FFF2-40B4-BE49-F238E27FC236}">
                <a16:creationId xmlns:a16="http://schemas.microsoft.com/office/drawing/2014/main" id="{1AF2BA98-54AD-40C1-BF73-72A8F2BACDFB}"/>
              </a:ext>
            </a:extLst>
          </p:cNvPr>
          <p:cNvSpPr/>
          <p:nvPr/>
        </p:nvSpPr>
        <p:spPr>
          <a:xfrm>
            <a:off x="2630488" y="3975100"/>
            <a:ext cx="1828800" cy="280988"/>
          </a:xfrm>
          <a:prstGeom prst="wedgeRoundRectCallout">
            <a:avLst>
              <a:gd name="adj1" fmla="val -42774"/>
              <a:gd name="adj2" fmla="val -11307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 do karty sprawy</a:t>
            </a:r>
          </a:p>
        </p:txBody>
      </p:sp>
      <p:sp>
        <p:nvSpPr>
          <p:cNvPr id="53" name="Dymek mowy: prostokąt z zaokrąglonymi rogami 52">
            <a:extLst>
              <a:ext uri="{FF2B5EF4-FFF2-40B4-BE49-F238E27FC236}">
                <a16:creationId xmlns:a16="http://schemas.microsoft.com/office/drawing/2014/main" id="{7DF9616F-F76A-4E07-A0A7-85C2B2596858}"/>
              </a:ext>
            </a:extLst>
          </p:cNvPr>
          <p:cNvSpPr/>
          <p:nvPr/>
        </p:nvSpPr>
        <p:spPr>
          <a:xfrm>
            <a:off x="6362700" y="3975100"/>
            <a:ext cx="1828800" cy="280988"/>
          </a:xfrm>
          <a:prstGeom prst="wedgeRoundRectCallout">
            <a:avLst>
              <a:gd name="adj1" fmla="val -42774"/>
              <a:gd name="adj2" fmla="val -11307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 do karty osoby</a:t>
            </a:r>
          </a:p>
        </p:txBody>
      </p:sp>
      <p:sp>
        <p:nvSpPr>
          <p:cNvPr id="54" name="Dymek mowy: prostokąt z zaokrąglonymi rogami 53">
            <a:extLst>
              <a:ext uri="{FF2B5EF4-FFF2-40B4-BE49-F238E27FC236}">
                <a16:creationId xmlns:a16="http://schemas.microsoft.com/office/drawing/2014/main" id="{B20DDEAB-5C6B-4C5C-8A78-00E7A0BB07A5}"/>
              </a:ext>
            </a:extLst>
          </p:cNvPr>
          <p:cNvSpPr/>
          <p:nvPr/>
        </p:nvSpPr>
        <p:spPr>
          <a:xfrm>
            <a:off x="9810750" y="2025650"/>
            <a:ext cx="1828800" cy="280988"/>
          </a:xfrm>
          <a:prstGeom prst="wedgeRoundRectCallout">
            <a:avLst>
              <a:gd name="adj1" fmla="val 37434"/>
              <a:gd name="adj2" fmla="val -173989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Wyszukiwarka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CCCA74FF-2A17-4076-B55F-5D3EE2C07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775" y="887413"/>
            <a:ext cx="11144250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D11F496C-C161-428E-81FC-ABBEB71E6B3E}"/>
              </a:ext>
            </a:extLst>
          </p:cNvPr>
          <p:cNvSpPr/>
          <p:nvPr/>
        </p:nvSpPr>
        <p:spPr>
          <a:xfrm>
            <a:off x="492125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484" name="Group 231">
            <a:extLst>
              <a:ext uri="{FF2B5EF4-FFF2-40B4-BE49-F238E27FC236}">
                <a16:creationId xmlns:a16="http://schemas.microsoft.com/office/drawing/2014/main" id="{FED6254B-E646-49A0-B31C-B88960083545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0653" name="Label">
              <a:extLst>
                <a:ext uri="{FF2B5EF4-FFF2-40B4-BE49-F238E27FC236}">
                  <a16:creationId xmlns:a16="http://schemas.microsoft.com/office/drawing/2014/main" id="{0DC10AA1-F347-4663-BB09-3FD97C178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654" name="User">
              <a:extLst>
                <a:ext uri="{FF2B5EF4-FFF2-40B4-BE49-F238E27FC236}">
                  <a16:creationId xmlns:a16="http://schemas.microsoft.com/office/drawing/2014/main" id="{38FDAD90-54EA-41FE-BABE-F1F7FE45F0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E7C70950-B468-4E30-A0C9-CF9423E7C5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85" name="Header">
            <a:extLst>
              <a:ext uri="{FF2B5EF4-FFF2-40B4-BE49-F238E27FC236}">
                <a16:creationId xmlns:a16="http://schemas.microsoft.com/office/drawing/2014/main" id="{D80C1563-8EBB-4FFA-9DDB-4C33CC74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Wniosek o pobyt czasowy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81099BC8-0CC7-4C97-8020-5C49E4E60DE0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8F15F06-9C2C-4DA7-B6E2-2CEA2A082961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SPRAWA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3" name="Item">
            <a:extLst>
              <a:ext uri="{FF2B5EF4-FFF2-40B4-BE49-F238E27FC236}">
                <a16:creationId xmlns:a16="http://schemas.microsoft.com/office/drawing/2014/main" id="{B4F8600B-7DE3-4292-9EB9-CE347299FA16}"/>
              </a:ext>
            </a:extLst>
          </p:cNvPr>
          <p:cNvSpPr/>
          <p:nvPr/>
        </p:nvSpPr>
        <p:spPr>
          <a:xfrm>
            <a:off x="6076950" y="1329234"/>
            <a:ext cx="1943100" cy="383182"/>
          </a:xfrm>
          <a:prstGeom prst="rect">
            <a:avLst/>
          </a:prstGeom>
        </p:spPr>
        <p:txBody>
          <a:bodyPr wrap="square"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DATA WYDANIA DECYZJI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89" name="Header">
            <a:extLst>
              <a:ext uri="{FF2B5EF4-FFF2-40B4-BE49-F238E27FC236}">
                <a16:creationId xmlns:a16="http://schemas.microsoft.com/office/drawing/2014/main" id="{428AC183-ECB7-4FD1-A654-DAF173C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63688"/>
            <a:ext cx="2693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2019-02-18</a:t>
            </a:r>
            <a:endParaRPr lang="en-US" altLang="pl-PL" sz="14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50FC8CC8-A069-4E7C-AFCD-68F0E9F86D3F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91" name="Header">
            <a:extLst>
              <a:ext uri="{FF2B5EF4-FFF2-40B4-BE49-F238E27FC236}">
                <a16:creationId xmlns:a16="http://schemas.microsoft.com/office/drawing/2014/main" id="{AA822E65-0764-4EC6-A680-9C70B365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492" name="Briefcase">
            <a:extLst>
              <a:ext uri="{FF2B5EF4-FFF2-40B4-BE49-F238E27FC236}">
                <a16:creationId xmlns:a16="http://schemas.microsoft.com/office/drawing/2014/main" id="{14CD165C-7168-4005-A4B0-AC29AA0A2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4600" y="1441450"/>
            <a:ext cx="390525" cy="363538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0493" name="Grupa 5">
            <a:extLst>
              <a:ext uri="{FF2B5EF4-FFF2-40B4-BE49-F238E27FC236}">
                <a16:creationId xmlns:a16="http://schemas.microsoft.com/office/drawing/2014/main" id="{DB4DEBAC-B856-4C78-A5B3-FAE2A96C45FF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2125663"/>
            <a:ext cx="3082925" cy="360362"/>
            <a:chOff x="2481565" y="2125470"/>
            <a:chExt cx="3083391" cy="360099"/>
          </a:xfrm>
        </p:grpSpPr>
        <p:sp>
          <p:nvSpPr>
            <p:cNvPr id="4" name="Pagon 3">
              <a:extLst>
                <a:ext uri="{FF2B5EF4-FFF2-40B4-BE49-F238E27FC236}">
                  <a16:creationId xmlns:a16="http://schemas.microsoft.com/office/drawing/2014/main" id="{79ACE7A3-62AD-4B5E-8DE0-1CF132B648AD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grpSp>
          <p:nvGrpSpPr>
            <p:cNvPr id="20650" name="Grupa 4">
              <a:extLst>
                <a:ext uri="{FF2B5EF4-FFF2-40B4-BE49-F238E27FC236}">
                  <a16:creationId xmlns:a16="http://schemas.microsoft.com/office/drawing/2014/main" id="{30399471-A1EB-4510-AE87-EA5D9F7E1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899" y="2125470"/>
              <a:ext cx="1672962" cy="360099"/>
              <a:chOff x="3700476" y="2404456"/>
              <a:chExt cx="1672962" cy="360099"/>
            </a:xfrm>
          </p:grpSpPr>
          <p:sp>
            <p:nvSpPr>
              <p:cNvPr id="20651" name="Accept">
                <a:extLst>
                  <a:ext uri="{FF2B5EF4-FFF2-40B4-BE49-F238E27FC236}">
                    <a16:creationId xmlns:a16="http://schemas.microsoft.com/office/drawing/2014/main" id="{ABED94C0-325C-4C88-A91D-72BE16E15C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0476" y="2537675"/>
                <a:ext cx="127000" cy="112712"/>
              </a:xfrm>
              <a:custGeom>
                <a:avLst/>
                <a:gdLst>
                  <a:gd name="T0" fmla="*/ 2147483646 w 525"/>
                  <a:gd name="T1" fmla="*/ 2147483646 h 467"/>
                  <a:gd name="T2" fmla="*/ 2147483646 w 525"/>
                  <a:gd name="T3" fmla="*/ 2147483646 h 467"/>
                  <a:gd name="T4" fmla="*/ 2147483646 w 525"/>
                  <a:gd name="T5" fmla="*/ 2147483646 h 467"/>
                  <a:gd name="T6" fmla="*/ 2147483646 w 525"/>
                  <a:gd name="T7" fmla="*/ 2147483646 h 467"/>
                  <a:gd name="T8" fmla="*/ 2147483646 w 525"/>
                  <a:gd name="T9" fmla="*/ 2147483646 h 467"/>
                  <a:gd name="T10" fmla="*/ 2147483646 w 525"/>
                  <a:gd name="T11" fmla="*/ 2147483646 h 467"/>
                  <a:gd name="T12" fmla="*/ 2147483646 w 525"/>
                  <a:gd name="T13" fmla="*/ 2147483646 h 467"/>
                  <a:gd name="T14" fmla="*/ 2147483646 w 525"/>
                  <a:gd name="T15" fmla="*/ 2147483646 h 467"/>
                  <a:gd name="T16" fmla="*/ 2147483646 w 525"/>
                  <a:gd name="T17" fmla="*/ 2147483646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5" h="467">
                    <a:moveTo>
                      <a:pt x="504" y="3"/>
                    </a:moveTo>
                    <a:cubicBezTo>
                      <a:pt x="500" y="3"/>
                      <a:pt x="497" y="6"/>
                      <a:pt x="495" y="9"/>
                    </a:cubicBezTo>
                    <a:lnTo>
                      <a:pt x="223" y="431"/>
                    </a:lnTo>
                    <a:lnTo>
                      <a:pt x="35" y="262"/>
                    </a:lnTo>
                    <a:cubicBezTo>
                      <a:pt x="22" y="245"/>
                      <a:pt x="0" y="271"/>
                      <a:pt x="18" y="282"/>
                    </a:cubicBezTo>
                    <a:lnTo>
                      <a:pt x="217" y="462"/>
                    </a:lnTo>
                    <a:cubicBezTo>
                      <a:pt x="223" y="467"/>
                      <a:pt x="232" y="466"/>
                      <a:pt x="237" y="459"/>
                    </a:cubicBezTo>
                    <a:lnTo>
                      <a:pt x="518" y="23"/>
                    </a:lnTo>
                    <a:cubicBezTo>
                      <a:pt x="525" y="13"/>
                      <a:pt x="515" y="0"/>
                      <a:pt x="504" y="3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3" name="Item">
                <a:extLst>
                  <a:ext uri="{FF2B5EF4-FFF2-40B4-BE49-F238E27FC236}">
                    <a16:creationId xmlns:a16="http://schemas.microsoft.com/office/drawing/2014/main" id="{BE61CFDC-1F7B-4EE4-BBFD-0D431C033C24}"/>
                  </a:ext>
                </a:extLst>
              </p:cNvPr>
              <p:cNvSpPr/>
              <p:nvPr/>
            </p:nvSpPr>
            <p:spPr>
              <a:xfrm>
                <a:off x="3804120" y="2404456"/>
                <a:ext cx="1568687" cy="360099"/>
              </a:xfrm>
              <a:prstGeom prst="rect">
                <a:avLst/>
              </a:prstGeom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1. Identyfikuj</a:t>
                </a:r>
                <a:endParaRPr lang="en-US" sz="90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</p:grpSp>
      <p:grpSp>
        <p:nvGrpSpPr>
          <p:cNvPr id="20494" name="Grupa 766">
            <a:extLst>
              <a:ext uri="{FF2B5EF4-FFF2-40B4-BE49-F238E27FC236}">
                <a16:creationId xmlns:a16="http://schemas.microsoft.com/office/drawing/2014/main" id="{5210A6D8-3941-4643-86D9-A9F88690998A}"/>
              </a:ext>
            </a:extLst>
          </p:cNvPr>
          <p:cNvGrpSpPr>
            <a:grpSpLocks/>
          </p:cNvGrpSpPr>
          <p:nvPr/>
        </p:nvGrpSpPr>
        <p:grpSpPr bwMode="auto">
          <a:xfrm>
            <a:off x="5541963" y="2128838"/>
            <a:ext cx="3082925" cy="360362"/>
            <a:chOff x="2481565" y="2125470"/>
            <a:chExt cx="3083391" cy="360099"/>
          </a:xfrm>
        </p:grpSpPr>
        <p:sp>
          <p:nvSpPr>
            <p:cNvPr id="768" name="Pagon 767">
              <a:extLst>
                <a:ext uri="{FF2B5EF4-FFF2-40B4-BE49-F238E27FC236}">
                  <a16:creationId xmlns:a16="http://schemas.microsoft.com/office/drawing/2014/main" id="{8782A0A1-428E-4C4F-AE89-19BEF89B66EC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grpSp>
          <p:nvGrpSpPr>
            <p:cNvPr id="20646" name="Grupa 768">
              <a:extLst>
                <a:ext uri="{FF2B5EF4-FFF2-40B4-BE49-F238E27FC236}">
                  <a16:creationId xmlns:a16="http://schemas.microsoft.com/office/drawing/2014/main" id="{95E13EDE-1F66-4FDC-85AB-1BF1FBB2E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899" y="2125470"/>
              <a:ext cx="1672962" cy="360099"/>
              <a:chOff x="3700476" y="2404456"/>
              <a:chExt cx="1672962" cy="360099"/>
            </a:xfrm>
          </p:grpSpPr>
          <p:sp>
            <p:nvSpPr>
              <p:cNvPr id="20647" name="Accept">
                <a:extLst>
                  <a:ext uri="{FF2B5EF4-FFF2-40B4-BE49-F238E27FC236}">
                    <a16:creationId xmlns:a16="http://schemas.microsoft.com/office/drawing/2014/main" id="{FE1C5A24-7D2C-4012-A3C5-8E53563B4E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0476" y="2537675"/>
                <a:ext cx="127000" cy="112712"/>
              </a:xfrm>
              <a:custGeom>
                <a:avLst/>
                <a:gdLst>
                  <a:gd name="T0" fmla="*/ 2147483646 w 525"/>
                  <a:gd name="T1" fmla="*/ 2147483646 h 467"/>
                  <a:gd name="T2" fmla="*/ 2147483646 w 525"/>
                  <a:gd name="T3" fmla="*/ 2147483646 h 467"/>
                  <a:gd name="T4" fmla="*/ 2147483646 w 525"/>
                  <a:gd name="T5" fmla="*/ 2147483646 h 467"/>
                  <a:gd name="T6" fmla="*/ 2147483646 w 525"/>
                  <a:gd name="T7" fmla="*/ 2147483646 h 467"/>
                  <a:gd name="T8" fmla="*/ 2147483646 w 525"/>
                  <a:gd name="T9" fmla="*/ 2147483646 h 467"/>
                  <a:gd name="T10" fmla="*/ 2147483646 w 525"/>
                  <a:gd name="T11" fmla="*/ 2147483646 h 467"/>
                  <a:gd name="T12" fmla="*/ 2147483646 w 525"/>
                  <a:gd name="T13" fmla="*/ 2147483646 h 467"/>
                  <a:gd name="T14" fmla="*/ 2147483646 w 525"/>
                  <a:gd name="T15" fmla="*/ 2147483646 h 467"/>
                  <a:gd name="T16" fmla="*/ 2147483646 w 525"/>
                  <a:gd name="T17" fmla="*/ 2147483646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5" h="467">
                    <a:moveTo>
                      <a:pt x="504" y="3"/>
                    </a:moveTo>
                    <a:cubicBezTo>
                      <a:pt x="500" y="3"/>
                      <a:pt x="497" y="6"/>
                      <a:pt x="495" y="9"/>
                    </a:cubicBezTo>
                    <a:lnTo>
                      <a:pt x="223" y="431"/>
                    </a:lnTo>
                    <a:lnTo>
                      <a:pt x="35" y="262"/>
                    </a:lnTo>
                    <a:cubicBezTo>
                      <a:pt x="22" y="245"/>
                      <a:pt x="0" y="271"/>
                      <a:pt x="18" y="282"/>
                    </a:cubicBezTo>
                    <a:lnTo>
                      <a:pt x="217" y="462"/>
                    </a:lnTo>
                    <a:cubicBezTo>
                      <a:pt x="223" y="467"/>
                      <a:pt x="232" y="466"/>
                      <a:pt x="237" y="459"/>
                    </a:cubicBezTo>
                    <a:lnTo>
                      <a:pt x="518" y="23"/>
                    </a:lnTo>
                    <a:cubicBezTo>
                      <a:pt x="525" y="13"/>
                      <a:pt x="515" y="0"/>
                      <a:pt x="504" y="3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1" name="Item">
                <a:extLst>
                  <a:ext uri="{FF2B5EF4-FFF2-40B4-BE49-F238E27FC236}">
                    <a16:creationId xmlns:a16="http://schemas.microsoft.com/office/drawing/2014/main" id="{88835E24-461C-416D-A380-032238B4FF6C}"/>
                  </a:ext>
                </a:extLst>
              </p:cNvPr>
              <p:cNvSpPr/>
              <p:nvPr/>
            </p:nvSpPr>
            <p:spPr>
              <a:xfrm>
                <a:off x="3804120" y="2404456"/>
                <a:ext cx="1568687" cy="360099"/>
              </a:xfrm>
              <a:prstGeom prst="rect">
                <a:avLst/>
              </a:prstGeom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2. Zbadaj</a:t>
                </a:r>
                <a:endParaRPr lang="en-US" sz="90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</p:grpSp>
      <p:grpSp>
        <p:nvGrpSpPr>
          <p:cNvPr id="20495" name="Grupa 771">
            <a:extLst>
              <a:ext uri="{FF2B5EF4-FFF2-40B4-BE49-F238E27FC236}">
                <a16:creationId xmlns:a16="http://schemas.microsoft.com/office/drawing/2014/main" id="{7087BF11-3FB6-4CC3-A3C2-EEC4034F9C3C}"/>
              </a:ext>
            </a:extLst>
          </p:cNvPr>
          <p:cNvGrpSpPr>
            <a:grpSpLocks/>
          </p:cNvGrpSpPr>
          <p:nvPr/>
        </p:nvGrpSpPr>
        <p:grpSpPr bwMode="auto">
          <a:xfrm>
            <a:off x="8629650" y="2128838"/>
            <a:ext cx="2871788" cy="360362"/>
            <a:chOff x="2481565" y="2125470"/>
            <a:chExt cx="3083391" cy="360099"/>
          </a:xfrm>
        </p:grpSpPr>
        <p:sp>
          <p:nvSpPr>
            <p:cNvPr id="773" name="Pagon 772">
              <a:extLst>
                <a:ext uri="{FF2B5EF4-FFF2-40B4-BE49-F238E27FC236}">
                  <a16:creationId xmlns:a16="http://schemas.microsoft.com/office/drawing/2014/main" id="{612C4162-B9A7-42D8-BC4C-21DA3E89B34E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776" name="Item">
              <a:extLst>
                <a:ext uri="{FF2B5EF4-FFF2-40B4-BE49-F238E27FC236}">
                  <a16:creationId xmlns:a16="http://schemas.microsoft.com/office/drawing/2014/main" id="{79991D8D-FCD4-4505-9493-0D0C8C0D5814}"/>
                </a:ext>
              </a:extLst>
            </p:cNvPr>
            <p:cNvSpPr/>
            <p:nvPr/>
          </p:nvSpPr>
          <p:spPr>
            <a:xfrm>
              <a:off x="3494022" y="2125470"/>
              <a:ext cx="1569820" cy="360099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3. Rozwiąż</a:t>
              </a:r>
              <a:endParaRPr lang="en-US" sz="90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96" name="Locate">
            <a:extLst>
              <a:ext uri="{FF2B5EF4-FFF2-40B4-BE49-F238E27FC236}">
                <a16:creationId xmlns:a16="http://schemas.microsoft.com/office/drawing/2014/main" id="{218884B8-46F2-4CDE-ADFD-C67A81C6B8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82138" y="2236788"/>
            <a:ext cx="157162" cy="157162"/>
          </a:xfrm>
          <a:custGeom>
            <a:avLst/>
            <a:gdLst>
              <a:gd name="T0" fmla="*/ 2147483646 w 641"/>
              <a:gd name="T1" fmla="*/ 0 h 641"/>
              <a:gd name="T2" fmla="*/ 2147483646 w 641"/>
              <a:gd name="T3" fmla="*/ 2147483646 h 641"/>
              <a:gd name="T4" fmla="*/ 2147483646 w 641"/>
              <a:gd name="T5" fmla="*/ 2147483646 h 641"/>
              <a:gd name="T6" fmla="*/ 2147483646 w 641"/>
              <a:gd name="T7" fmla="*/ 2147483646 h 641"/>
              <a:gd name="T8" fmla="*/ 2147483646 w 641"/>
              <a:gd name="T9" fmla="*/ 2147483646 h 641"/>
              <a:gd name="T10" fmla="*/ 2147483646 w 641"/>
              <a:gd name="T11" fmla="*/ 2147483646 h 641"/>
              <a:gd name="T12" fmla="*/ 2147483646 w 641"/>
              <a:gd name="T13" fmla="*/ 2147483646 h 641"/>
              <a:gd name="T14" fmla="*/ 2147483646 w 641"/>
              <a:gd name="T15" fmla="*/ 2147483646 h 641"/>
              <a:gd name="T16" fmla="*/ 2147483646 w 641"/>
              <a:gd name="T17" fmla="*/ 2147483646 h 641"/>
              <a:gd name="T18" fmla="*/ 2147483646 w 641"/>
              <a:gd name="T19" fmla="*/ 2147483646 h 641"/>
              <a:gd name="T20" fmla="*/ 2147483646 w 641"/>
              <a:gd name="T21" fmla="*/ 2147483646 h 641"/>
              <a:gd name="T22" fmla="*/ 2147483646 w 641"/>
              <a:gd name="T23" fmla="*/ 2147483646 h 641"/>
              <a:gd name="T24" fmla="*/ 2147483646 w 641"/>
              <a:gd name="T25" fmla="*/ 2147483646 h 641"/>
              <a:gd name="T26" fmla="*/ 2147483646 w 641"/>
              <a:gd name="T27" fmla="*/ 2147483646 h 641"/>
              <a:gd name="T28" fmla="*/ 2147483646 w 641"/>
              <a:gd name="T29" fmla="*/ 2147483646 h 641"/>
              <a:gd name="T30" fmla="*/ 2147483646 w 641"/>
              <a:gd name="T31" fmla="*/ 2147483646 h 641"/>
              <a:gd name="T32" fmla="*/ 2147483646 w 641"/>
              <a:gd name="T33" fmla="*/ 2147483646 h 641"/>
              <a:gd name="T34" fmla="*/ 2147483646 w 641"/>
              <a:gd name="T35" fmla="*/ 2147483646 h 641"/>
              <a:gd name="T36" fmla="*/ 2147483646 w 641"/>
              <a:gd name="T37" fmla="*/ 2147483646 h 641"/>
              <a:gd name="T38" fmla="*/ 2147483646 w 641"/>
              <a:gd name="T39" fmla="*/ 2147483646 h 641"/>
              <a:gd name="T40" fmla="*/ 2147483646 w 641"/>
              <a:gd name="T41" fmla="*/ 0 h 641"/>
              <a:gd name="T42" fmla="*/ 2147483646 w 641"/>
              <a:gd name="T43" fmla="*/ 2147483646 h 641"/>
              <a:gd name="T44" fmla="*/ 2147483646 w 641"/>
              <a:gd name="T45" fmla="*/ 2147483646 h 641"/>
              <a:gd name="T46" fmla="*/ 2147483646 w 641"/>
              <a:gd name="T47" fmla="*/ 2147483646 h 641"/>
              <a:gd name="T48" fmla="*/ 2147483646 w 641"/>
              <a:gd name="T49" fmla="*/ 2147483646 h 641"/>
              <a:gd name="T50" fmla="*/ 2147483646 w 641"/>
              <a:gd name="T51" fmla="*/ 2147483646 h 641"/>
              <a:gd name="T52" fmla="*/ 2147483646 w 641"/>
              <a:gd name="T53" fmla="*/ 2147483646 h 641"/>
              <a:gd name="T54" fmla="*/ 2147483646 w 641"/>
              <a:gd name="T55" fmla="*/ 2147483646 h 641"/>
              <a:gd name="T56" fmla="*/ 2147483646 w 641"/>
              <a:gd name="T57" fmla="*/ 2147483646 h 641"/>
              <a:gd name="T58" fmla="*/ 2147483646 w 641"/>
              <a:gd name="T59" fmla="*/ 2147483646 h 641"/>
              <a:gd name="T60" fmla="*/ 2147483646 w 641"/>
              <a:gd name="T61" fmla="*/ 2147483646 h 641"/>
              <a:gd name="T62" fmla="*/ 2147483646 w 641"/>
              <a:gd name="T63" fmla="*/ 2147483646 h 641"/>
              <a:gd name="T64" fmla="*/ 2147483646 w 641"/>
              <a:gd name="T65" fmla="*/ 2147483646 h 641"/>
              <a:gd name="T66" fmla="*/ 2147483646 w 641"/>
              <a:gd name="T67" fmla="*/ 2147483646 h 641"/>
              <a:gd name="T68" fmla="*/ 2147483646 w 641"/>
              <a:gd name="T69" fmla="*/ 2147483646 h 641"/>
              <a:gd name="T70" fmla="*/ 2147483646 w 641"/>
              <a:gd name="T71" fmla="*/ 2147483646 h 641"/>
              <a:gd name="T72" fmla="*/ 2147483646 w 641"/>
              <a:gd name="T73" fmla="*/ 2147483646 h 641"/>
              <a:gd name="T74" fmla="*/ 2147483646 w 641"/>
              <a:gd name="T75" fmla="*/ 2147483646 h 641"/>
              <a:gd name="T76" fmla="*/ 2147483646 w 641"/>
              <a:gd name="T77" fmla="*/ 2147483646 h 641"/>
              <a:gd name="T78" fmla="*/ 2147483646 w 641"/>
              <a:gd name="T79" fmla="*/ 2147483646 h 641"/>
              <a:gd name="T80" fmla="*/ 2147483646 w 641"/>
              <a:gd name="T81" fmla="*/ 2147483646 h 641"/>
              <a:gd name="T82" fmla="*/ 2147483646 w 641"/>
              <a:gd name="T83" fmla="*/ 2147483646 h 641"/>
              <a:gd name="T84" fmla="*/ 2147483646 w 641"/>
              <a:gd name="T85" fmla="*/ 2147483646 h 64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41" h="641">
                <a:moveTo>
                  <a:pt x="320" y="0"/>
                </a:moveTo>
                <a:cubicBezTo>
                  <a:pt x="312" y="2"/>
                  <a:pt x="308" y="6"/>
                  <a:pt x="308" y="14"/>
                </a:cubicBezTo>
                <a:lnTo>
                  <a:pt x="308" y="68"/>
                </a:lnTo>
                <a:cubicBezTo>
                  <a:pt x="179" y="75"/>
                  <a:pt x="76" y="178"/>
                  <a:pt x="69" y="307"/>
                </a:cubicBezTo>
                <a:lnTo>
                  <a:pt x="13" y="307"/>
                </a:lnTo>
                <a:cubicBezTo>
                  <a:pt x="6" y="308"/>
                  <a:pt x="0" y="314"/>
                  <a:pt x="1" y="321"/>
                </a:cubicBezTo>
                <a:cubicBezTo>
                  <a:pt x="1" y="328"/>
                  <a:pt x="8" y="334"/>
                  <a:pt x="15" y="334"/>
                </a:cubicBezTo>
                <a:lnTo>
                  <a:pt x="69" y="334"/>
                </a:lnTo>
                <a:cubicBezTo>
                  <a:pt x="76" y="463"/>
                  <a:pt x="179" y="567"/>
                  <a:pt x="308" y="573"/>
                </a:cubicBezTo>
                <a:lnTo>
                  <a:pt x="308" y="627"/>
                </a:lnTo>
                <a:cubicBezTo>
                  <a:pt x="308" y="635"/>
                  <a:pt x="314" y="641"/>
                  <a:pt x="321" y="641"/>
                </a:cubicBezTo>
                <a:cubicBezTo>
                  <a:pt x="328" y="641"/>
                  <a:pt x="335" y="635"/>
                  <a:pt x="335" y="627"/>
                </a:cubicBezTo>
                <a:lnTo>
                  <a:pt x="335" y="573"/>
                </a:lnTo>
                <a:cubicBezTo>
                  <a:pt x="464" y="567"/>
                  <a:pt x="567" y="463"/>
                  <a:pt x="574" y="334"/>
                </a:cubicBezTo>
                <a:lnTo>
                  <a:pt x="628" y="334"/>
                </a:lnTo>
                <a:cubicBezTo>
                  <a:pt x="635" y="334"/>
                  <a:pt x="641" y="328"/>
                  <a:pt x="641" y="321"/>
                </a:cubicBezTo>
                <a:cubicBezTo>
                  <a:pt x="641" y="314"/>
                  <a:pt x="635" y="307"/>
                  <a:pt x="628" y="307"/>
                </a:cubicBezTo>
                <a:lnTo>
                  <a:pt x="574" y="307"/>
                </a:lnTo>
                <a:cubicBezTo>
                  <a:pt x="567" y="178"/>
                  <a:pt x="464" y="75"/>
                  <a:pt x="335" y="68"/>
                </a:cubicBezTo>
                <a:lnTo>
                  <a:pt x="335" y="14"/>
                </a:lnTo>
                <a:cubicBezTo>
                  <a:pt x="335" y="7"/>
                  <a:pt x="328" y="0"/>
                  <a:pt x="320" y="0"/>
                </a:cubicBezTo>
                <a:close/>
                <a:moveTo>
                  <a:pt x="308" y="95"/>
                </a:moveTo>
                <a:lnTo>
                  <a:pt x="308" y="147"/>
                </a:lnTo>
                <a:cubicBezTo>
                  <a:pt x="308" y="155"/>
                  <a:pt x="314" y="161"/>
                  <a:pt x="321" y="161"/>
                </a:cubicBezTo>
                <a:cubicBezTo>
                  <a:pt x="328" y="161"/>
                  <a:pt x="335" y="155"/>
                  <a:pt x="335" y="147"/>
                </a:cubicBezTo>
                <a:lnTo>
                  <a:pt x="335" y="95"/>
                </a:lnTo>
                <a:cubicBezTo>
                  <a:pt x="449" y="102"/>
                  <a:pt x="540" y="193"/>
                  <a:pt x="547" y="307"/>
                </a:cubicBezTo>
                <a:lnTo>
                  <a:pt x="495" y="307"/>
                </a:lnTo>
                <a:lnTo>
                  <a:pt x="493" y="307"/>
                </a:lnTo>
                <a:cubicBezTo>
                  <a:pt x="486" y="308"/>
                  <a:pt x="480" y="314"/>
                  <a:pt x="481" y="321"/>
                </a:cubicBezTo>
                <a:cubicBezTo>
                  <a:pt x="481" y="328"/>
                  <a:pt x="488" y="334"/>
                  <a:pt x="495" y="334"/>
                </a:cubicBezTo>
                <a:lnTo>
                  <a:pt x="547" y="334"/>
                </a:lnTo>
                <a:cubicBezTo>
                  <a:pt x="540" y="449"/>
                  <a:pt x="449" y="540"/>
                  <a:pt x="335" y="547"/>
                </a:cubicBezTo>
                <a:lnTo>
                  <a:pt x="335" y="494"/>
                </a:lnTo>
                <a:cubicBezTo>
                  <a:pt x="335" y="486"/>
                  <a:pt x="326" y="479"/>
                  <a:pt x="318" y="481"/>
                </a:cubicBezTo>
                <a:cubicBezTo>
                  <a:pt x="312" y="482"/>
                  <a:pt x="308" y="488"/>
                  <a:pt x="308" y="494"/>
                </a:cubicBezTo>
                <a:lnTo>
                  <a:pt x="308" y="547"/>
                </a:lnTo>
                <a:cubicBezTo>
                  <a:pt x="193" y="540"/>
                  <a:pt x="102" y="449"/>
                  <a:pt x="95" y="334"/>
                </a:cubicBezTo>
                <a:lnTo>
                  <a:pt x="148" y="334"/>
                </a:lnTo>
                <a:cubicBezTo>
                  <a:pt x="155" y="334"/>
                  <a:pt x="161" y="328"/>
                  <a:pt x="161" y="321"/>
                </a:cubicBezTo>
                <a:cubicBezTo>
                  <a:pt x="161" y="314"/>
                  <a:pt x="155" y="307"/>
                  <a:pt x="148" y="307"/>
                </a:cubicBezTo>
                <a:lnTo>
                  <a:pt x="95" y="307"/>
                </a:lnTo>
                <a:cubicBezTo>
                  <a:pt x="102" y="193"/>
                  <a:pt x="193" y="102"/>
                  <a:pt x="308" y="95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0497" name="Grupa 37">
            <a:extLst>
              <a:ext uri="{FF2B5EF4-FFF2-40B4-BE49-F238E27FC236}">
                <a16:creationId xmlns:a16="http://schemas.microsoft.com/office/drawing/2014/main" id="{849572BB-B0E0-43F2-A5A5-034A7140D41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533650"/>
            <a:ext cx="2928938" cy="1722438"/>
            <a:chOff x="2514469" y="2533575"/>
            <a:chExt cx="2929401" cy="1723028"/>
          </a:xfrm>
        </p:grpSpPr>
        <p:grpSp>
          <p:nvGrpSpPr>
            <p:cNvPr id="20625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64B5CFEB-8F86-4BD4-B675-E5CD573CCD33}"/>
                </a:ext>
              </a:extLst>
            </p:cNvPr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4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59F52594-CC64-42E0-B425-9843DAF650FE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95686" y="1261949"/>
                <a:ext cx="1828800" cy="16452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42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3FE0ACCA-D7B7-44D9-B5F8-5CBB9B44C91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28662" y="1184134"/>
                <a:ext cx="625544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Informacje ogólne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6" name="Labeled Field">
              <a:extLst>
                <a:ext uri="{FF2B5EF4-FFF2-40B4-BE49-F238E27FC236}">
                  <a16:creationId xmlns:a16="http://schemas.microsoft.com/office/drawing/2014/main" id="{F83B734B-97CF-4F0C-8692-4976524E0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699" name="Text Box">
                <a:extLst>
                  <a:ext uri="{FF2B5EF4-FFF2-40B4-BE49-F238E27FC236}">
                    <a16:creationId xmlns:a16="http://schemas.microsoft.com/office/drawing/2014/main" id="{9B036C98-5747-425C-A0ED-E102621D7061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40" name="Label">
                <a:extLst>
                  <a:ext uri="{FF2B5EF4-FFF2-40B4-BE49-F238E27FC236}">
                    <a16:creationId xmlns:a16="http://schemas.microsoft.com/office/drawing/2014/main" id="{6499D0A5-62F7-4645-9F0F-596D61381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Numer sprawy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7" name="Labeled Field">
              <a:extLst>
                <a:ext uri="{FF2B5EF4-FFF2-40B4-BE49-F238E27FC236}">
                  <a16:creationId xmlns:a16="http://schemas.microsoft.com/office/drawing/2014/main" id="{2B95D0A9-58F7-4905-99E0-F7BDF0119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778" name="Text Box">
                <a:extLst>
                  <a:ext uri="{FF2B5EF4-FFF2-40B4-BE49-F238E27FC236}">
                    <a16:creationId xmlns:a16="http://schemas.microsoft.com/office/drawing/2014/main" id="{FA27B69E-7DD9-45D7-9F68-8580E1720D22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Inspektor Jan Nowak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8" name="Label">
                <a:extLst>
                  <a:ext uri="{FF2B5EF4-FFF2-40B4-BE49-F238E27FC236}">
                    <a16:creationId xmlns:a16="http://schemas.microsoft.com/office/drawing/2014/main" id="{D06DF21C-8C2D-4C67-B88D-A8DBFCD0B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Właściciel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8" name="Labeled Field">
              <a:extLst>
                <a:ext uri="{FF2B5EF4-FFF2-40B4-BE49-F238E27FC236}">
                  <a16:creationId xmlns:a16="http://schemas.microsoft.com/office/drawing/2014/main" id="{97115550-EA56-465E-8644-0B9A6794C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781" name="Text Box">
                <a:extLst>
                  <a:ext uri="{FF2B5EF4-FFF2-40B4-BE49-F238E27FC236}">
                    <a16:creationId xmlns:a16="http://schemas.microsoft.com/office/drawing/2014/main" id="{E1F57DBD-4CBC-46AA-8E1F-4020053E6BE7}"/>
                  </a:ext>
                </a:extLst>
              </p:cNvPr>
              <p:cNvSpPr/>
              <p:nvPr/>
            </p:nvSpPr>
            <p:spPr>
              <a:xfrm>
                <a:off x="1724404" y="203984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Przekazane do ABW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6" name="Label">
                <a:extLst>
                  <a:ext uri="{FF2B5EF4-FFF2-40B4-BE49-F238E27FC236}">
                    <a16:creationId xmlns:a16="http://schemas.microsoft.com/office/drawing/2014/main" id="{8B9C5F80-B67F-43E0-AC25-B0B0C5749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Kolejka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9" name="Labeled Field">
              <a:extLst>
                <a:ext uri="{FF2B5EF4-FFF2-40B4-BE49-F238E27FC236}">
                  <a16:creationId xmlns:a16="http://schemas.microsoft.com/office/drawing/2014/main" id="{8A9F4A9D-F8E1-426D-BDE3-BE1C7E227A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784" name="Text Box">
                <a:extLst>
                  <a:ext uri="{FF2B5EF4-FFF2-40B4-BE49-F238E27FC236}">
                    <a16:creationId xmlns:a16="http://schemas.microsoft.com/office/drawing/2014/main" id="{848E8245-F60C-4470-9D26-13827BBEEB4C}"/>
                  </a:ext>
                </a:extLst>
              </p:cNvPr>
              <p:cNvSpPr/>
              <p:nvPr/>
            </p:nvSpPr>
            <p:spPr>
              <a:xfrm>
                <a:off x="1724404" y="2039644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 sprawy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4" name="Label">
                <a:extLst>
                  <a:ext uri="{FF2B5EF4-FFF2-40B4-BE49-F238E27FC236}">
                    <a16:creationId xmlns:a16="http://schemas.microsoft.com/office/drawing/2014/main" id="{91D52176-7668-45C2-9FC8-FFD6F1861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30" name="Labeled Field">
              <a:extLst>
                <a:ext uri="{FF2B5EF4-FFF2-40B4-BE49-F238E27FC236}">
                  <a16:creationId xmlns:a16="http://schemas.microsoft.com/office/drawing/2014/main" id="{3108E7D3-C2AC-41A3-9D3B-FBB2727C3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787" name="Text Box">
                <a:extLst>
                  <a:ext uri="{FF2B5EF4-FFF2-40B4-BE49-F238E27FC236}">
                    <a16:creationId xmlns:a16="http://schemas.microsoft.com/office/drawing/2014/main" id="{643D920B-705B-415A-A27E-4E703B93FB12}"/>
                  </a:ext>
                </a:extLst>
              </p:cNvPr>
              <p:cNvSpPr/>
              <p:nvPr/>
            </p:nvSpPr>
            <p:spPr>
              <a:xfrm>
                <a:off x="1724404" y="203945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2019-02-18 12:31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2" name="Label">
                <a:extLst>
                  <a:ext uri="{FF2B5EF4-FFF2-40B4-BE49-F238E27FC236}">
                    <a16:creationId xmlns:a16="http://schemas.microsoft.com/office/drawing/2014/main" id="{7BBBE050-15D6-4D73-AE20-BEFF240A94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Aktualizacja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0498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42016119-0329-4774-960F-7874867818F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564188" y="2533650"/>
            <a:ext cx="2952750" cy="3486150"/>
            <a:chOff x="595686" y="1184134"/>
            <a:chExt cx="1828800" cy="1683156"/>
          </a:xfrm>
        </p:grpSpPr>
        <p:sp>
          <p:nvSpPr>
            <p:cNvPr id="80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54727B87-5223-475F-BE96-02A99A54D77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5686" y="1221691"/>
              <a:ext cx="1828800" cy="1645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24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A3E70C68-9EC8-4DBA-8FF0-007DD91C840A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8412" y="1184134"/>
              <a:ext cx="323854" cy="757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Oś czasu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499" name="Grupa 36">
            <a:extLst>
              <a:ext uri="{FF2B5EF4-FFF2-40B4-BE49-F238E27FC236}">
                <a16:creationId xmlns:a16="http://schemas.microsoft.com/office/drawing/2014/main" id="{68F8D180-1D76-4B23-8B1B-767CC254780C}"/>
              </a:ext>
            </a:extLst>
          </p:cNvPr>
          <p:cNvGrpSpPr>
            <a:grpSpLocks/>
          </p:cNvGrpSpPr>
          <p:nvPr/>
        </p:nvGrpSpPr>
        <p:grpSpPr bwMode="auto">
          <a:xfrm>
            <a:off x="5935663" y="2795588"/>
            <a:ext cx="2084387" cy="3124200"/>
            <a:chOff x="5905201" y="2772734"/>
            <a:chExt cx="2084656" cy="3123063"/>
          </a:xfrm>
        </p:grpSpPr>
        <p:grpSp>
          <p:nvGrpSpPr>
            <p:cNvPr id="20584" name="Grupa 30">
              <a:extLst>
                <a:ext uri="{FF2B5EF4-FFF2-40B4-BE49-F238E27FC236}">
                  <a16:creationId xmlns:a16="http://schemas.microsoft.com/office/drawing/2014/main" id="{337558C4-7524-4CCE-B6D0-E6C7E16E6F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5201" y="2772734"/>
              <a:ext cx="2069560" cy="774169"/>
              <a:chOff x="5905201" y="2772734"/>
              <a:chExt cx="2069560" cy="774169"/>
            </a:xfrm>
          </p:grpSpPr>
          <p:cxnSp>
            <p:nvCxnSpPr>
              <p:cNvPr id="794" name="Line">
                <a:extLst>
                  <a:ext uri="{FF2B5EF4-FFF2-40B4-BE49-F238E27FC236}">
                    <a16:creationId xmlns:a16="http://schemas.microsoft.com/office/drawing/2014/main" id="{7BDB86F5-7CC7-471E-B90E-CF8315879C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7621" y="3171051"/>
                <a:ext cx="0" cy="376101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5" name="Grupa 20">
                <a:extLst>
                  <a:ext uri="{FF2B5EF4-FFF2-40B4-BE49-F238E27FC236}">
                    <a16:creationId xmlns:a16="http://schemas.microsoft.com/office/drawing/2014/main" id="{54E9B3C3-3C73-4E14-BC80-DAA2E8B4B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5201" y="2772734"/>
                <a:ext cx="303650" cy="312681"/>
                <a:chOff x="5915527" y="3725919"/>
                <a:chExt cx="303650" cy="312681"/>
              </a:xfrm>
            </p:grpSpPr>
            <p:sp>
              <p:nvSpPr>
                <p:cNvPr id="797" name="Oval">
                  <a:extLst>
                    <a:ext uri="{FF2B5EF4-FFF2-40B4-BE49-F238E27FC236}">
                      <a16:creationId xmlns:a16="http://schemas.microsoft.com/office/drawing/2014/main" id="{26C775C4-AF80-47C2-8897-AB955A659E64}"/>
                    </a:ext>
                  </a:extLst>
                </p:cNvPr>
                <p:cNvSpPr/>
                <p:nvPr/>
              </p:nvSpPr>
              <p:spPr>
                <a:xfrm>
                  <a:off x="5915527" y="3725919"/>
                  <a:ext cx="303251" cy="31262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0622" name="Delete Message">
                  <a:extLst>
                    <a:ext uri="{FF2B5EF4-FFF2-40B4-BE49-F238E27FC236}">
                      <a16:creationId xmlns:a16="http://schemas.microsoft.com/office/drawing/2014/main" id="{96763F31-0020-44CF-B7B9-036652AAC77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95988" y="3827463"/>
                  <a:ext cx="161925" cy="136525"/>
                </a:xfrm>
                <a:custGeom>
                  <a:avLst/>
                  <a:gdLst>
                    <a:gd name="T0" fmla="*/ 0 w 666"/>
                    <a:gd name="T1" fmla="*/ 2147483646 h 560"/>
                    <a:gd name="T2" fmla="*/ 2147483646 w 666"/>
                    <a:gd name="T3" fmla="*/ 2147483646 h 560"/>
                    <a:gd name="T4" fmla="*/ 2147483646 w 666"/>
                    <a:gd name="T5" fmla="*/ 2147483646 h 560"/>
                    <a:gd name="T6" fmla="*/ 2147483646 w 666"/>
                    <a:gd name="T7" fmla="*/ 2147483646 h 560"/>
                    <a:gd name="T8" fmla="*/ 2147483646 w 666"/>
                    <a:gd name="T9" fmla="*/ 2147483646 h 560"/>
                    <a:gd name="T10" fmla="*/ 2147483646 w 666"/>
                    <a:gd name="T11" fmla="*/ 2147483646 h 560"/>
                    <a:gd name="T12" fmla="*/ 2147483646 w 666"/>
                    <a:gd name="T13" fmla="*/ 2147483646 h 560"/>
                    <a:gd name="T14" fmla="*/ 2147483646 w 666"/>
                    <a:gd name="T15" fmla="*/ 2147483646 h 560"/>
                    <a:gd name="T16" fmla="*/ 2147483646 w 666"/>
                    <a:gd name="T17" fmla="*/ 2147483646 h 560"/>
                    <a:gd name="T18" fmla="*/ 2147483646 w 666"/>
                    <a:gd name="T19" fmla="*/ 0 h 560"/>
                    <a:gd name="T20" fmla="*/ 2147483646 w 666"/>
                    <a:gd name="T21" fmla="*/ 2147483646 h 560"/>
                    <a:gd name="T22" fmla="*/ 2147483646 w 666"/>
                    <a:gd name="T23" fmla="*/ 2147483646 h 560"/>
                    <a:gd name="T24" fmla="*/ 2147483646 w 666"/>
                    <a:gd name="T25" fmla="*/ 2147483646 h 560"/>
                    <a:gd name="T26" fmla="*/ 2147483646 w 666"/>
                    <a:gd name="T27" fmla="*/ 2147483646 h 560"/>
                    <a:gd name="T28" fmla="*/ 2147483646 w 666"/>
                    <a:gd name="T29" fmla="*/ 2147483646 h 560"/>
                    <a:gd name="T30" fmla="*/ 2147483646 w 666"/>
                    <a:gd name="T31" fmla="*/ 2147483646 h 560"/>
                    <a:gd name="T32" fmla="*/ 2147483646 w 666"/>
                    <a:gd name="T33" fmla="*/ 2147483646 h 560"/>
                    <a:gd name="T34" fmla="*/ 2147483646 w 666"/>
                    <a:gd name="T35" fmla="*/ 2147483646 h 560"/>
                    <a:gd name="T36" fmla="*/ 2147483646 w 666"/>
                    <a:gd name="T37" fmla="*/ 2147483646 h 560"/>
                    <a:gd name="T38" fmla="*/ 2147483646 w 666"/>
                    <a:gd name="T39" fmla="*/ 2147483646 h 560"/>
                    <a:gd name="T40" fmla="*/ 2147483646 w 666"/>
                    <a:gd name="T41" fmla="*/ 2147483646 h 560"/>
                    <a:gd name="T42" fmla="*/ 2147483646 w 666"/>
                    <a:gd name="T43" fmla="*/ 2147483646 h 560"/>
                    <a:gd name="T44" fmla="*/ 2147483646 w 666"/>
                    <a:gd name="T45" fmla="*/ 2147483646 h 560"/>
                    <a:gd name="T46" fmla="*/ 2147483646 w 666"/>
                    <a:gd name="T47" fmla="*/ 2147483646 h 560"/>
                    <a:gd name="T48" fmla="*/ 2147483646 w 666"/>
                    <a:gd name="T49" fmla="*/ 2147483646 h 560"/>
                    <a:gd name="T50" fmla="*/ 2147483646 w 666"/>
                    <a:gd name="T51" fmla="*/ 2147483646 h 560"/>
                    <a:gd name="T52" fmla="*/ 2147483646 w 666"/>
                    <a:gd name="T53" fmla="*/ 2147483646 h 560"/>
                    <a:gd name="T54" fmla="*/ 2147483646 w 666"/>
                    <a:gd name="T55" fmla="*/ 2147483646 h 560"/>
                    <a:gd name="T56" fmla="*/ 2147483646 w 666"/>
                    <a:gd name="T57" fmla="*/ 2147483646 h 560"/>
                    <a:gd name="T58" fmla="*/ 2147483646 w 666"/>
                    <a:gd name="T59" fmla="*/ 2147483646 h 560"/>
                    <a:gd name="T60" fmla="*/ 2147483646 w 666"/>
                    <a:gd name="T61" fmla="*/ 2147483646 h 560"/>
                    <a:gd name="T62" fmla="*/ 2147483646 w 666"/>
                    <a:gd name="T63" fmla="*/ 2147483646 h 5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666" h="560">
                      <a:moveTo>
                        <a:pt x="0" y="0"/>
                      </a:moveTo>
                      <a:lnTo>
                        <a:pt x="0" y="454"/>
                      </a:lnTo>
                      <a:lnTo>
                        <a:pt x="360" y="454"/>
                      </a:lnTo>
                      <a:cubicBezTo>
                        <a:pt x="378" y="454"/>
                        <a:pt x="378" y="427"/>
                        <a:pt x="360" y="427"/>
                      </a:cubicBezTo>
                      <a:lnTo>
                        <a:pt x="26" y="427"/>
                      </a:lnTo>
                      <a:lnTo>
                        <a:pt x="26" y="397"/>
                      </a:lnTo>
                      <a:lnTo>
                        <a:pt x="213" y="252"/>
                      </a:lnTo>
                      <a:cubicBezTo>
                        <a:pt x="228" y="264"/>
                        <a:pt x="256" y="288"/>
                        <a:pt x="260" y="292"/>
                      </a:cubicBezTo>
                      <a:cubicBezTo>
                        <a:pt x="282" y="310"/>
                        <a:pt x="305" y="315"/>
                        <a:pt x="320" y="315"/>
                      </a:cubicBezTo>
                      <a:cubicBezTo>
                        <a:pt x="335" y="315"/>
                        <a:pt x="358" y="310"/>
                        <a:pt x="379" y="292"/>
                      </a:cubicBezTo>
                      <a:cubicBezTo>
                        <a:pt x="383" y="288"/>
                        <a:pt x="412" y="264"/>
                        <a:pt x="426" y="252"/>
                      </a:cubicBezTo>
                      <a:lnTo>
                        <a:pt x="465" y="283"/>
                      </a:lnTo>
                      <a:cubicBezTo>
                        <a:pt x="479" y="294"/>
                        <a:pt x="495" y="273"/>
                        <a:pt x="481" y="262"/>
                      </a:cubicBezTo>
                      <a:lnTo>
                        <a:pt x="447" y="234"/>
                      </a:lnTo>
                      <a:cubicBezTo>
                        <a:pt x="471" y="213"/>
                        <a:pt x="484" y="203"/>
                        <a:pt x="514" y="177"/>
                      </a:cubicBezTo>
                      <a:cubicBezTo>
                        <a:pt x="565" y="134"/>
                        <a:pt x="598" y="105"/>
                        <a:pt x="613" y="92"/>
                      </a:cubicBezTo>
                      <a:lnTo>
                        <a:pt x="613" y="280"/>
                      </a:lnTo>
                      <a:cubicBezTo>
                        <a:pt x="613" y="298"/>
                        <a:pt x="640" y="298"/>
                        <a:pt x="640" y="280"/>
                      </a:cubicBezTo>
                      <a:lnTo>
                        <a:pt x="640" y="0"/>
                      </a:lnTo>
                      <a:lnTo>
                        <a:pt x="0" y="0"/>
                      </a:lnTo>
                      <a:close/>
                      <a:moveTo>
                        <a:pt x="26" y="27"/>
                      </a:moveTo>
                      <a:lnTo>
                        <a:pt x="613" y="27"/>
                      </a:lnTo>
                      <a:lnTo>
                        <a:pt x="613" y="57"/>
                      </a:lnTo>
                      <a:cubicBezTo>
                        <a:pt x="610" y="60"/>
                        <a:pt x="556" y="106"/>
                        <a:pt x="497" y="157"/>
                      </a:cubicBezTo>
                      <a:cubicBezTo>
                        <a:pt x="435" y="209"/>
                        <a:pt x="371" y="264"/>
                        <a:pt x="362" y="271"/>
                      </a:cubicBezTo>
                      <a:cubicBezTo>
                        <a:pt x="346" y="285"/>
                        <a:pt x="329" y="288"/>
                        <a:pt x="320" y="288"/>
                      </a:cubicBezTo>
                      <a:cubicBezTo>
                        <a:pt x="311" y="288"/>
                        <a:pt x="294" y="285"/>
                        <a:pt x="278" y="271"/>
                      </a:cubicBezTo>
                      <a:lnTo>
                        <a:pt x="277" y="271"/>
                      </a:lnTo>
                      <a:cubicBezTo>
                        <a:pt x="269" y="264"/>
                        <a:pt x="204" y="209"/>
                        <a:pt x="143" y="157"/>
                      </a:cubicBezTo>
                      <a:cubicBezTo>
                        <a:pt x="83" y="106"/>
                        <a:pt x="30" y="60"/>
                        <a:pt x="26" y="57"/>
                      </a:cubicBezTo>
                      <a:lnTo>
                        <a:pt x="26" y="27"/>
                      </a:lnTo>
                      <a:close/>
                      <a:moveTo>
                        <a:pt x="26" y="92"/>
                      </a:moveTo>
                      <a:cubicBezTo>
                        <a:pt x="42" y="105"/>
                        <a:pt x="75" y="134"/>
                        <a:pt x="126" y="177"/>
                      </a:cubicBezTo>
                      <a:cubicBezTo>
                        <a:pt x="156" y="203"/>
                        <a:pt x="168" y="213"/>
                        <a:pt x="193" y="234"/>
                      </a:cubicBezTo>
                      <a:lnTo>
                        <a:pt x="26" y="363"/>
                      </a:lnTo>
                      <a:lnTo>
                        <a:pt x="26" y="92"/>
                      </a:lnTo>
                      <a:close/>
                      <a:moveTo>
                        <a:pt x="533" y="294"/>
                      </a:moveTo>
                      <a:cubicBezTo>
                        <a:pt x="460" y="294"/>
                        <a:pt x="400" y="353"/>
                        <a:pt x="400" y="427"/>
                      </a:cubicBezTo>
                      <a:cubicBezTo>
                        <a:pt x="400" y="500"/>
                        <a:pt x="460" y="560"/>
                        <a:pt x="533" y="560"/>
                      </a:cubicBezTo>
                      <a:cubicBezTo>
                        <a:pt x="607" y="560"/>
                        <a:pt x="666" y="500"/>
                        <a:pt x="666" y="427"/>
                      </a:cubicBezTo>
                      <a:cubicBezTo>
                        <a:pt x="666" y="353"/>
                        <a:pt x="607" y="294"/>
                        <a:pt x="533" y="294"/>
                      </a:cubicBezTo>
                      <a:close/>
                      <a:moveTo>
                        <a:pt x="533" y="320"/>
                      </a:moveTo>
                      <a:cubicBezTo>
                        <a:pt x="592" y="320"/>
                        <a:pt x="640" y="368"/>
                        <a:pt x="640" y="427"/>
                      </a:cubicBezTo>
                      <a:cubicBezTo>
                        <a:pt x="640" y="486"/>
                        <a:pt x="592" y="534"/>
                        <a:pt x="533" y="534"/>
                      </a:cubicBezTo>
                      <a:cubicBezTo>
                        <a:pt x="474" y="534"/>
                        <a:pt x="426" y="486"/>
                        <a:pt x="426" y="427"/>
                      </a:cubicBezTo>
                      <a:cubicBezTo>
                        <a:pt x="426" y="368"/>
                        <a:pt x="474" y="320"/>
                        <a:pt x="533" y="320"/>
                      </a:cubicBezTo>
                      <a:close/>
                      <a:moveTo>
                        <a:pt x="486" y="367"/>
                      </a:moveTo>
                      <a:cubicBezTo>
                        <a:pt x="474" y="367"/>
                        <a:pt x="468" y="381"/>
                        <a:pt x="477" y="390"/>
                      </a:cubicBezTo>
                      <a:lnTo>
                        <a:pt x="514" y="427"/>
                      </a:lnTo>
                      <a:lnTo>
                        <a:pt x="477" y="464"/>
                      </a:lnTo>
                      <a:cubicBezTo>
                        <a:pt x="464" y="477"/>
                        <a:pt x="483" y="496"/>
                        <a:pt x="496" y="483"/>
                      </a:cubicBezTo>
                      <a:lnTo>
                        <a:pt x="533" y="446"/>
                      </a:lnTo>
                      <a:lnTo>
                        <a:pt x="570" y="483"/>
                      </a:lnTo>
                      <a:cubicBezTo>
                        <a:pt x="583" y="496"/>
                        <a:pt x="602" y="477"/>
                        <a:pt x="589" y="464"/>
                      </a:cubicBezTo>
                      <a:lnTo>
                        <a:pt x="552" y="427"/>
                      </a:lnTo>
                      <a:lnTo>
                        <a:pt x="589" y="390"/>
                      </a:lnTo>
                      <a:cubicBezTo>
                        <a:pt x="598" y="381"/>
                        <a:pt x="592" y="366"/>
                        <a:pt x="580" y="367"/>
                      </a:cubicBezTo>
                      <a:cubicBezTo>
                        <a:pt x="576" y="367"/>
                        <a:pt x="573" y="368"/>
                        <a:pt x="570" y="371"/>
                      </a:cubicBezTo>
                      <a:lnTo>
                        <a:pt x="533" y="408"/>
                      </a:lnTo>
                      <a:lnTo>
                        <a:pt x="496" y="371"/>
                      </a:lnTo>
                      <a:cubicBezTo>
                        <a:pt x="493" y="368"/>
                        <a:pt x="490" y="367"/>
                        <a:pt x="486" y="367"/>
                      </a:cubicBez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0616" name="Grupa 27">
                <a:extLst>
                  <a:ext uri="{FF2B5EF4-FFF2-40B4-BE49-F238E27FC236}">
                    <a16:creationId xmlns:a16="http://schemas.microsoft.com/office/drawing/2014/main" id="{7CD03A44-124A-4095-9E22-6CA91870C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87025" y="2788741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20617" name="Grupa 22">
                  <a:extLst>
                    <a:ext uri="{FF2B5EF4-FFF2-40B4-BE49-F238E27FC236}">
                      <a16:creationId xmlns:a16="http://schemas.microsoft.com/office/drawing/2014/main" id="{2EAFC5B0-5AD1-4916-8042-74DF993A6B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385549" cy="241092"/>
                  <a:chOff x="6287025" y="3851744"/>
                  <a:chExt cx="1385549" cy="241092"/>
                </a:xfrm>
              </p:grpSpPr>
              <p:sp>
                <p:nvSpPr>
                  <p:cNvPr id="20619" name="Edit Properties">
                    <a:extLst>
                      <a:ext uri="{FF2B5EF4-FFF2-40B4-BE49-F238E27FC236}">
                        <a16:creationId xmlns:a16="http://schemas.microsoft.com/office/drawing/2014/main" id="{551238FE-BF78-4742-A450-A40FE74CB241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0620" name="Label">
                    <a:extLst>
                      <a:ext uri="{FF2B5EF4-FFF2-40B4-BE49-F238E27FC236}">
                        <a16:creationId xmlns:a16="http://schemas.microsoft.com/office/drawing/2014/main" id="{FC9C4885-B849-41AF-A6A9-20BBD3C5E87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22036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23:30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09" name="Text Box">
                  <a:extLst>
                    <a:ext uri="{FF2B5EF4-FFF2-40B4-BE49-F238E27FC236}">
                      <a16:creationId xmlns:a16="http://schemas.microsoft.com/office/drawing/2014/main" id="{36397925-254C-4B61-BC87-EE96DA8856DB}"/>
                    </a:ext>
                  </a:extLst>
                </p:cNvPr>
                <p:cNvSpPr/>
                <p:nvPr/>
              </p:nvSpPr>
              <p:spPr>
                <a:xfrm>
                  <a:off x="6286250" y="2788603"/>
                  <a:ext cx="1687730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Zwrot pisma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20585" name="Grupa 31">
              <a:extLst>
                <a:ext uri="{FF2B5EF4-FFF2-40B4-BE49-F238E27FC236}">
                  <a16:creationId xmlns:a16="http://schemas.microsoft.com/office/drawing/2014/main" id="{DECAA351-5A39-436E-8669-ACC931DD3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6002" y="3668687"/>
              <a:ext cx="2083855" cy="800216"/>
              <a:chOff x="5906002" y="3668687"/>
              <a:chExt cx="2083855" cy="800216"/>
            </a:xfrm>
          </p:grpSpPr>
          <p:grpSp>
            <p:nvGrpSpPr>
              <p:cNvPr id="20605" name="Grupa 21">
                <a:extLst>
                  <a:ext uri="{FF2B5EF4-FFF2-40B4-BE49-F238E27FC236}">
                    <a16:creationId xmlns:a16="http://schemas.microsoft.com/office/drawing/2014/main" id="{185CE4AC-283C-4634-A51C-B8928CD45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6002" y="3668687"/>
                <a:ext cx="303650" cy="312681"/>
                <a:chOff x="5906002" y="2773419"/>
                <a:chExt cx="303650" cy="312681"/>
              </a:xfrm>
            </p:grpSpPr>
            <p:sp>
              <p:nvSpPr>
                <p:cNvPr id="793" name="Oval">
                  <a:extLst>
                    <a:ext uri="{FF2B5EF4-FFF2-40B4-BE49-F238E27FC236}">
                      <a16:creationId xmlns:a16="http://schemas.microsoft.com/office/drawing/2014/main" id="{FD3F3E6B-27E8-49D7-B1DC-69A26611DFB0}"/>
                    </a:ext>
                  </a:extLst>
                </p:cNvPr>
                <p:cNvSpPr/>
                <p:nvPr/>
              </p:nvSpPr>
              <p:spPr>
                <a:xfrm>
                  <a:off x="5906788" y="2774077"/>
                  <a:ext cx="303252" cy="3126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0613" name="Reply to Message">
                  <a:extLst>
                    <a:ext uri="{FF2B5EF4-FFF2-40B4-BE49-F238E27FC236}">
                      <a16:creationId xmlns:a16="http://schemas.microsoft.com/office/drawing/2014/main" id="{2565153E-E469-4D9C-BB61-44FE076804C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79239" y="2862263"/>
                  <a:ext cx="155575" cy="161925"/>
                </a:xfrm>
                <a:custGeom>
                  <a:avLst/>
                  <a:gdLst>
                    <a:gd name="T0" fmla="*/ 0 w 640"/>
                    <a:gd name="T1" fmla="*/ 0 h 668"/>
                    <a:gd name="T2" fmla="*/ 0 w 640"/>
                    <a:gd name="T3" fmla="*/ 2147483646 h 668"/>
                    <a:gd name="T4" fmla="*/ 2147483646 w 640"/>
                    <a:gd name="T5" fmla="*/ 2147483646 h 668"/>
                    <a:gd name="T6" fmla="*/ 2147483646 w 640"/>
                    <a:gd name="T7" fmla="*/ 2147483646 h 668"/>
                    <a:gd name="T8" fmla="*/ 2147483646 w 640"/>
                    <a:gd name="T9" fmla="*/ 2147483646 h 668"/>
                    <a:gd name="T10" fmla="*/ 2147483646 w 640"/>
                    <a:gd name="T11" fmla="*/ 2147483646 h 668"/>
                    <a:gd name="T12" fmla="*/ 2147483646 w 640"/>
                    <a:gd name="T13" fmla="*/ 2147483646 h 668"/>
                    <a:gd name="T14" fmla="*/ 2147483646 w 640"/>
                    <a:gd name="T15" fmla="*/ 2147483646 h 668"/>
                    <a:gd name="T16" fmla="*/ 2147483646 w 640"/>
                    <a:gd name="T17" fmla="*/ 2147483646 h 668"/>
                    <a:gd name="T18" fmla="*/ 2147483646 w 640"/>
                    <a:gd name="T19" fmla="*/ 2147483646 h 668"/>
                    <a:gd name="T20" fmla="*/ 2147483646 w 640"/>
                    <a:gd name="T21" fmla="*/ 2147483646 h 668"/>
                    <a:gd name="T22" fmla="*/ 2147483646 w 640"/>
                    <a:gd name="T23" fmla="*/ 2147483646 h 668"/>
                    <a:gd name="T24" fmla="*/ 2147483646 w 640"/>
                    <a:gd name="T25" fmla="*/ 2147483646 h 668"/>
                    <a:gd name="T26" fmla="*/ 2147483646 w 640"/>
                    <a:gd name="T27" fmla="*/ 2147483646 h 668"/>
                    <a:gd name="T28" fmla="*/ 2147483646 w 640"/>
                    <a:gd name="T29" fmla="*/ 2147483646 h 668"/>
                    <a:gd name="T30" fmla="*/ 2147483646 w 640"/>
                    <a:gd name="T31" fmla="*/ 0 h 668"/>
                    <a:gd name="T32" fmla="*/ 0 w 640"/>
                    <a:gd name="T33" fmla="*/ 0 h 668"/>
                    <a:gd name="T34" fmla="*/ 2147483646 w 640"/>
                    <a:gd name="T35" fmla="*/ 2147483646 h 668"/>
                    <a:gd name="T36" fmla="*/ 2147483646 w 640"/>
                    <a:gd name="T37" fmla="*/ 2147483646 h 668"/>
                    <a:gd name="T38" fmla="*/ 2147483646 w 640"/>
                    <a:gd name="T39" fmla="*/ 2147483646 h 668"/>
                    <a:gd name="T40" fmla="*/ 2147483646 w 640"/>
                    <a:gd name="T41" fmla="*/ 2147483646 h 668"/>
                    <a:gd name="T42" fmla="*/ 2147483646 w 640"/>
                    <a:gd name="T43" fmla="*/ 2147483646 h 668"/>
                    <a:gd name="T44" fmla="*/ 2147483646 w 640"/>
                    <a:gd name="T45" fmla="*/ 2147483646 h 668"/>
                    <a:gd name="T46" fmla="*/ 2147483646 w 640"/>
                    <a:gd name="T47" fmla="*/ 2147483646 h 668"/>
                    <a:gd name="T48" fmla="*/ 2147483646 w 640"/>
                    <a:gd name="T49" fmla="*/ 2147483646 h 668"/>
                    <a:gd name="T50" fmla="*/ 2147483646 w 640"/>
                    <a:gd name="T51" fmla="*/ 2147483646 h 668"/>
                    <a:gd name="T52" fmla="*/ 2147483646 w 640"/>
                    <a:gd name="T53" fmla="*/ 2147483646 h 668"/>
                    <a:gd name="T54" fmla="*/ 2147483646 w 640"/>
                    <a:gd name="T55" fmla="*/ 2147483646 h 668"/>
                    <a:gd name="T56" fmla="*/ 2147483646 w 640"/>
                    <a:gd name="T57" fmla="*/ 2147483646 h 668"/>
                    <a:gd name="T58" fmla="*/ 2147483646 w 640"/>
                    <a:gd name="T59" fmla="*/ 2147483646 h 668"/>
                    <a:gd name="T60" fmla="*/ 2147483646 w 640"/>
                    <a:gd name="T61" fmla="*/ 2147483646 h 668"/>
                    <a:gd name="T62" fmla="*/ 2147483646 w 640"/>
                    <a:gd name="T63" fmla="*/ 2147483646 h 668"/>
                    <a:gd name="T64" fmla="*/ 2147483646 w 640"/>
                    <a:gd name="T65" fmla="*/ 2147483646 h 668"/>
                    <a:gd name="T66" fmla="*/ 2147483646 w 640"/>
                    <a:gd name="T67" fmla="*/ 2147483646 h 668"/>
                    <a:gd name="T68" fmla="*/ 2147483646 w 640"/>
                    <a:gd name="T69" fmla="*/ 2147483646 h 668"/>
                    <a:gd name="T70" fmla="*/ 2147483646 w 640"/>
                    <a:gd name="T71" fmla="*/ 2147483646 h 668"/>
                    <a:gd name="T72" fmla="*/ 2147483646 w 640"/>
                    <a:gd name="T73" fmla="*/ 2147483646 h 668"/>
                    <a:gd name="T74" fmla="*/ 2147483646 w 640"/>
                    <a:gd name="T75" fmla="*/ 2147483646 h 668"/>
                    <a:gd name="T76" fmla="*/ 2147483646 w 640"/>
                    <a:gd name="T77" fmla="*/ 2147483646 h 668"/>
                    <a:gd name="T78" fmla="*/ 2147483646 w 640"/>
                    <a:gd name="T79" fmla="*/ 2147483646 h 668"/>
                    <a:gd name="T80" fmla="*/ 2147483646 w 640"/>
                    <a:gd name="T81" fmla="*/ 2147483646 h 668"/>
                    <a:gd name="T82" fmla="*/ 2147483646 w 640"/>
                    <a:gd name="T83" fmla="*/ 2147483646 h 668"/>
                    <a:gd name="T84" fmla="*/ 2147483646 w 640"/>
                    <a:gd name="T85" fmla="*/ 2147483646 h 668"/>
                    <a:gd name="T86" fmla="*/ 2147483646 w 640"/>
                    <a:gd name="T87" fmla="*/ 2147483646 h 668"/>
                    <a:gd name="T88" fmla="*/ 2147483646 w 640"/>
                    <a:gd name="T89" fmla="*/ 2147483646 h 668"/>
                    <a:gd name="T90" fmla="*/ 2147483646 w 640"/>
                    <a:gd name="T91" fmla="*/ 2147483646 h 668"/>
                    <a:gd name="T92" fmla="*/ 2147483646 w 640"/>
                    <a:gd name="T93" fmla="*/ 2147483646 h 668"/>
                    <a:gd name="T94" fmla="*/ 2147483646 w 640"/>
                    <a:gd name="T95" fmla="*/ 2147483646 h 668"/>
                    <a:gd name="T96" fmla="*/ 2147483646 w 640"/>
                    <a:gd name="T97" fmla="*/ 2147483646 h 668"/>
                    <a:gd name="T98" fmla="*/ 2147483646 w 640"/>
                    <a:gd name="T99" fmla="*/ 2147483646 h 668"/>
                    <a:gd name="T100" fmla="*/ 2147483646 w 640"/>
                    <a:gd name="T101" fmla="*/ 2147483646 h 668"/>
                    <a:gd name="T102" fmla="*/ 2147483646 w 640"/>
                    <a:gd name="T103" fmla="*/ 2147483646 h 668"/>
                    <a:gd name="T104" fmla="*/ 2147483646 w 640"/>
                    <a:gd name="T105" fmla="*/ 2147483646 h 668"/>
                    <a:gd name="T106" fmla="*/ 2147483646 w 640"/>
                    <a:gd name="T107" fmla="*/ 2147483646 h 668"/>
                    <a:gd name="T108" fmla="*/ 2147483646 w 640"/>
                    <a:gd name="T109" fmla="*/ 2147483646 h 668"/>
                    <a:gd name="T110" fmla="*/ 2147483646 w 640"/>
                    <a:gd name="T111" fmla="*/ 2147483646 h 668"/>
                    <a:gd name="T112" fmla="*/ 2147483646 w 640"/>
                    <a:gd name="T113" fmla="*/ 2147483646 h 668"/>
                    <a:gd name="T114" fmla="*/ 2147483646 w 640"/>
                    <a:gd name="T115" fmla="*/ 2147483646 h 668"/>
                    <a:gd name="T116" fmla="*/ 2147483646 w 640"/>
                    <a:gd name="T117" fmla="*/ 2147483646 h 668"/>
                    <a:gd name="T118" fmla="*/ 2147483646 w 640"/>
                    <a:gd name="T119" fmla="*/ 2147483646 h 66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40" h="668">
                      <a:moveTo>
                        <a:pt x="0" y="0"/>
                      </a:moveTo>
                      <a:lnTo>
                        <a:pt x="0" y="454"/>
                      </a:lnTo>
                      <a:lnTo>
                        <a:pt x="109" y="454"/>
                      </a:lnTo>
                      <a:cubicBezTo>
                        <a:pt x="105" y="460"/>
                        <a:pt x="106" y="468"/>
                        <a:pt x="112" y="472"/>
                      </a:cubicBezTo>
                      <a:lnTo>
                        <a:pt x="263" y="586"/>
                      </a:lnTo>
                      <a:cubicBezTo>
                        <a:pt x="271" y="593"/>
                        <a:pt x="284" y="587"/>
                        <a:pt x="284" y="576"/>
                      </a:cubicBezTo>
                      <a:lnTo>
                        <a:pt x="284" y="516"/>
                      </a:lnTo>
                      <a:cubicBezTo>
                        <a:pt x="377" y="519"/>
                        <a:pt x="425" y="552"/>
                        <a:pt x="451" y="585"/>
                      </a:cubicBezTo>
                      <a:cubicBezTo>
                        <a:pt x="477" y="619"/>
                        <a:pt x="480" y="653"/>
                        <a:pt x="480" y="653"/>
                      </a:cubicBezTo>
                      <a:cubicBezTo>
                        <a:pt x="480" y="666"/>
                        <a:pt x="506" y="668"/>
                        <a:pt x="506" y="651"/>
                      </a:cubicBezTo>
                      <a:cubicBezTo>
                        <a:pt x="506" y="648"/>
                        <a:pt x="508" y="591"/>
                        <a:pt x="480" y="531"/>
                      </a:cubicBezTo>
                      <a:cubicBezTo>
                        <a:pt x="467" y="503"/>
                        <a:pt x="447" y="476"/>
                        <a:pt x="417" y="454"/>
                      </a:cubicBezTo>
                      <a:lnTo>
                        <a:pt x="640" y="454"/>
                      </a:lnTo>
                      <a:lnTo>
                        <a:pt x="640" y="0"/>
                      </a:lnTo>
                      <a:lnTo>
                        <a:pt x="0" y="0"/>
                      </a:lnTo>
                      <a:close/>
                      <a:moveTo>
                        <a:pt x="26" y="27"/>
                      </a:moveTo>
                      <a:lnTo>
                        <a:pt x="613" y="27"/>
                      </a:lnTo>
                      <a:lnTo>
                        <a:pt x="613" y="57"/>
                      </a:lnTo>
                      <a:cubicBezTo>
                        <a:pt x="607" y="62"/>
                        <a:pt x="381" y="256"/>
                        <a:pt x="362" y="272"/>
                      </a:cubicBezTo>
                      <a:cubicBezTo>
                        <a:pt x="346" y="286"/>
                        <a:pt x="329" y="289"/>
                        <a:pt x="320" y="289"/>
                      </a:cubicBezTo>
                      <a:cubicBezTo>
                        <a:pt x="311" y="289"/>
                        <a:pt x="294" y="286"/>
                        <a:pt x="277" y="272"/>
                      </a:cubicBezTo>
                      <a:cubicBezTo>
                        <a:pt x="258" y="256"/>
                        <a:pt x="32" y="62"/>
                        <a:pt x="26" y="57"/>
                      </a:cubicBezTo>
                      <a:lnTo>
                        <a:pt x="26" y="27"/>
                      </a:lnTo>
                      <a:close/>
                      <a:moveTo>
                        <a:pt x="26" y="92"/>
                      </a:moveTo>
                      <a:cubicBezTo>
                        <a:pt x="49" y="112"/>
                        <a:pt x="126" y="177"/>
                        <a:pt x="192" y="234"/>
                      </a:cubicBezTo>
                      <a:lnTo>
                        <a:pt x="26" y="363"/>
                      </a:lnTo>
                      <a:lnTo>
                        <a:pt x="26" y="92"/>
                      </a:lnTo>
                      <a:close/>
                      <a:moveTo>
                        <a:pt x="613" y="92"/>
                      </a:moveTo>
                      <a:lnTo>
                        <a:pt x="613" y="363"/>
                      </a:lnTo>
                      <a:lnTo>
                        <a:pt x="447" y="234"/>
                      </a:lnTo>
                      <a:cubicBezTo>
                        <a:pt x="514" y="177"/>
                        <a:pt x="590" y="112"/>
                        <a:pt x="613" y="92"/>
                      </a:cubicBezTo>
                      <a:close/>
                      <a:moveTo>
                        <a:pt x="213" y="252"/>
                      </a:moveTo>
                      <a:cubicBezTo>
                        <a:pt x="228" y="265"/>
                        <a:pt x="256" y="289"/>
                        <a:pt x="260" y="292"/>
                      </a:cubicBezTo>
                      <a:cubicBezTo>
                        <a:pt x="282" y="311"/>
                        <a:pt x="305" y="316"/>
                        <a:pt x="320" y="316"/>
                      </a:cubicBezTo>
                      <a:cubicBezTo>
                        <a:pt x="334" y="316"/>
                        <a:pt x="357" y="311"/>
                        <a:pt x="379" y="292"/>
                      </a:cubicBezTo>
                      <a:cubicBezTo>
                        <a:pt x="383" y="289"/>
                        <a:pt x="411" y="265"/>
                        <a:pt x="426" y="252"/>
                      </a:cubicBezTo>
                      <a:lnTo>
                        <a:pt x="613" y="397"/>
                      </a:lnTo>
                      <a:lnTo>
                        <a:pt x="613" y="427"/>
                      </a:lnTo>
                      <a:lnTo>
                        <a:pt x="371" y="427"/>
                      </a:lnTo>
                      <a:cubicBezTo>
                        <a:pt x="370" y="427"/>
                        <a:pt x="369" y="427"/>
                        <a:pt x="369" y="427"/>
                      </a:cubicBezTo>
                      <a:cubicBezTo>
                        <a:pt x="345" y="418"/>
                        <a:pt x="317" y="412"/>
                        <a:pt x="284" y="410"/>
                      </a:cubicBezTo>
                      <a:lnTo>
                        <a:pt x="284" y="347"/>
                      </a:lnTo>
                      <a:cubicBezTo>
                        <a:pt x="284" y="339"/>
                        <a:pt x="278" y="333"/>
                        <a:pt x="270" y="334"/>
                      </a:cubicBezTo>
                      <a:cubicBezTo>
                        <a:pt x="267" y="334"/>
                        <a:pt x="265" y="335"/>
                        <a:pt x="263" y="336"/>
                      </a:cubicBezTo>
                      <a:lnTo>
                        <a:pt x="143" y="427"/>
                      </a:lnTo>
                      <a:lnTo>
                        <a:pt x="26" y="427"/>
                      </a:lnTo>
                      <a:lnTo>
                        <a:pt x="26" y="397"/>
                      </a:lnTo>
                      <a:lnTo>
                        <a:pt x="213" y="252"/>
                      </a:lnTo>
                      <a:close/>
                      <a:moveTo>
                        <a:pt x="257" y="374"/>
                      </a:moveTo>
                      <a:lnTo>
                        <a:pt x="257" y="422"/>
                      </a:lnTo>
                      <a:cubicBezTo>
                        <a:pt x="257" y="429"/>
                        <a:pt x="263" y="435"/>
                        <a:pt x="271" y="435"/>
                      </a:cubicBezTo>
                      <a:cubicBezTo>
                        <a:pt x="351" y="435"/>
                        <a:pt x="421" y="468"/>
                        <a:pt x="456" y="542"/>
                      </a:cubicBezTo>
                      <a:cubicBezTo>
                        <a:pt x="459" y="548"/>
                        <a:pt x="460" y="553"/>
                        <a:pt x="462" y="558"/>
                      </a:cubicBezTo>
                      <a:cubicBezTo>
                        <a:pt x="428" y="521"/>
                        <a:pt x="370" y="488"/>
                        <a:pt x="271" y="488"/>
                      </a:cubicBezTo>
                      <a:cubicBezTo>
                        <a:pt x="263" y="488"/>
                        <a:pt x="257" y="494"/>
                        <a:pt x="257" y="501"/>
                      </a:cubicBezTo>
                      <a:lnTo>
                        <a:pt x="257" y="549"/>
                      </a:lnTo>
                      <a:lnTo>
                        <a:pt x="142" y="461"/>
                      </a:lnTo>
                      <a:cubicBezTo>
                        <a:pt x="180" y="432"/>
                        <a:pt x="219" y="403"/>
                        <a:pt x="257" y="374"/>
                      </a:cubicBez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802" name="Line">
                <a:extLst>
                  <a:ext uri="{FF2B5EF4-FFF2-40B4-BE49-F238E27FC236}">
                    <a16:creationId xmlns:a16="http://schemas.microsoft.com/office/drawing/2014/main" id="{8E5CEB6E-FECB-4E05-9E6F-7858E50871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7621" y="4094640"/>
                <a:ext cx="0" cy="374514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07" name="Grupa 813">
                <a:extLst>
                  <a:ext uri="{FF2B5EF4-FFF2-40B4-BE49-F238E27FC236}">
                    <a16:creationId xmlns:a16="http://schemas.microsoft.com/office/drawing/2014/main" id="{AF7B6AD7-7938-4E0A-8AF0-D8C5C6431C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2121" y="3717208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20608" name="Grupa 814">
                  <a:extLst>
                    <a:ext uri="{FF2B5EF4-FFF2-40B4-BE49-F238E27FC236}">
                      <a16:creationId xmlns:a16="http://schemas.microsoft.com/office/drawing/2014/main" id="{D2D43992-A808-46A3-94DF-31D5443AED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370453" cy="241092"/>
                  <a:chOff x="6287025" y="3851744"/>
                  <a:chExt cx="1370453" cy="241092"/>
                </a:xfrm>
              </p:grpSpPr>
              <p:sp>
                <p:nvSpPr>
                  <p:cNvPr id="20610" name="Edit Properties">
                    <a:extLst>
                      <a:ext uri="{FF2B5EF4-FFF2-40B4-BE49-F238E27FC236}">
                        <a16:creationId xmlns:a16="http://schemas.microsoft.com/office/drawing/2014/main" id="{8948D5DD-7B58-45A7-A601-12A02CD7C080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0611" name="Label">
                    <a:extLst>
                      <a:ext uri="{FF2B5EF4-FFF2-40B4-BE49-F238E27FC236}">
                        <a16:creationId xmlns:a16="http://schemas.microsoft.com/office/drawing/2014/main" id="{64F3EF3A-6CE6-48CD-963D-AAD86D48E1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06940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11:20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16" name="Text Box">
                  <a:extLst>
                    <a:ext uri="{FF2B5EF4-FFF2-40B4-BE49-F238E27FC236}">
                      <a16:creationId xmlns:a16="http://schemas.microsoft.com/office/drawing/2014/main" id="{6FA3FF35-1246-41EA-819C-94F4463BEB0B}"/>
                    </a:ext>
                  </a:extLst>
                </p:cNvPr>
                <p:cNvSpPr/>
                <p:nvPr/>
              </p:nvSpPr>
              <p:spPr>
                <a:xfrm>
                  <a:off x="6287031" y="2794833"/>
                  <a:ext cx="1687730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Wysyłka decyzji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20586" name="Grupa 33">
              <a:extLst>
                <a:ext uri="{FF2B5EF4-FFF2-40B4-BE49-F238E27FC236}">
                  <a16:creationId xmlns:a16="http://schemas.microsoft.com/office/drawing/2014/main" id="{CEA3772B-BE1C-416B-A70C-4F444A58C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5527" y="4523604"/>
              <a:ext cx="2027950" cy="760466"/>
              <a:chOff x="5915527" y="4523604"/>
              <a:chExt cx="2027950" cy="760466"/>
            </a:xfrm>
          </p:grpSpPr>
          <p:grpSp>
            <p:nvGrpSpPr>
              <p:cNvPr id="20596" name="Grupa 19">
                <a:extLst>
                  <a:ext uri="{FF2B5EF4-FFF2-40B4-BE49-F238E27FC236}">
                    <a16:creationId xmlns:a16="http://schemas.microsoft.com/office/drawing/2014/main" id="{E80F88E2-96E4-4AAA-8344-501FE4FC8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15527" y="4523604"/>
                <a:ext cx="303650" cy="312681"/>
                <a:chOff x="5915527" y="4428068"/>
                <a:chExt cx="303650" cy="312681"/>
              </a:xfrm>
            </p:grpSpPr>
            <p:sp>
              <p:nvSpPr>
                <p:cNvPr id="800" name="Oval">
                  <a:extLst>
                    <a:ext uri="{FF2B5EF4-FFF2-40B4-BE49-F238E27FC236}">
                      <a16:creationId xmlns:a16="http://schemas.microsoft.com/office/drawing/2014/main" id="{1586EBFC-24F2-4412-9B78-70F1770CBA25}"/>
                    </a:ext>
                  </a:extLst>
                </p:cNvPr>
                <p:cNvSpPr/>
                <p:nvPr/>
              </p:nvSpPr>
              <p:spPr>
                <a:xfrm>
                  <a:off x="5916314" y="4427573"/>
                  <a:ext cx="303252" cy="312624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0604" name="Today">
                  <a:extLst>
                    <a:ext uri="{FF2B5EF4-FFF2-40B4-BE49-F238E27FC236}">
                      <a16:creationId xmlns:a16="http://schemas.microsoft.com/office/drawing/2014/main" id="{4AC1CF5E-0B12-44EE-ACAE-18CD20EF046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85669" y="4500563"/>
                  <a:ext cx="163512" cy="161925"/>
                </a:xfrm>
                <a:custGeom>
                  <a:avLst/>
                  <a:gdLst>
                    <a:gd name="T0" fmla="*/ 2147483646 w 667"/>
                    <a:gd name="T1" fmla="*/ 0 h 667"/>
                    <a:gd name="T2" fmla="*/ 2147483646 w 667"/>
                    <a:gd name="T3" fmla="*/ 2147483646 h 667"/>
                    <a:gd name="T4" fmla="*/ 2147483646 w 667"/>
                    <a:gd name="T5" fmla="*/ 2147483646 h 667"/>
                    <a:gd name="T6" fmla="*/ 2147483646 w 667"/>
                    <a:gd name="T7" fmla="*/ 2147483646 h 667"/>
                    <a:gd name="T8" fmla="*/ 0 w 667"/>
                    <a:gd name="T9" fmla="*/ 2147483646 h 667"/>
                    <a:gd name="T10" fmla="*/ 0 w 667"/>
                    <a:gd name="T11" fmla="*/ 2147483646 h 667"/>
                    <a:gd name="T12" fmla="*/ 2147483646 w 667"/>
                    <a:gd name="T13" fmla="*/ 2147483646 h 667"/>
                    <a:gd name="T14" fmla="*/ 2147483646 w 667"/>
                    <a:gd name="T15" fmla="*/ 2147483646 h 667"/>
                    <a:gd name="T16" fmla="*/ 2147483646 w 667"/>
                    <a:gd name="T17" fmla="*/ 2147483646 h 667"/>
                    <a:gd name="T18" fmla="*/ 2147483646 w 667"/>
                    <a:gd name="T19" fmla="*/ 2147483646 h 667"/>
                    <a:gd name="T20" fmla="*/ 2147483646 w 667"/>
                    <a:gd name="T21" fmla="*/ 2147483646 h 667"/>
                    <a:gd name="T22" fmla="*/ 2147483646 w 667"/>
                    <a:gd name="T23" fmla="*/ 2147483646 h 667"/>
                    <a:gd name="T24" fmla="*/ 2147483646 w 667"/>
                    <a:gd name="T25" fmla="*/ 2147483646 h 667"/>
                    <a:gd name="T26" fmla="*/ 2147483646 w 667"/>
                    <a:gd name="T27" fmla="*/ 0 h 667"/>
                    <a:gd name="T28" fmla="*/ 2147483646 w 667"/>
                    <a:gd name="T29" fmla="*/ 0 h 667"/>
                    <a:gd name="T30" fmla="*/ 2147483646 w 667"/>
                    <a:gd name="T31" fmla="*/ 2147483646 h 667"/>
                    <a:gd name="T32" fmla="*/ 2147483646 w 667"/>
                    <a:gd name="T33" fmla="*/ 2147483646 h 667"/>
                    <a:gd name="T34" fmla="*/ 2147483646 w 667"/>
                    <a:gd name="T35" fmla="*/ 2147483646 h 667"/>
                    <a:gd name="T36" fmla="*/ 2147483646 w 667"/>
                    <a:gd name="T37" fmla="*/ 2147483646 h 667"/>
                    <a:gd name="T38" fmla="*/ 2147483646 w 667"/>
                    <a:gd name="T39" fmla="*/ 0 h 667"/>
                    <a:gd name="T40" fmla="*/ 2147483646 w 667"/>
                    <a:gd name="T41" fmla="*/ 0 h 667"/>
                    <a:gd name="T42" fmla="*/ 2147483646 w 667"/>
                    <a:gd name="T43" fmla="*/ 2147483646 h 667"/>
                    <a:gd name="T44" fmla="*/ 2147483646 w 667"/>
                    <a:gd name="T45" fmla="*/ 2147483646 h 667"/>
                    <a:gd name="T46" fmla="*/ 2147483646 w 667"/>
                    <a:gd name="T47" fmla="*/ 2147483646 h 667"/>
                    <a:gd name="T48" fmla="*/ 2147483646 w 667"/>
                    <a:gd name="T49" fmla="*/ 2147483646 h 667"/>
                    <a:gd name="T50" fmla="*/ 2147483646 w 667"/>
                    <a:gd name="T51" fmla="*/ 2147483646 h 667"/>
                    <a:gd name="T52" fmla="*/ 2147483646 w 667"/>
                    <a:gd name="T53" fmla="*/ 2147483646 h 667"/>
                    <a:gd name="T54" fmla="*/ 2147483646 w 667"/>
                    <a:gd name="T55" fmla="*/ 2147483646 h 667"/>
                    <a:gd name="T56" fmla="*/ 2147483646 w 667"/>
                    <a:gd name="T57" fmla="*/ 2147483646 h 667"/>
                    <a:gd name="T58" fmla="*/ 2147483646 w 667"/>
                    <a:gd name="T59" fmla="*/ 2147483646 h 667"/>
                    <a:gd name="T60" fmla="*/ 2147483646 w 667"/>
                    <a:gd name="T61" fmla="*/ 2147483646 h 667"/>
                    <a:gd name="T62" fmla="*/ 2147483646 w 667"/>
                    <a:gd name="T63" fmla="*/ 2147483646 h 667"/>
                    <a:gd name="T64" fmla="*/ 2147483646 w 667"/>
                    <a:gd name="T65" fmla="*/ 2147483646 h 667"/>
                    <a:gd name="T66" fmla="*/ 2147483646 w 667"/>
                    <a:gd name="T67" fmla="*/ 2147483646 h 667"/>
                    <a:gd name="T68" fmla="*/ 2147483646 w 667"/>
                    <a:gd name="T69" fmla="*/ 2147483646 h 667"/>
                    <a:gd name="T70" fmla="*/ 2147483646 w 667"/>
                    <a:gd name="T71" fmla="*/ 2147483646 h 667"/>
                    <a:gd name="T72" fmla="*/ 2147483646 w 667"/>
                    <a:gd name="T73" fmla="*/ 2147483646 h 667"/>
                    <a:gd name="T74" fmla="*/ 2147483646 w 667"/>
                    <a:gd name="T75" fmla="*/ 2147483646 h 667"/>
                    <a:gd name="T76" fmla="*/ 2147483646 w 667"/>
                    <a:gd name="T77" fmla="*/ 2147483646 h 667"/>
                    <a:gd name="T78" fmla="*/ 2147483646 w 667"/>
                    <a:gd name="T79" fmla="*/ 2147483646 h 667"/>
                    <a:gd name="T80" fmla="*/ 2147483646 w 667"/>
                    <a:gd name="T81" fmla="*/ 2147483646 h 667"/>
                    <a:gd name="T82" fmla="*/ 2147483646 w 667"/>
                    <a:gd name="T83" fmla="*/ 2147483646 h 667"/>
                    <a:gd name="T84" fmla="*/ 2147483646 w 667"/>
                    <a:gd name="T85" fmla="*/ 2147483646 h 667"/>
                    <a:gd name="T86" fmla="*/ 2147483646 w 667"/>
                    <a:gd name="T87" fmla="*/ 2147483646 h 667"/>
                    <a:gd name="T88" fmla="*/ 2147483646 w 667"/>
                    <a:gd name="T89" fmla="*/ 2147483646 h 667"/>
                    <a:gd name="T90" fmla="*/ 2147483646 w 667"/>
                    <a:gd name="T91" fmla="*/ 2147483646 h 667"/>
                    <a:gd name="T92" fmla="*/ 2147483646 w 667"/>
                    <a:gd name="T93" fmla="*/ 2147483646 h 667"/>
                    <a:gd name="T94" fmla="*/ 2147483646 w 667"/>
                    <a:gd name="T95" fmla="*/ 2147483646 h 667"/>
                    <a:gd name="T96" fmla="*/ 2147483646 w 667"/>
                    <a:gd name="T97" fmla="*/ 2147483646 h 667"/>
                    <a:gd name="T98" fmla="*/ 2147483646 w 667"/>
                    <a:gd name="T99" fmla="*/ 2147483646 h 667"/>
                    <a:gd name="T100" fmla="*/ 2147483646 w 667"/>
                    <a:gd name="T101" fmla="*/ 2147483646 h 667"/>
                    <a:gd name="T102" fmla="*/ 2147483646 w 667"/>
                    <a:gd name="T103" fmla="*/ 2147483646 h 667"/>
                    <a:gd name="T104" fmla="*/ 2147483646 w 667"/>
                    <a:gd name="T105" fmla="*/ 2147483646 h 667"/>
                    <a:gd name="T106" fmla="*/ 2147483646 w 667"/>
                    <a:gd name="T107" fmla="*/ 2147483646 h 667"/>
                    <a:gd name="T108" fmla="*/ 2147483646 w 667"/>
                    <a:gd name="T109" fmla="*/ 2147483646 h 667"/>
                    <a:gd name="T110" fmla="*/ 2147483646 w 667"/>
                    <a:gd name="T111" fmla="*/ 2147483646 h 667"/>
                    <a:gd name="T112" fmla="*/ 2147483646 w 667"/>
                    <a:gd name="T113" fmla="*/ 2147483646 h 667"/>
                    <a:gd name="T114" fmla="*/ 2147483646 w 667"/>
                    <a:gd name="T115" fmla="*/ 2147483646 h 667"/>
                    <a:gd name="T116" fmla="*/ 2147483646 w 667"/>
                    <a:gd name="T117" fmla="*/ 2147483646 h 667"/>
                    <a:gd name="T118" fmla="*/ 2147483646 w 667"/>
                    <a:gd name="T119" fmla="*/ 2147483646 h 66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67" h="667">
                      <a:moveTo>
                        <a:pt x="147" y="0"/>
                      </a:moveTo>
                      <a:cubicBezTo>
                        <a:pt x="132" y="0"/>
                        <a:pt x="120" y="12"/>
                        <a:pt x="120" y="27"/>
                      </a:cubicBezTo>
                      <a:lnTo>
                        <a:pt x="120" y="53"/>
                      </a:lnTo>
                      <a:lnTo>
                        <a:pt x="27" y="53"/>
                      </a:lnTo>
                      <a:cubicBezTo>
                        <a:pt x="12" y="53"/>
                        <a:pt x="0" y="65"/>
                        <a:pt x="0" y="80"/>
                      </a:cubicBezTo>
                      <a:lnTo>
                        <a:pt x="0" y="640"/>
                      </a:lnTo>
                      <a:cubicBezTo>
                        <a:pt x="0" y="655"/>
                        <a:pt x="12" y="667"/>
                        <a:pt x="27" y="667"/>
                      </a:cubicBezTo>
                      <a:lnTo>
                        <a:pt x="640" y="667"/>
                      </a:lnTo>
                      <a:cubicBezTo>
                        <a:pt x="655" y="667"/>
                        <a:pt x="667" y="655"/>
                        <a:pt x="667" y="640"/>
                      </a:cubicBezTo>
                      <a:lnTo>
                        <a:pt x="667" y="80"/>
                      </a:lnTo>
                      <a:cubicBezTo>
                        <a:pt x="667" y="65"/>
                        <a:pt x="655" y="53"/>
                        <a:pt x="640" y="53"/>
                      </a:cubicBezTo>
                      <a:lnTo>
                        <a:pt x="547" y="53"/>
                      </a:lnTo>
                      <a:lnTo>
                        <a:pt x="547" y="27"/>
                      </a:lnTo>
                      <a:cubicBezTo>
                        <a:pt x="547" y="12"/>
                        <a:pt x="535" y="0"/>
                        <a:pt x="520" y="0"/>
                      </a:cubicBezTo>
                      <a:lnTo>
                        <a:pt x="493" y="0"/>
                      </a:lnTo>
                      <a:cubicBezTo>
                        <a:pt x="479" y="0"/>
                        <a:pt x="467" y="12"/>
                        <a:pt x="467" y="27"/>
                      </a:cubicBezTo>
                      <a:lnTo>
                        <a:pt x="467" y="53"/>
                      </a:lnTo>
                      <a:lnTo>
                        <a:pt x="200" y="53"/>
                      </a:lnTo>
                      <a:lnTo>
                        <a:pt x="200" y="27"/>
                      </a:lnTo>
                      <a:cubicBezTo>
                        <a:pt x="200" y="12"/>
                        <a:pt x="188" y="0"/>
                        <a:pt x="173" y="0"/>
                      </a:cubicBezTo>
                      <a:lnTo>
                        <a:pt x="147" y="0"/>
                      </a:lnTo>
                      <a:close/>
                      <a:moveTo>
                        <a:pt x="147" y="27"/>
                      </a:moveTo>
                      <a:lnTo>
                        <a:pt x="173" y="27"/>
                      </a:lnTo>
                      <a:lnTo>
                        <a:pt x="173" y="107"/>
                      </a:lnTo>
                      <a:lnTo>
                        <a:pt x="147" y="107"/>
                      </a:lnTo>
                      <a:lnTo>
                        <a:pt x="147" y="27"/>
                      </a:lnTo>
                      <a:close/>
                      <a:moveTo>
                        <a:pt x="493" y="27"/>
                      </a:moveTo>
                      <a:lnTo>
                        <a:pt x="520" y="27"/>
                      </a:lnTo>
                      <a:lnTo>
                        <a:pt x="520" y="107"/>
                      </a:lnTo>
                      <a:lnTo>
                        <a:pt x="493" y="107"/>
                      </a:lnTo>
                      <a:lnTo>
                        <a:pt x="493" y="27"/>
                      </a:lnTo>
                      <a:close/>
                      <a:moveTo>
                        <a:pt x="27" y="80"/>
                      </a:moveTo>
                      <a:lnTo>
                        <a:pt x="120" y="80"/>
                      </a:lnTo>
                      <a:lnTo>
                        <a:pt x="120" y="107"/>
                      </a:lnTo>
                      <a:cubicBezTo>
                        <a:pt x="120" y="121"/>
                        <a:pt x="132" y="133"/>
                        <a:pt x="147" y="133"/>
                      </a:cubicBezTo>
                      <a:lnTo>
                        <a:pt x="173" y="133"/>
                      </a:lnTo>
                      <a:cubicBezTo>
                        <a:pt x="188" y="133"/>
                        <a:pt x="200" y="121"/>
                        <a:pt x="200" y="107"/>
                      </a:cubicBezTo>
                      <a:lnTo>
                        <a:pt x="200" y="80"/>
                      </a:lnTo>
                      <a:lnTo>
                        <a:pt x="467" y="80"/>
                      </a:lnTo>
                      <a:lnTo>
                        <a:pt x="467" y="107"/>
                      </a:lnTo>
                      <a:cubicBezTo>
                        <a:pt x="467" y="121"/>
                        <a:pt x="479" y="133"/>
                        <a:pt x="493" y="133"/>
                      </a:cubicBezTo>
                      <a:lnTo>
                        <a:pt x="520" y="133"/>
                      </a:lnTo>
                      <a:cubicBezTo>
                        <a:pt x="535" y="133"/>
                        <a:pt x="547" y="121"/>
                        <a:pt x="547" y="107"/>
                      </a:cubicBezTo>
                      <a:lnTo>
                        <a:pt x="547" y="80"/>
                      </a:lnTo>
                      <a:lnTo>
                        <a:pt x="640" y="80"/>
                      </a:lnTo>
                      <a:lnTo>
                        <a:pt x="640" y="187"/>
                      </a:lnTo>
                      <a:lnTo>
                        <a:pt x="27" y="187"/>
                      </a:lnTo>
                      <a:lnTo>
                        <a:pt x="27" y="80"/>
                      </a:lnTo>
                      <a:close/>
                      <a:moveTo>
                        <a:pt x="27" y="213"/>
                      </a:moveTo>
                      <a:lnTo>
                        <a:pt x="640" y="213"/>
                      </a:lnTo>
                      <a:lnTo>
                        <a:pt x="640" y="640"/>
                      </a:lnTo>
                      <a:lnTo>
                        <a:pt x="27" y="640"/>
                      </a:lnTo>
                      <a:lnTo>
                        <a:pt x="27" y="213"/>
                      </a:lnTo>
                      <a:close/>
                      <a:moveTo>
                        <a:pt x="436" y="302"/>
                      </a:moveTo>
                      <a:cubicBezTo>
                        <a:pt x="398" y="361"/>
                        <a:pt x="359" y="421"/>
                        <a:pt x="320" y="481"/>
                      </a:cubicBezTo>
                      <a:cubicBezTo>
                        <a:pt x="293" y="457"/>
                        <a:pt x="266" y="432"/>
                        <a:pt x="239" y="408"/>
                      </a:cubicBezTo>
                      <a:lnTo>
                        <a:pt x="221" y="428"/>
                      </a:lnTo>
                      <a:cubicBezTo>
                        <a:pt x="256" y="459"/>
                        <a:pt x="291" y="491"/>
                        <a:pt x="326" y="522"/>
                      </a:cubicBezTo>
                      <a:cubicBezTo>
                        <a:pt x="370" y="453"/>
                        <a:pt x="414" y="385"/>
                        <a:pt x="459" y="316"/>
                      </a:cubicBezTo>
                      <a:lnTo>
                        <a:pt x="436" y="302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0597" name="Grupa 818">
                <a:extLst>
                  <a:ext uri="{FF2B5EF4-FFF2-40B4-BE49-F238E27FC236}">
                    <a16:creationId xmlns:a16="http://schemas.microsoft.com/office/drawing/2014/main" id="{BF1FC117-1827-4C19-92C5-C28CE04F82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55741" y="4588449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20599" name="Grupa 819">
                  <a:extLst>
                    <a:ext uri="{FF2B5EF4-FFF2-40B4-BE49-F238E27FC236}">
                      <a16:creationId xmlns:a16="http://schemas.microsoft.com/office/drawing/2014/main" id="{6435399A-F646-4D69-BF7C-6DFB989662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416833" cy="241092"/>
                  <a:chOff x="6287025" y="3851744"/>
                  <a:chExt cx="1416833" cy="241092"/>
                </a:xfrm>
              </p:grpSpPr>
              <p:sp>
                <p:nvSpPr>
                  <p:cNvPr id="20601" name="Edit Properties">
                    <a:extLst>
                      <a:ext uri="{FF2B5EF4-FFF2-40B4-BE49-F238E27FC236}">
                        <a16:creationId xmlns:a16="http://schemas.microsoft.com/office/drawing/2014/main" id="{4BC86B4E-6AD6-4E5D-BEBE-77F8F7C748FB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0602" name="Label">
                    <a:extLst>
                      <a:ext uri="{FF2B5EF4-FFF2-40B4-BE49-F238E27FC236}">
                        <a16:creationId xmlns:a16="http://schemas.microsoft.com/office/drawing/2014/main" id="{F0C9160D-D5C5-4ACD-A413-6CC29223C2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53320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14:20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21" name="Text Box">
                  <a:extLst>
                    <a:ext uri="{FF2B5EF4-FFF2-40B4-BE49-F238E27FC236}">
                      <a16:creationId xmlns:a16="http://schemas.microsoft.com/office/drawing/2014/main" id="{84340EF7-DC6E-4830-B9A2-460A3ADFF683}"/>
                    </a:ext>
                  </a:extLst>
                </p:cNvPr>
                <p:cNvSpPr/>
                <p:nvPr/>
              </p:nvSpPr>
              <p:spPr>
                <a:xfrm>
                  <a:off x="6287367" y="2788465"/>
                  <a:ext cx="1687731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Spotkanie w Urzędzie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cxnSp>
            <p:nvCxnSpPr>
              <p:cNvPr id="827" name="Line">
                <a:extLst>
                  <a:ext uri="{FF2B5EF4-FFF2-40B4-BE49-F238E27FC236}">
                    <a16:creationId xmlns:a16="http://schemas.microsoft.com/office/drawing/2014/main" id="{8F9C02E7-2063-4101-BE46-1CBA0F9319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2857" y="4908732"/>
                <a:ext cx="0" cy="376100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87" name="Grupa 34">
              <a:extLst>
                <a:ext uri="{FF2B5EF4-FFF2-40B4-BE49-F238E27FC236}">
                  <a16:creationId xmlns:a16="http://schemas.microsoft.com/office/drawing/2014/main" id="{16A5CB0A-6230-4AE5-BAE1-6470102AA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6002" y="5335280"/>
              <a:ext cx="2035091" cy="560517"/>
              <a:chOff x="5906002" y="5335280"/>
              <a:chExt cx="2035091" cy="560517"/>
            </a:xfrm>
          </p:grpSpPr>
          <p:grpSp>
            <p:nvGrpSpPr>
              <p:cNvPr id="20588" name="Grupa 29">
                <a:extLst>
                  <a:ext uri="{FF2B5EF4-FFF2-40B4-BE49-F238E27FC236}">
                    <a16:creationId xmlns:a16="http://schemas.microsoft.com/office/drawing/2014/main" id="{545FA2D7-248D-4F68-8BF4-26C66A34A7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6002" y="5335280"/>
                <a:ext cx="303650" cy="312681"/>
                <a:chOff x="5906002" y="5335280"/>
                <a:chExt cx="303650" cy="312681"/>
              </a:xfrm>
            </p:grpSpPr>
            <p:sp>
              <p:nvSpPr>
                <p:cNvPr id="825" name="Oval">
                  <a:extLst>
                    <a:ext uri="{FF2B5EF4-FFF2-40B4-BE49-F238E27FC236}">
                      <a16:creationId xmlns:a16="http://schemas.microsoft.com/office/drawing/2014/main" id="{3DE76AC6-953D-4002-9804-358DCF081C3A}"/>
                    </a:ext>
                  </a:extLst>
                </p:cNvPr>
                <p:cNvSpPr/>
                <p:nvPr/>
              </p:nvSpPr>
              <p:spPr>
                <a:xfrm>
                  <a:off x="5906788" y="5335613"/>
                  <a:ext cx="303252" cy="31262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0595" name="Edit Properties">
                  <a:extLst>
                    <a:ext uri="{FF2B5EF4-FFF2-40B4-BE49-F238E27FC236}">
                      <a16:creationId xmlns:a16="http://schemas.microsoft.com/office/drawing/2014/main" id="{7BAA6701-095B-4B25-8531-899E0D7F937B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75269" y="5409864"/>
                  <a:ext cx="163513" cy="163512"/>
                </a:xfrm>
                <a:custGeom>
                  <a:avLst/>
                  <a:gdLst>
                    <a:gd name="T0" fmla="*/ 0 w 672"/>
                    <a:gd name="T1" fmla="*/ 2147483646 h 669"/>
                    <a:gd name="T2" fmla="*/ 2147483646 w 672"/>
                    <a:gd name="T3" fmla="*/ 2147483646 h 669"/>
                    <a:gd name="T4" fmla="*/ 2147483646 w 672"/>
                    <a:gd name="T5" fmla="*/ 2147483646 h 669"/>
                    <a:gd name="T6" fmla="*/ 2147483646 w 672"/>
                    <a:gd name="T7" fmla="*/ 2147483646 h 669"/>
                    <a:gd name="T8" fmla="*/ 2147483646 w 672"/>
                    <a:gd name="T9" fmla="*/ 2147483646 h 669"/>
                    <a:gd name="T10" fmla="*/ 2147483646 w 672"/>
                    <a:gd name="T11" fmla="*/ 2147483646 h 669"/>
                    <a:gd name="T12" fmla="*/ 2147483646 w 672"/>
                    <a:gd name="T13" fmla="*/ 2147483646 h 669"/>
                    <a:gd name="T14" fmla="*/ 2147483646 w 672"/>
                    <a:gd name="T15" fmla="*/ 0 h 669"/>
                    <a:gd name="T16" fmla="*/ 2147483646 w 672"/>
                    <a:gd name="T17" fmla="*/ 2147483646 h 669"/>
                    <a:gd name="T18" fmla="*/ 2147483646 w 672"/>
                    <a:gd name="T19" fmla="*/ 2147483646 h 669"/>
                    <a:gd name="T20" fmla="*/ 2147483646 w 672"/>
                    <a:gd name="T21" fmla="*/ 2147483646 h 669"/>
                    <a:gd name="T22" fmla="*/ 2147483646 w 672"/>
                    <a:gd name="T23" fmla="*/ 2147483646 h 669"/>
                    <a:gd name="T24" fmla="*/ 2147483646 w 672"/>
                    <a:gd name="T25" fmla="*/ 2147483646 h 669"/>
                    <a:gd name="T26" fmla="*/ 2147483646 w 672"/>
                    <a:gd name="T27" fmla="*/ 2147483646 h 669"/>
                    <a:gd name="T28" fmla="*/ 2147483646 w 672"/>
                    <a:gd name="T29" fmla="*/ 2147483646 h 669"/>
                    <a:gd name="T30" fmla="*/ 2147483646 w 672"/>
                    <a:gd name="T31" fmla="*/ 2147483646 h 669"/>
                    <a:gd name="T32" fmla="*/ 2147483646 w 672"/>
                    <a:gd name="T33" fmla="*/ 2147483646 h 669"/>
                    <a:gd name="T34" fmla="*/ 2147483646 w 672"/>
                    <a:gd name="T35" fmla="*/ 2147483646 h 669"/>
                    <a:gd name="T36" fmla="*/ 2147483646 w 672"/>
                    <a:gd name="T37" fmla="*/ 2147483646 h 669"/>
                    <a:gd name="T38" fmla="*/ 2147483646 w 672"/>
                    <a:gd name="T39" fmla="*/ 2147483646 h 669"/>
                    <a:gd name="T40" fmla="*/ 2147483646 w 672"/>
                    <a:gd name="T41" fmla="*/ 2147483646 h 669"/>
                    <a:gd name="T42" fmla="*/ 2147483646 w 672"/>
                    <a:gd name="T43" fmla="*/ 2147483646 h 669"/>
                    <a:gd name="T44" fmla="*/ 2147483646 w 672"/>
                    <a:gd name="T45" fmla="*/ 2147483646 h 669"/>
                    <a:gd name="T46" fmla="*/ 2147483646 w 672"/>
                    <a:gd name="T47" fmla="*/ 2147483646 h 669"/>
                    <a:gd name="T48" fmla="*/ 2147483646 w 672"/>
                    <a:gd name="T49" fmla="*/ 2147483646 h 669"/>
                    <a:gd name="T50" fmla="*/ 2147483646 w 672"/>
                    <a:gd name="T51" fmla="*/ 2147483646 h 669"/>
                    <a:gd name="T52" fmla="*/ 2147483646 w 672"/>
                    <a:gd name="T53" fmla="*/ 2147483646 h 669"/>
                    <a:gd name="T54" fmla="*/ 2147483646 w 672"/>
                    <a:gd name="T55" fmla="*/ 2147483646 h 669"/>
                    <a:gd name="T56" fmla="*/ 2147483646 w 672"/>
                    <a:gd name="T57" fmla="*/ 2147483646 h 669"/>
                    <a:gd name="T58" fmla="*/ 2147483646 w 672"/>
                    <a:gd name="T59" fmla="*/ 2147483646 h 669"/>
                    <a:gd name="T60" fmla="*/ 2147483646 w 672"/>
                    <a:gd name="T61" fmla="*/ 2147483646 h 669"/>
                    <a:gd name="T62" fmla="*/ 2147483646 w 672"/>
                    <a:gd name="T63" fmla="*/ 2147483646 h 669"/>
                    <a:gd name="T64" fmla="*/ 2147483646 w 672"/>
                    <a:gd name="T65" fmla="*/ 2147483646 h 669"/>
                    <a:gd name="T66" fmla="*/ 2147483646 w 672"/>
                    <a:gd name="T67" fmla="*/ 2147483646 h 669"/>
                    <a:gd name="T68" fmla="*/ 2147483646 w 672"/>
                    <a:gd name="T69" fmla="*/ 2147483646 h 669"/>
                    <a:gd name="T70" fmla="*/ 2147483646 w 672"/>
                    <a:gd name="T71" fmla="*/ 2147483646 h 669"/>
                    <a:gd name="T72" fmla="*/ 2147483646 w 672"/>
                    <a:gd name="T73" fmla="*/ 2147483646 h 669"/>
                    <a:gd name="T74" fmla="*/ 2147483646 w 672"/>
                    <a:gd name="T75" fmla="*/ 2147483646 h 669"/>
                    <a:gd name="T76" fmla="*/ 2147483646 w 672"/>
                    <a:gd name="T77" fmla="*/ 2147483646 h 669"/>
                    <a:gd name="T78" fmla="*/ 2147483646 w 672"/>
                    <a:gd name="T79" fmla="*/ 2147483646 h 669"/>
                    <a:gd name="T80" fmla="*/ 2147483646 w 672"/>
                    <a:gd name="T81" fmla="*/ 2147483646 h 66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672" h="669">
                      <a:moveTo>
                        <a:pt x="37" y="0"/>
                      </a:move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203"/>
                        <a:pt x="0" y="368"/>
                        <a:pt x="0" y="534"/>
                      </a:cubicBezTo>
                      <a:cubicBezTo>
                        <a:pt x="0" y="541"/>
                        <a:pt x="6" y="547"/>
                        <a:pt x="13" y="547"/>
                      </a:cubicBezTo>
                      <a:lnTo>
                        <a:pt x="320" y="547"/>
                      </a:lnTo>
                      <a:cubicBezTo>
                        <a:pt x="327" y="547"/>
                        <a:pt x="333" y="541"/>
                        <a:pt x="333" y="534"/>
                      </a:cubicBezTo>
                      <a:cubicBezTo>
                        <a:pt x="333" y="527"/>
                        <a:pt x="327" y="520"/>
                        <a:pt x="320" y="520"/>
                      </a:cubicBezTo>
                      <a:lnTo>
                        <a:pt x="26" y="520"/>
                      </a:lnTo>
                      <a:lnTo>
                        <a:pt x="26" y="120"/>
                      </a:lnTo>
                      <a:lnTo>
                        <a:pt x="560" y="120"/>
                      </a:lnTo>
                      <a:lnTo>
                        <a:pt x="560" y="294"/>
                      </a:lnTo>
                      <a:cubicBezTo>
                        <a:pt x="560" y="301"/>
                        <a:pt x="566" y="307"/>
                        <a:pt x="573" y="307"/>
                      </a:cubicBezTo>
                      <a:cubicBezTo>
                        <a:pt x="580" y="307"/>
                        <a:pt x="586" y="301"/>
                        <a:pt x="586" y="294"/>
                      </a:cubicBezTo>
                      <a:cubicBezTo>
                        <a:pt x="586" y="208"/>
                        <a:pt x="586" y="123"/>
                        <a:pt x="586" y="38"/>
                      </a:cubicBezTo>
                      <a:cubicBezTo>
                        <a:pt x="586" y="17"/>
                        <a:pt x="569" y="0"/>
                        <a:pt x="549" y="0"/>
                      </a:cubicBezTo>
                      <a:lnTo>
                        <a:pt x="37" y="0"/>
                      </a:lnTo>
                      <a:close/>
                      <a:moveTo>
                        <a:pt x="37" y="27"/>
                      </a:moveTo>
                      <a:lnTo>
                        <a:pt x="549" y="27"/>
                      </a:lnTo>
                      <a:cubicBezTo>
                        <a:pt x="555" y="27"/>
                        <a:pt x="560" y="32"/>
                        <a:pt x="560" y="38"/>
                      </a:cubicBezTo>
                      <a:lnTo>
                        <a:pt x="560" y="94"/>
                      </a:lnTo>
                      <a:lnTo>
                        <a:pt x="26" y="94"/>
                      </a:lnTo>
                      <a:lnTo>
                        <a:pt x="26" y="38"/>
                      </a:lnTo>
                      <a:cubicBezTo>
                        <a:pt x="26" y="32"/>
                        <a:pt x="31" y="27"/>
                        <a:pt x="37" y="27"/>
                      </a:cubicBezTo>
                      <a:close/>
                      <a:moveTo>
                        <a:pt x="93" y="200"/>
                      </a:moveTo>
                      <a:lnTo>
                        <a:pt x="93" y="227"/>
                      </a:lnTo>
                      <a:lnTo>
                        <a:pt x="146" y="227"/>
                      </a:lnTo>
                      <a:lnTo>
                        <a:pt x="146" y="200"/>
                      </a:lnTo>
                      <a:lnTo>
                        <a:pt x="93" y="200"/>
                      </a:lnTo>
                      <a:close/>
                      <a:moveTo>
                        <a:pt x="186" y="200"/>
                      </a:moveTo>
                      <a:lnTo>
                        <a:pt x="186" y="227"/>
                      </a:lnTo>
                      <a:lnTo>
                        <a:pt x="493" y="227"/>
                      </a:lnTo>
                      <a:lnTo>
                        <a:pt x="493" y="200"/>
                      </a:lnTo>
                      <a:lnTo>
                        <a:pt x="186" y="200"/>
                      </a:lnTo>
                      <a:close/>
                      <a:moveTo>
                        <a:pt x="93" y="267"/>
                      </a:moveTo>
                      <a:lnTo>
                        <a:pt x="93" y="294"/>
                      </a:lnTo>
                      <a:lnTo>
                        <a:pt x="146" y="294"/>
                      </a:lnTo>
                      <a:lnTo>
                        <a:pt x="146" y="267"/>
                      </a:lnTo>
                      <a:lnTo>
                        <a:pt x="93" y="267"/>
                      </a:lnTo>
                      <a:close/>
                      <a:moveTo>
                        <a:pt x="186" y="267"/>
                      </a:moveTo>
                      <a:lnTo>
                        <a:pt x="186" y="294"/>
                      </a:lnTo>
                      <a:lnTo>
                        <a:pt x="493" y="294"/>
                      </a:lnTo>
                      <a:lnTo>
                        <a:pt x="493" y="267"/>
                      </a:lnTo>
                      <a:lnTo>
                        <a:pt x="186" y="267"/>
                      </a:lnTo>
                      <a:close/>
                      <a:moveTo>
                        <a:pt x="612" y="332"/>
                      </a:moveTo>
                      <a:cubicBezTo>
                        <a:pt x="598" y="332"/>
                        <a:pt x="584" y="338"/>
                        <a:pt x="573" y="348"/>
                      </a:cubicBezTo>
                      <a:cubicBezTo>
                        <a:pt x="570" y="351"/>
                        <a:pt x="566" y="356"/>
                        <a:pt x="564" y="358"/>
                      </a:cubicBezTo>
                      <a:lnTo>
                        <a:pt x="358" y="564"/>
                      </a:lnTo>
                      <a:cubicBezTo>
                        <a:pt x="357" y="566"/>
                        <a:pt x="355" y="568"/>
                        <a:pt x="355" y="570"/>
                      </a:cubicBezTo>
                      <a:lnTo>
                        <a:pt x="332" y="650"/>
                      </a:lnTo>
                      <a:cubicBezTo>
                        <a:pt x="329" y="659"/>
                        <a:pt x="339" y="669"/>
                        <a:pt x="348" y="667"/>
                      </a:cubicBezTo>
                      <a:lnTo>
                        <a:pt x="428" y="645"/>
                      </a:lnTo>
                      <a:cubicBezTo>
                        <a:pt x="431" y="645"/>
                        <a:pt x="433" y="643"/>
                        <a:pt x="434" y="642"/>
                      </a:cubicBezTo>
                      <a:lnTo>
                        <a:pt x="645" y="432"/>
                      </a:lnTo>
                      <a:cubicBezTo>
                        <a:pt x="648" y="429"/>
                        <a:pt x="648" y="428"/>
                        <a:pt x="650" y="426"/>
                      </a:cubicBezTo>
                      <a:cubicBezTo>
                        <a:pt x="671" y="404"/>
                        <a:pt x="672" y="370"/>
                        <a:pt x="650" y="348"/>
                      </a:cubicBezTo>
                      <a:cubicBezTo>
                        <a:pt x="640" y="338"/>
                        <a:pt x="626" y="332"/>
                        <a:pt x="612" y="332"/>
                      </a:cubicBezTo>
                      <a:close/>
                      <a:moveTo>
                        <a:pt x="93" y="334"/>
                      </a:moveTo>
                      <a:lnTo>
                        <a:pt x="93" y="360"/>
                      </a:lnTo>
                      <a:lnTo>
                        <a:pt x="146" y="360"/>
                      </a:lnTo>
                      <a:lnTo>
                        <a:pt x="146" y="334"/>
                      </a:lnTo>
                      <a:lnTo>
                        <a:pt x="93" y="334"/>
                      </a:lnTo>
                      <a:close/>
                      <a:moveTo>
                        <a:pt x="186" y="334"/>
                      </a:moveTo>
                      <a:lnTo>
                        <a:pt x="186" y="360"/>
                      </a:lnTo>
                      <a:lnTo>
                        <a:pt x="493" y="360"/>
                      </a:lnTo>
                      <a:lnTo>
                        <a:pt x="493" y="334"/>
                      </a:lnTo>
                      <a:lnTo>
                        <a:pt x="186" y="334"/>
                      </a:lnTo>
                      <a:close/>
                      <a:moveTo>
                        <a:pt x="583" y="377"/>
                      </a:moveTo>
                      <a:lnTo>
                        <a:pt x="623" y="417"/>
                      </a:lnTo>
                      <a:lnTo>
                        <a:pt x="418" y="620"/>
                      </a:lnTo>
                      <a:lnTo>
                        <a:pt x="379" y="582"/>
                      </a:lnTo>
                      <a:lnTo>
                        <a:pt x="380" y="581"/>
                      </a:lnTo>
                      <a:lnTo>
                        <a:pt x="583" y="377"/>
                      </a:lnTo>
                      <a:close/>
                      <a:moveTo>
                        <a:pt x="93" y="400"/>
                      </a:moveTo>
                      <a:lnTo>
                        <a:pt x="93" y="427"/>
                      </a:lnTo>
                      <a:lnTo>
                        <a:pt x="146" y="427"/>
                      </a:lnTo>
                      <a:lnTo>
                        <a:pt x="146" y="400"/>
                      </a:lnTo>
                      <a:lnTo>
                        <a:pt x="93" y="400"/>
                      </a:lnTo>
                      <a:close/>
                      <a:moveTo>
                        <a:pt x="186" y="400"/>
                      </a:moveTo>
                      <a:lnTo>
                        <a:pt x="186" y="427"/>
                      </a:lnTo>
                      <a:lnTo>
                        <a:pt x="440" y="427"/>
                      </a:lnTo>
                      <a:lnTo>
                        <a:pt x="440" y="400"/>
                      </a:lnTo>
                      <a:lnTo>
                        <a:pt x="186" y="40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0589" name="Grupa 829">
                <a:extLst>
                  <a:ext uri="{FF2B5EF4-FFF2-40B4-BE49-F238E27FC236}">
                    <a16:creationId xmlns:a16="http://schemas.microsoft.com/office/drawing/2014/main" id="{1381023C-F847-4BC4-B189-378C95C73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53357" y="5400125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20590" name="Grupa 830">
                  <a:extLst>
                    <a:ext uri="{FF2B5EF4-FFF2-40B4-BE49-F238E27FC236}">
                      <a16:creationId xmlns:a16="http://schemas.microsoft.com/office/drawing/2014/main" id="{88B0283D-0B84-46FA-A375-E66AC16834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419217" cy="241092"/>
                  <a:chOff x="6287025" y="3851744"/>
                  <a:chExt cx="1419217" cy="241092"/>
                </a:xfrm>
              </p:grpSpPr>
              <p:sp>
                <p:nvSpPr>
                  <p:cNvPr id="20592" name="Edit Properties">
                    <a:extLst>
                      <a:ext uri="{FF2B5EF4-FFF2-40B4-BE49-F238E27FC236}">
                        <a16:creationId xmlns:a16="http://schemas.microsoft.com/office/drawing/2014/main" id="{FDE8970C-75C5-47FA-A5A9-27B2D494525A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0593" name="Label">
                    <a:extLst>
                      <a:ext uri="{FF2B5EF4-FFF2-40B4-BE49-F238E27FC236}">
                        <a16:creationId xmlns:a16="http://schemas.microsoft.com/office/drawing/2014/main" id="{1AEE9622-2059-4B8C-839A-C107C39549E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7" y="3851744"/>
                    <a:ext cx="1255705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2019-01-27 23:30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32" name="Text Box">
                  <a:extLst>
                    <a:ext uri="{FF2B5EF4-FFF2-40B4-BE49-F238E27FC236}">
                      <a16:creationId xmlns:a16="http://schemas.microsoft.com/office/drawing/2014/main" id="{F758D972-9354-4FAC-9F4B-8FB067E47B39}"/>
                    </a:ext>
                  </a:extLst>
                </p:cNvPr>
                <p:cNvSpPr/>
                <p:nvPr/>
              </p:nvSpPr>
              <p:spPr>
                <a:xfrm>
                  <a:off x="6292927" y="2789293"/>
                  <a:ext cx="1681380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Wypełnienie wniosku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grpSp>
        <p:nvGrpSpPr>
          <p:cNvPr id="20500" name="Grupa 838">
            <a:extLst>
              <a:ext uri="{FF2B5EF4-FFF2-40B4-BE49-F238E27FC236}">
                <a16:creationId xmlns:a16="http://schemas.microsoft.com/office/drawing/2014/main" id="{5F5327BD-4326-4531-9318-65B98E0F5EF8}"/>
              </a:ext>
            </a:extLst>
          </p:cNvPr>
          <p:cNvGrpSpPr>
            <a:grpSpLocks/>
          </p:cNvGrpSpPr>
          <p:nvPr/>
        </p:nvGrpSpPr>
        <p:grpSpPr bwMode="auto">
          <a:xfrm>
            <a:off x="2513013" y="4294188"/>
            <a:ext cx="2930525" cy="1724025"/>
            <a:chOff x="2514469" y="2533575"/>
            <a:chExt cx="2929401" cy="1723028"/>
          </a:xfrm>
        </p:grpSpPr>
        <p:grpSp>
          <p:nvGrpSpPr>
            <p:cNvPr id="20566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08D06045-F7CE-42EB-8C5A-E35C777B4E7B}"/>
                </a:ext>
              </a:extLst>
            </p:cNvPr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856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856B756F-D0D6-4B6E-82B7-9E849BC316B3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595686" y="1261876"/>
                <a:ext cx="1828800" cy="1645286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83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BB6BF69E-7B3C-47E5-A597-8AE26635BF2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28662" y="1184134"/>
                <a:ext cx="252267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7" name="Labeled Field">
              <a:extLst>
                <a:ext uri="{FF2B5EF4-FFF2-40B4-BE49-F238E27FC236}">
                  <a16:creationId xmlns:a16="http://schemas.microsoft.com/office/drawing/2014/main" id="{AC3E5399-82CF-4334-86AC-CF3428C7A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854" name="Text Box">
                <a:extLst>
                  <a:ext uri="{FF2B5EF4-FFF2-40B4-BE49-F238E27FC236}">
                    <a16:creationId xmlns:a16="http://schemas.microsoft.com/office/drawing/2014/main" id="{546C061C-B9D9-4BD1-8E2C-9CE66D7A6F64}"/>
                  </a:ext>
                </a:extLst>
              </p:cNvPr>
              <p:cNvSpPr/>
              <p:nvPr/>
            </p:nvSpPr>
            <p:spPr>
              <a:xfrm>
                <a:off x="1723810" y="2040030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Andriej Szewczenko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81" name="Label">
                <a:extLst>
                  <a:ext uri="{FF2B5EF4-FFF2-40B4-BE49-F238E27FC236}">
                    <a16:creationId xmlns:a16="http://schemas.microsoft.com/office/drawing/2014/main" id="{44BB99B7-9855-459B-8FA1-8303F2CBE8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Imię i nazwisko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8" name="Labeled Field">
              <a:extLst>
                <a:ext uri="{FF2B5EF4-FFF2-40B4-BE49-F238E27FC236}">
                  <a16:creationId xmlns:a16="http://schemas.microsoft.com/office/drawing/2014/main" id="{4B8F19CC-5C85-42E9-A9ED-FFFACDF11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852" name="Text Box">
                <a:extLst>
                  <a:ext uri="{FF2B5EF4-FFF2-40B4-BE49-F238E27FC236}">
                    <a16:creationId xmlns:a16="http://schemas.microsoft.com/office/drawing/2014/main" id="{95084ECC-E8D3-4268-96DA-81E2D0A2CF05}"/>
                  </a:ext>
                </a:extLst>
              </p:cNvPr>
              <p:cNvSpPr/>
              <p:nvPr/>
            </p:nvSpPr>
            <p:spPr>
              <a:xfrm>
                <a:off x="1723810" y="2039591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ukraińskie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9" name="Label">
                <a:extLst>
                  <a:ext uri="{FF2B5EF4-FFF2-40B4-BE49-F238E27FC236}">
                    <a16:creationId xmlns:a16="http://schemas.microsoft.com/office/drawing/2014/main" id="{0147C1CF-F783-470B-94BA-51A8E9168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Obywatelstwo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9" name="Labeled Field">
              <a:extLst>
                <a:ext uri="{FF2B5EF4-FFF2-40B4-BE49-F238E27FC236}">
                  <a16:creationId xmlns:a16="http://schemas.microsoft.com/office/drawing/2014/main" id="{FD4FE023-2993-4B0B-8EC8-C8DF63129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850" name="Text Box">
                <a:extLst>
                  <a:ext uri="{FF2B5EF4-FFF2-40B4-BE49-F238E27FC236}">
                    <a16:creationId xmlns:a16="http://schemas.microsoft.com/office/drawing/2014/main" id="{AF49C181-03B2-40A2-815A-1C8D6FF6C33F}"/>
                  </a:ext>
                </a:extLst>
              </p:cNvPr>
              <p:cNvSpPr/>
              <p:nvPr/>
            </p:nvSpPr>
            <p:spPr>
              <a:xfrm>
                <a:off x="1723810" y="2039150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1986-01-01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7" name="Label">
                <a:extLst>
                  <a:ext uri="{FF2B5EF4-FFF2-40B4-BE49-F238E27FC236}">
                    <a16:creationId xmlns:a16="http://schemas.microsoft.com/office/drawing/2014/main" id="{7BD15CF4-AA9B-4904-B87B-F1011D3B8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urodzenia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70" name="Labeled Field">
              <a:extLst>
                <a:ext uri="{FF2B5EF4-FFF2-40B4-BE49-F238E27FC236}">
                  <a16:creationId xmlns:a16="http://schemas.microsoft.com/office/drawing/2014/main" id="{91E56AC5-73EB-48E2-9352-FFC0B2616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848" name="Text Box">
                <a:extLst>
                  <a:ext uri="{FF2B5EF4-FFF2-40B4-BE49-F238E27FC236}">
                    <a16:creationId xmlns:a16="http://schemas.microsoft.com/office/drawing/2014/main" id="{DEA6F4D7-F455-4664-B8A5-129E96565205}"/>
                  </a:ext>
                </a:extLst>
              </p:cNvPr>
              <p:cNvSpPr/>
              <p:nvPr/>
            </p:nvSpPr>
            <p:spPr>
              <a:xfrm>
                <a:off x="1723810" y="2040298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12345/AA/12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5" name="Label">
                <a:extLst>
                  <a:ext uri="{FF2B5EF4-FFF2-40B4-BE49-F238E27FC236}">
                    <a16:creationId xmlns:a16="http://schemas.microsoft.com/office/drawing/2014/main" id="{E8F70309-04AE-44E3-8325-38B396BE2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Nr dokumentu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71" name="Labeled Field">
              <a:extLst>
                <a:ext uri="{FF2B5EF4-FFF2-40B4-BE49-F238E27FC236}">
                  <a16:creationId xmlns:a16="http://schemas.microsoft.com/office/drawing/2014/main" id="{6295A9CE-34D7-40B1-B8E6-0B4D85F02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846" name="Text Box">
                <a:extLst>
                  <a:ext uri="{FF2B5EF4-FFF2-40B4-BE49-F238E27FC236}">
                    <a16:creationId xmlns:a16="http://schemas.microsoft.com/office/drawing/2014/main" id="{8A95B7DE-63C9-44C1-94A1-1F48FA765C49}"/>
                  </a:ext>
                </a:extLst>
              </p:cNvPr>
              <p:cNvSpPr/>
              <p:nvPr/>
            </p:nvSpPr>
            <p:spPr>
              <a:xfrm>
                <a:off x="1723810" y="2039859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paszport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3" name="Label">
                <a:extLst>
                  <a:ext uri="{FF2B5EF4-FFF2-40B4-BE49-F238E27FC236}">
                    <a16:creationId xmlns:a16="http://schemas.microsoft.com/office/drawing/2014/main" id="{96F8739F-EED0-49C8-9A7E-4B8B513C7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Typ dokumentu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0501" name="Label">
            <a:extLst>
              <a:ext uri="{FF2B5EF4-FFF2-40B4-BE49-F238E27FC236}">
                <a16:creationId xmlns:a16="http://schemas.microsoft.com/office/drawing/2014/main" id="{26E45F76-ED04-400D-BA83-BD0D29B88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971675"/>
            <a:ext cx="273208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Czas do rozwiązania sprawy:  3 dni 12 godzin</a:t>
            </a:r>
            <a:endParaRPr lang="en-US" altLang="pl-PL" sz="90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502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759A557B-0D66-4459-87F9-5EFFD8DF3BBC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650288" y="4298950"/>
            <a:ext cx="2851150" cy="1060450"/>
            <a:chOff x="595686" y="1184134"/>
            <a:chExt cx="1828800" cy="1723028"/>
          </a:xfrm>
        </p:grpSpPr>
        <p:sp>
          <p:nvSpPr>
            <p:cNvPr id="91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BA6A03AE-8E91-4179-BADF-B2AE8AD0F85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5686" y="1261949"/>
              <a:ext cx="1828800" cy="164521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65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B180D229-C5C2-4802-9374-A83144165233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8662" y="1184134"/>
              <a:ext cx="642699" cy="1569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Powiązane sprawy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503" name="Label">
            <a:extLst>
              <a:ext uri="{FF2B5EF4-FFF2-40B4-BE49-F238E27FC236}">
                <a16:creationId xmlns:a16="http://schemas.microsoft.com/office/drawing/2014/main" id="{0B87362A-E65C-4DAE-91CF-5C687E3B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044" y="4769912"/>
            <a:ext cx="13239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Brak dostępnych danych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504" name="Database">
            <a:extLst>
              <a:ext uri="{FF2B5EF4-FFF2-40B4-BE49-F238E27FC236}">
                <a16:creationId xmlns:a16="http://schemas.microsoft.com/office/drawing/2014/main" id="{54E59DEF-1D8C-4DDB-A72B-8E348CFAA9E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43963" y="4762500"/>
            <a:ext cx="373062" cy="431800"/>
          </a:xfrm>
          <a:custGeom>
            <a:avLst/>
            <a:gdLst>
              <a:gd name="T0" fmla="*/ 2147483646 w 560"/>
              <a:gd name="T1" fmla="*/ 2147483646 h 653"/>
              <a:gd name="T2" fmla="*/ 0 w 560"/>
              <a:gd name="T3" fmla="*/ 2147483646 h 653"/>
              <a:gd name="T4" fmla="*/ 2147483646 w 560"/>
              <a:gd name="T5" fmla="*/ 2147483646 h 653"/>
              <a:gd name="T6" fmla="*/ 2147483646 w 560"/>
              <a:gd name="T7" fmla="*/ 2147483646 h 653"/>
              <a:gd name="T8" fmla="*/ 2147483646 w 560"/>
              <a:gd name="T9" fmla="*/ 2147483646 h 653"/>
              <a:gd name="T10" fmla="*/ 2147483646 w 560"/>
              <a:gd name="T11" fmla="*/ 2147483646 h 653"/>
              <a:gd name="T12" fmla="*/ 2147483646 w 560"/>
              <a:gd name="T13" fmla="*/ 2147483646 h 653"/>
              <a:gd name="T14" fmla="*/ 2147483646 w 560"/>
              <a:gd name="T15" fmla="*/ 2147483646 h 653"/>
              <a:gd name="T16" fmla="*/ 2147483646 w 560"/>
              <a:gd name="T17" fmla="*/ 2147483646 h 653"/>
              <a:gd name="T18" fmla="*/ 2147483646 w 560"/>
              <a:gd name="T19" fmla="*/ 2147483646 h 653"/>
              <a:gd name="T20" fmla="*/ 2147483646 w 560"/>
              <a:gd name="T21" fmla="*/ 2147483646 h 653"/>
              <a:gd name="T22" fmla="*/ 2147483646 w 560"/>
              <a:gd name="T23" fmla="*/ 2147483646 h 653"/>
              <a:gd name="T24" fmla="*/ 2147483646 w 560"/>
              <a:gd name="T25" fmla="*/ 2147483646 h 653"/>
              <a:gd name="T26" fmla="*/ 2147483646 w 560"/>
              <a:gd name="T27" fmla="*/ 2147483646 h 653"/>
              <a:gd name="T28" fmla="*/ 2147483646 w 560"/>
              <a:gd name="T29" fmla="*/ 2147483646 h 653"/>
              <a:gd name="T30" fmla="*/ 2147483646 w 560"/>
              <a:gd name="T31" fmla="*/ 2147483646 h 653"/>
              <a:gd name="T32" fmla="*/ 2147483646 w 560"/>
              <a:gd name="T33" fmla="*/ 2147483646 h 653"/>
              <a:gd name="T34" fmla="*/ 2147483646 w 560"/>
              <a:gd name="T35" fmla="*/ 2147483646 h 653"/>
              <a:gd name="T36" fmla="*/ 2147483646 w 560"/>
              <a:gd name="T37" fmla="*/ 2147483646 h 653"/>
              <a:gd name="T38" fmla="*/ 2147483646 w 560"/>
              <a:gd name="T39" fmla="*/ 2147483646 h 653"/>
              <a:gd name="T40" fmla="*/ 2147483646 w 560"/>
              <a:gd name="T41" fmla="*/ 2147483646 h 653"/>
              <a:gd name="T42" fmla="*/ 2147483646 w 560"/>
              <a:gd name="T43" fmla="*/ 2147483646 h 653"/>
              <a:gd name="T44" fmla="*/ 2147483646 w 560"/>
              <a:gd name="T45" fmla="*/ 2147483646 h 653"/>
              <a:gd name="T46" fmla="*/ 2147483646 w 560"/>
              <a:gd name="T47" fmla="*/ 2147483646 h 653"/>
              <a:gd name="T48" fmla="*/ 2147483646 w 560"/>
              <a:gd name="T49" fmla="*/ 2147483646 h 653"/>
              <a:gd name="T50" fmla="*/ 2147483646 w 560"/>
              <a:gd name="T51" fmla="*/ 2147483646 h 653"/>
              <a:gd name="T52" fmla="*/ 2147483646 w 560"/>
              <a:gd name="T53" fmla="*/ 2147483646 h 653"/>
              <a:gd name="T54" fmla="*/ 2147483646 w 560"/>
              <a:gd name="T55" fmla="*/ 2147483646 h 653"/>
              <a:gd name="T56" fmla="*/ 2147483646 w 560"/>
              <a:gd name="T57" fmla="*/ 2147483646 h 653"/>
              <a:gd name="T58" fmla="*/ 2147483646 w 560"/>
              <a:gd name="T59" fmla="*/ 2147483646 h 653"/>
              <a:gd name="T60" fmla="*/ 2147483646 w 560"/>
              <a:gd name="T61" fmla="*/ 2147483646 h 653"/>
              <a:gd name="T62" fmla="*/ 2147483646 w 560"/>
              <a:gd name="T63" fmla="*/ 2147483646 h 653"/>
              <a:gd name="T64" fmla="*/ 2147483646 w 560"/>
              <a:gd name="T65" fmla="*/ 2147483646 h 6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60" h="653">
                <a:moveTo>
                  <a:pt x="280" y="0"/>
                </a:moveTo>
                <a:cubicBezTo>
                  <a:pt x="205" y="0"/>
                  <a:pt x="137" y="13"/>
                  <a:pt x="86" y="36"/>
                </a:cubicBezTo>
                <a:cubicBezTo>
                  <a:pt x="61" y="48"/>
                  <a:pt x="40" y="61"/>
                  <a:pt x="25" y="77"/>
                </a:cubicBezTo>
                <a:cubicBezTo>
                  <a:pt x="10" y="93"/>
                  <a:pt x="0" y="113"/>
                  <a:pt x="0" y="133"/>
                </a:cubicBezTo>
                <a:lnTo>
                  <a:pt x="0" y="520"/>
                </a:lnTo>
                <a:cubicBezTo>
                  <a:pt x="0" y="540"/>
                  <a:pt x="10" y="560"/>
                  <a:pt x="25" y="576"/>
                </a:cubicBezTo>
                <a:cubicBezTo>
                  <a:pt x="40" y="592"/>
                  <a:pt x="61" y="606"/>
                  <a:pt x="86" y="617"/>
                </a:cubicBezTo>
                <a:cubicBezTo>
                  <a:pt x="137" y="640"/>
                  <a:pt x="205" y="653"/>
                  <a:pt x="280" y="653"/>
                </a:cubicBezTo>
                <a:cubicBezTo>
                  <a:pt x="356" y="653"/>
                  <a:pt x="424" y="640"/>
                  <a:pt x="474" y="617"/>
                </a:cubicBezTo>
                <a:cubicBezTo>
                  <a:pt x="500" y="606"/>
                  <a:pt x="521" y="592"/>
                  <a:pt x="536" y="576"/>
                </a:cubicBezTo>
                <a:cubicBezTo>
                  <a:pt x="551" y="560"/>
                  <a:pt x="560" y="540"/>
                  <a:pt x="560" y="520"/>
                </a:cubicBezTo>
                <a:lnTo>
                  <a:pt x="560" y="133"/>
                </a:lnTo>
                <a:cubicBezTo>
                  <a:pt x="560" y="113"/>
                  <a:pt x="551" y="93"/>
                  <a:pt x="536" y="77"/>
                </a:cubicBezTo>
                <a:cubicBezTo>
                  <a:pt x="521" y="61"/>
                  <a:pt x="500" y="48"/>
                  <a:pt x="474" y="36"/>
                </a:cubicBezTo>
                <a:cubicBezTo>
                  <a:pt x="424" y="13"/>
                  <a:pt x="356" y="0"/>
                  <a:pt x="280" y="0"/>
                </a:cubicBezTo>
                <a:close/>
                <a:moveTo>
                  <a:pt x="280" y="27"/>
                </a:moveTo>
                <a:cubicBezTo>
                  <a:pt x="352" y="27"/>
                  <a:pt x="418" y="40"/>
                  <a:pt x="464" y="60"/>
                </a:cubicBezTo>
                <a:cubicBezTo>
                  <a:pt x="486" y="71"/>
                  <a:pt x="505" y="83"/>
                  <a:pt x="516" y="96"/>
                </a:cubicBezTo>
                <a:cubicBezTo>
                  <a:pt x="528" y="108"/>
                  <a:pt x="534" y="121"/>
                  <a:pt x="534" y="133"/>
                </a:cubicBezTo>
                <a:cubicBezTo>
                  <a:pt x="534" y="146"/>
                  <a:pt x="528" y="158"/>
                  <a:pt x="516" y="171"/>
                </a:cubicBezTo>
                <a:cubicBezTo>
                  <a:pt x="505" y="183"/>
                  <a:pt x="486" y="196"/>
                  <a:pt x="464" y="206"/>
                </a:cubicBezTo>
                <a:cubicBezTo>
                  <a:pt x="418" y="227"/>
                  <a:pt x="352" y="240"/>
                  <a:pt x="280" y="240"/>
                </a:cubicBezTo>
                <a:cubicBezTo>
                  <a:pt x="208" y="240"/>
                  <a:pt x="143" y="227"/>
                  <a:pt x="97" y="206"/>
                </a:cubicBezTo>
                <a:cubicBezTo>
                  <a:pt x="74" y="196"/>
                  <a:pt x="56" y="183"/>
                  <a:pt x="44" y="171"/>
                </a:cubicBezTo>
                <a:cubicBezTo>
                  <a:pt x="33" y="158"/>
                  <a:pt x="27" y="146"/>
                  <a:pt x="27" y="133"/>
                </a:cubicBezTo>
                <a:cubicBezTo>
                  <a:pt x="27" y="121"/>
                  <a:pt x="33" y="108"/>
                  <a:pt x="44" y="96"/>
                </a:cubicBezTo>
                <a:cubicBezTo>
                  <a:pt x="56" y="83"/>
                  <a:pt x="74" y="71"/>
                  <a:pt x="97" y="60"/>
                </a:cubicBezTo>
                <a:cubicBezTo>
                  <a:pt x="143" y="40"/>
                  <a:pt x="208" y="27"/>
                  <a:pt x="280" y="27"/>
                </a:cubicBezTo>
                <a:close/>
                <a:moveTo>
                  <a:pt x="27" y="191"/>
                </a:moveTo>
                <a:cubicBezTo>
                  <a:pt x="42" y="206"/>
                  <a:pt x="62" y="219"/>
                  <a:pt x="86" y="230"/>
                </a:cubicBezTo>
                <a:cubicBezTo>
                  <a:pt x="137" y="253"/>
                  <a:pt x="205" y="267"/>
                  <a:pt x="280" y="267"/>
                </a:cubicBezTo>
                <a:cubicBezTo>
                  <a:pt x="356" y="267"/>
                  <a:pt x="424" y="253"/>
                  <a:pt x="474" y="230"/>
                </a:cubicBezTo>
                <a:cubicBezTo>
                  <a:pt x="499" y="219"/>
                  <a:pt x="519" y="206"/>
                  <a:pt x="534" y="191"/>
                </a:cubicBezTo>
                <a:lnTo>
                  <a:pt x="534" y="267"/>
                </a:lnTo>
                <a:cubicBezTo>
                  <a:pt x="534" y="279"/>
                  <a:pt x="528" y="292"/>
                  <a:pt x="516" y="304"/>
                </a:cubicBezTo>
                <a:cubicBezTo>
                  <a:pt x="505" y="317"/>
                  <a:pt x="486" y="329"/>
                  <a:pt x="464" y="339"/>
                </a:cubicBezTo>
                <a:cubicBezTo>
                  <a:pt x="418" y="360"/>
                  <a:pt x="352" y="373"/>
                  <a:pt x="280" y="373"/>
                </a:cubicBezTo>
                <a:cubicBezTo>
                  <a:pt x="208" y="373"/>
                  <a:pt x="143" y="360"/>
                  <a:pt x="97" y="339"/>
                </a:cubicBezTo>
                <a:cubicBezTo>
                  <a:pt x="74" y="329"/>
                  <a:pt x="56" y="317"/>
                  <a:pt x="44" y="304"/>
                </a:cubicBezTo>
                <a:cubicBezTo>
                  <a:pt x="33" y="292"/>
                  <a:pt x="27" y="279"/>
                  <a:pt x="27" y="267"/>
                </a:cubicBezTo>
                <a:lnTo>
                  <a:pt x="27" y="191"/>
                </a:lnTo>
                <a:close/>
                <a:moveTo>
                  <a:pt x="27" y="324"/>
                </a:moveTo>
                <a:cubicBezTo>
                  <a:pt x="42" y="340"/>
                  <a:pt x="62" y="353"/>
                  <a:pt x="86" y="364"/>
                </a:cubicBezTo>
                <a:cubicBezTo>
                  <a:pt x="137" y="386"/>
                  <a:pt x="205" y="400"/>
                  <a:pt x="280" y="400"/>
                </a:cubicBezTo>
                <a:cubicBezTo>
                  <a:pt x="356" y="400"/>
                  <a:pt x="424" y="386"/>
                  <a:pt x="474" y="364"/>
                </a:cubicBezTo>
                <a:cubicBezTo>
                  <a:pt x="499" y="353"/>
                  <a:pt x="519" y="340"/>
                  <a:pt x="534" y="324"/>
                </a:cubicBezTo>
                <a:lnTo>
                  <a:pt x="534" y="400"/>
                </a:lnTo>
                <a:cubicBezTo>
                  <a:pt x="534" y="412"/>
                  <a:pt x="528" y="425"/>
                  <a:pt x="516" y="437"/>
                </a:cubicBezTo>
                <a:cubicBezTo>
                  <a:pt x="505" y="450"/>
                  <a:pt x="486" y="462"/>
                  <a:pt x="464" y="473"/>
                </a:cubicBezTo>
                <a:cubicBezTo>
                  <a:pt x="418" y="493"/>
                  <a:pt x="352" y="507"/>
                  <a:pt x="280" y="507"/>
                </a:cubicBezTo>
                <a:cubicBezTo>
                  <a:pt x="208" y="507"/>
                  <a:pt x="143" y="493"/>
                  <a:pt x="97" y="473"/>
                </a:cubicBezTo>
                <a:cubicBezTo>
                  <a:pt x="74" y="462"/>
                  <a:pt x="56" y="450"/>
                  <a:pt x="44" y="437"/>
                </a:cubicBezTo>
                <a:cubicBezTo>
                  <a:pt x="33" y="425"/>
                  <a:pt x="27" y="412"/>
                  <a:pt x="27" y="400"/>
                </a:cubicBezTo>
                <a:lnTo>
                  <a:pt x="27" y="324"/>
                </a:lnTo>
                <a:close/>
                <a:moveTo>
                  <a:pt x="27" y="458"/>
                </a:moveTo>
                <a:cubicBezTo>
                  <a:pt x="42" y="473"/>
                  <a:pt x="62" y="486"/>
                  <a:pt x="86" y="497"/>
                </a:cubicBezTo>
                <a:cubicBezTo>
                  <a:pt x="137" y="520"/>
                  <a:pt x="205" y="533"/>
                  <a:pt x="280" y="533"/>
                </a:cubicBezTo>
                <a:cubicBezTo>
                  <a:pt x="356" y="533"/>
                  <a:pt x="424" y="520"/>
                  <a:pt x="474" y="497"/>
                </a:cubicBezTo>
                <a:cubicBezTo>
                  <a:pt x="499" y="486"/>
                  <a:pt x="519" y="473"/>
                  <a:pt x="534" y="458"/>
                </a:cubicBezTo>
                <a:lnTo>
                  <a:pt x="534" y="520"/>
                </a:lnTo>
                <a:cubicBezTo>
                  <a:pt x="534" y="532"/>
                  <a:pt x="528" y="545"/>
                  <a:pt x="516" y="557"/>
                </a:cubicBezTo>
                <a:cubicBezTo>
                  <a:pt x="505" y="570"/>
                  <a:pt x="486" y="582"/>
                  <a:pt x="464" y="593"/>
                </a:cubicBezTo>
                <a:cubicBezTo>
                  <a:pt x="418" y="613"/>
                  <a:pt x="352" y="627"/>
                  <a:pt x="280" y="627"/>
                </a:cubicBezTo>
                <a:cubicBezTo>
                  <a:pt x="208" y="627"/>
                  <a:pt x="143" y="613"/>
                  <a:pt x="97" y="593"/>
                </a:cubicBezTo>
                <a:cubicBezTo>
                  <a:pt x="74" y="582"/>
                  <a:pt x="56" y="570"/>
                  <a:pt x="44" y="557"/>
                </a:cubicBezTo>
                <a:cubicBezTo>
                  <a:pt x="33" y="545"/>
                  <a:pt x="27" y="532"/>
                  <a:pt x="27" y="520"/>
                </a:cubicBezTo>
                <a:lnTo>
                  <a:pt x="27" y="458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0505" name="Grupa 959">
            <a:extLst>
              <a:ext uri="{FF2B5EF4-FFF2-40B4-BE49-F238E27FC236}">
                <a16:creationId xmlns:a16="http://schemas.microsoft.com/office/drawing/2014/main" id="{F4574B2E-C863-4C57-B445-EEEB2770AC66}"/>
              </a:ext>
            </a:extLst>
          </p:cNvPr>
          <p:cNvGrpSpPr>
            <a:grpSpLocks/>
          </p:cNvGrpSpPr>
          <p:nvPr/>
        </p:nvGrpSpPr>
        <p:grpSpPr bwMode="auto">
          <a:xfrm>
            <a:off x="8629650" y="2540000"/>
            <a:ext cx="2871788" cy="1724025"/>
            <a:chOff x="2514469" y="2533575"/>
            <a:chExt cx="2929401" cy="1723028"/>
          </a:xfrm>
        </p:grpSpPr>
        <p:grpSp>
          <p:nvGrpSpPr>
            <p:cNvPr id="20546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FD23A730-339D-4737-9E1A-9E2E78F37D9B}"/>
                </a:ext>
              </a:extLst>
            </p:cNvPr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97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F1BE5173-8FC2-41D0-812C-1BB927F77EE2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595686" y="1261877"/>
                <a:ext cx="1828800" cy="164528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63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93644842-26D7-4CFE-8149-40D75F455E2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28662" y="1184134"/>
                <a:ext cx="780036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Powiązane dokumenty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47" name="Labeled Field">
              <a:extLst>
                <a:ext uri="{FF2B5EF4-FFF2-40B4-BE49-F238E27FC236}">
                  <a16:creationId xmlns:a16="http://schemas.microsoft.com/office/drawing/2014/main" id="{F061D12C-0761-43EB-9115-F66F897B2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975" name="Text Box">
                <a:extLst>
                  <a:ext uri="{FF2B5EF4-FFF2-40B4-BE49-F238E27FC236}">
                    <a16:creationId xmlns:a16="http://schemas.microsoft.com/office/drawing/2014/main" id="{2AB37D6E-B12B-44B2-A11C-10180B9D5FA5}"/>
                  </a:ext>
                </a:extLst>
              </p:cNvPr>
              <p:cNvSpPr/>
              <p:nvPr/>
            </p:nvSpPr>
            <p:spPr>
              <a:xfrm>
                <a:off x="1725219" y="204003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sz="900" b="1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61" name="Label">
                <a:extLst>
                  <a:ext uri="{FF2B5EF4-FFF2-40B4-BE49-F238E27FC236}">
                    <a16:creationId xmlns:a16="http://schemas.microsoft.com/office/drawing/2014/main" id="{A58F70D9-BAD4-4288-9240-9F85369D1B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Nazwa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48" name="Labeled Field">
              <a:extLst>
                <a:ext uri="{FF2B5EF4-FFF2-40B4-BE49-F238E27FC236}">
                  <a16:creationId xmlns:a16="http://schemas.microsoft.com/office/drawing/2014/main" id="{E7163A3E-5747-4098-842D-0FEED9ABF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973" name="Text Box">
                <a:extLst>
                  <a:ext uri="{FF2B5EF4-FFF2-40B4-BE49-F238E27FC236}">
                    <a16:creationId xmlns:a16="http://schemas.microsoft.com/office/drawing/2014/main" id="{349F1992-025A-45ED-ADA6-9704D2F45CCF}"/>
                  </a:ext>
                </a:extLst>
              </p:cNvPr>
              <p:cNvSpPr/>
              <p:nvPr/>
            </p:nvSpPr>
            <p:spPr>
              <a:xfrm>
                <a:off x="1725219" y="203959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Inspektor Jan Nowak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59" name="Label">
                <a:extLst>
                  <a:ext uri="{FF2B5EF4-FFF2-40B4-BE49-F238E27FC236}">
                    <a16:creationId xmlns:a16="http://schemas.microsoft.com/office/drawing/2014/main" id="{CA361535-C8DF-4A45-A127-70EBD271AC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Weryfikował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49" name="Labeled Field">
              <a:extLst>
                <a:ext uri="{FF2B5EF4-FFF2-40B4-BE49-F238E27FC236}">
                  <a16:creationId xmlns:a16="http://schemas.microsoft.com/office/drawing/2014/main" id="{3F4D1BEB-C5D7-4373-8723-93398C828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971" name="Text Box">
                <a:extLst>
                  <a:ext uri="{FF2B5EF4-FFF2-40B4-BE49-F238E27FC236}">
                    <a16:creationId xmlns:a16="http://schemas.microsoft.com/office/drawing/2014/main" id="{3EE959DD-24E3-41B2-B5FC-1A65DBBE4A0C}"/>
                  </a:ext>
                </a:extLst>
              </p:cNvPr>
              <p:cNvSpPr/>
              <p:nvPr/>
            </p:nvSpPr>
            <p:spPr>
              <a:xfrm>
                <a:off x="1725219" y="203915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Wniosek o pobyt stały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57" name="Label">
                <a:extLst>
                  <a:ext uri="{FF2B5EF4-FFF2-40B4-BE49-F238E27FC236}">
                    <a16:creationId xmlns:a16="http://schemas.microsoft.com/office/drawing/2014/main" id="{CAE155FD-F54B-4CFD-A3D4-8F41D6C59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Utworzył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50" name="Labeled Field">
              <a:extLst>
                <a:ext uri="{FF2B5EF4-FFF2-40B4-BE49-F238E27FC236}">
                  <a16:creationId xmlns:a16="http://schemas.microsoft.com/office/drawing/2014/main" id="{C38BA326-AEF2-4D0C-BD7E-DACE16010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969" name="Text Box">
                <a:extLst>
                  <a:ext uri="{FF2B5EF4-FFF2-40B4-BE49-F238E27FC236}">
                    <a16:creationId xmlns:a16="http://schemas.microsoft.com/office/drawing/2014/main" id="{80FF3E50-37F6-492F-9B4F-8548ADBCBEC5}"/>
                  </a:ext>
                </a:extLst>
              </p:cNvPr>
              <p:cNvSpPr/>
              <p:nvPr/>
            </p:nvSpPr>
            <p:spPr>
              <a:xfrm>
                <a:off x="1725219" y="2040299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2019-02-17 11:15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55" name="Label">
                <a:extLst>
                  <a:ext uri="{FF2B5EF4-FFF2-40B4-BE49-F238E27FC236}">
                    <a16:creationId xmlns:a16="http://schemas.microsoft.com/office/drawing/2014/main" id="{D1946C92-3AB8-4A63-A9EE-66275B5711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Utworzono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51" name="Labeled Field">
              <a:extLst>
                <a:ext uri="{FF2B5EF4-FFF2-40B4-BE49-F238E27FC236}">
                  <a16:creationId xmlns:a16="http://schemas.microsoft.com/office/drawing/2014/main" id="{D7866FEE-F5D9-4EDF-AFA3-AA07F020A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967" name="Text Box">
                <a:extLst>
                  <a:ext uri="{FF2B5EF4-FFF2-40B4-BE49-F238E27FC236}">
                    <a16:creationId xmlns:a16="http://schemas.microsoft.com/office/drawing/2014/main" id="{C4D796AA-78FB-4762-893A-C379C45B5FB8}"/>
                  </a:ext>
                </a:extLst>
              </p:cNvPr>
              <p:cNvSpPr/>
              <p:nvPr/>
            </p:nvSpPr>
            <p:spPr>
              <a:xfrm>
                <a:off x="1725219" y="2039859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2019-02-18 12:31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53" name="Label">
                <a:extLst>
                  <a:ext uri="{FF2B5EF4-FFF2-40B4-BE49-F238E27FC236}">
                    <a16:creationId xmlns:a16="http://schemas.microsoft.com/office/drawing/2014/main" id="{EBE18A56-DE9A-401C-AD05-297E9B44C8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Aktualizacja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979" name="Pager">
            <a:extLst>
              <a:ext uri="{FF2B5EF4-FFF2-40B4-BE49-F238E27FC236}">
                <a16:creationId xmlns:a16="http://schemas.microsoft.com/office/drawing/2014/main" id="{AFEDDEE8-59F6-4805-8F9B-3CE79FBDAF8D}"/>
              </a:ext>
            </a:extLst>
          </p:cNvPr>
          <p:cNvSpPr/>
          <p:nvPr/>
        </p:nvSpPr>
        <p:spPr>
          <a:xfrm>
            <a:off x="10847388" y="3792538"/>
            <a:ext cx="476250" cy="304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3813" bIns="23813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1/3</a:t>
            </a:r>
            <a:endParaRPr lang="en-US" sz="11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2" name="Panel">
            <a:extLst>
              <a:ext uri="{FF2B5EF4-FFF2-40B4-BE49-F238E27FC236}">
                <a16:creationId xmlns:a16="http://schemas.microsoft.com/office/drawing/2014/main" id="{77719CE5-0058-4F56-8667-535A7A5C5868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508" name="Grupa 242">
            <a:extLst>
              <a:ext uri="{FF2B5EF4-FFF2-40B4-BE49-F238E27FC236}">
                <a16:creationId xmlns:a16="http://schemas.microsoft.com/office/drawing/2014/main" id="{D0B704F6-398A-4B73-8646-90392DE7B62A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44" name="Item">
              <a:extLst>
                <a:ext uri="{FF2B5EF4-FFF2-40B4-BE49-F238E27FC236}">
                  <a16:creationId xmlns:a16="http://schemas.microsoft.com/office/drawing/2014/main" id="{4FDECE28-B373-475E-8B01-02CD9D71C4C2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5" name="Chevron">
              <a:extLst>
                <a:ext uri="{FF2B5EF4-FFF2-40B4-BE49-F238E27FC236}">
                  <a16:creationId xmlns:a16="http://schemas.microsoft.com/office/drawing/2014/main" id="{9C0CB64D-2EF2-45D7-B98C-DDCCE9D2761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24" name="Dashboard">
              <a:extLst>
                <a:ext uri="{FF2B5EF4-FFF2-40B4-BE49-F238E27FC236}">
                  <a16:creationId xmlns:a16="http://schemas.microsoft.com/office/drawing/2014/main" id="{1709841F-3EBF-42B1-B78B-EE54C6CCD1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7" name="Item">
              <a:extLst>
                <a:ext uri="{FF2B5EF4-FFF2-40B4-BE49-F238E27FC236}">
                  <a16:creationId xmlns:a16="http://schemas.microsoft.com/office/drawing/2014/main" id="{DCA39F66-C563-4FCD-8621-FFDEB806AED5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8" name="Chevron">
              <a:extLst>
                <a:ext uri="{FF2B5EF4-FFF2-40B4-BE49-F238E27FC236}">
                  <a16:creationId xmlns:a16="http://schemas.microsoft.com/office/drawing/2014/main" id="{A7533FBD-F346-4E1A-86D4-F31379357EF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9" name="Item">
              <a:extLst>
                <a:ext uri="{FF2B5EF4-FFF2-40B4-BE49-F238E27FC236}">
                  <a16:creationId xmlns:a16="http://schemas.microsoft.com/office/drawing/2014/main" id="{3B810363-5C6D-4841-9B05-EC1AF54DF8C1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0" name="Chevron">
              <a:extLst>
                <a:ext uri="{FF2B5EF4-FFF2-40B4-BE49-F238E27FC236}">
                  <a16:creationId xmlns:a16="http://schemas.microsoft.com/office/drawing/2014/main" id="{374AE5EF-8D7B-40E4-A6C0-3352A66DB4D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1" name="Item">
              <a:extLst>
                <a:ext uri="{FF2B5EF4-FFF2-40B4-BE49-F238E27FC236}">
                  <a16:creationId xmlns:a16="http://schemas.microsoft.com/office/drawing/2014/main" id="{54108A16-1BC8-4412-833F-A900FBD08C0B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2" name="Chevron">
              <a:extLst>
                <a:ext uri="{FF2B5EF4-FFF2-40B4-BE49-F238E27FC236}">
                  <a16:creationId xmlns:a16="http://schemas.microsoft.com/office/drawing/2014/main" id="{6167A8DD-D606-401E-BB29-73C2E0E6749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3" name="Item">
              <a:extLst>
                <a:ext uri="{FF2B5EF4-FFF2-40B4-BE49-F238E27FC236}">
                  <a16:creationId xmlns:a16="http://schemas.microsoft.com/office/drawing/2014/main" id="{000642FD-9EF8-4421-986E-66B9B72E6AFA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4" name="Chevron">
              <a:extLst>
                <a:ext uri="{FF2B5EF4-FFF2-40B4-BE49-F238E27FC236}">
                  <a16:creationId xmlns:a16="http://schemas.microsoft.com/office/drawing/2014/main" id="{831FC543-2321-43FF-93D7-820DE4B75C5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5" name="Item">
              <a:extLst>
                <a:ext uri="{FF2B5EF4-FFF2-40B4-BE49-F238E27FC236}">
                  <a16:creationId xmlns:a16="http://schemas.microsoft.com/office/drawing/2014/main" id="{E9C77993-5D56-4802-8735-AB24E8DDE2E6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" name="Chevron">
              <a:extLst>
                <a:ext uri="{FF2B5EF4-FFF2-40B4-BE49-F238E27FC236}">
                  <a16:creationId xmlns:a16="http://schemas.microsoft.com/office/drawing/2014/main" id="{07002C94-5EE6-4796-9BFF-8CEBD69EABD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7" name="Chevron">
              <a:extLst>
                <a:ext uri="{FF2B5EF4-FFF2-40B4-BE49-F238E27FC236}">
                  <a16:creationId xmlns:a16="http://schemas.microsoft.com/office/drawing/2014/main" id="{BA0CE3BE-2C54-49EE-89F6-66FFAEB2C45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36" name="Multipe Users">
              <a:extLst>
                <a:ext uri="{FF2B5EF4-FFF2-40B4-BE49-F238E27FC236}">
                  <a16:creationId xmlns:a16="http://schemas.microsoft.com/office/drawing/2014/main" id="{1B655426-EFC6-4C37-89F0-A42BAAE6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7" name="Opened Folder">
              <a:extLst>
                <a:ext uri="{FF2B5EF4-FFF2-40B4-BE49-F238E27FC236}">
                  <a16:creationId xmlns:a16="http://schemas.microsoft.com/office/drawing/2014/main" id="{F8312296-AAE3-4D72-8BA2-5B7F52D9C3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8" name="Briefcase">
              <a:extLst>
                <a:ext uri="{FF2B5EF4-FFF2-40B4-BE49-F238E27FC236}">
                  <a16:creationId xmlns:a16="http://schemas.microsoft.com/office/drawing/2014/main" id="{DDE48A52-191B-4036-90B6-90282C553A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9" name="Settings (2)">
              <a:extLst>
                <a:ext uri="{FF2B5EF4-FFF2-40B4-BE49-F238E27FC236}">
                  <a16:creationId xmlns:a16="http://schemas.microsoft.com/office/drawing/2014/main" id="{8716CA37-790A-4542-9D0B-8A120633B4E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2" name="Item">
              <a:extLst>
                <a:ext uri="{FF2B5EF4-FFF2-40B4-BE49-F238E27FC236}">
                  <a16:creationId xmlns:a16="http://schemas.microsoft.com/office/drawing/2014/main" id="{FD0F28A4-8E11-4DF3-B2D9-DCD850C2CFC5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1" name="Audio">
              <a:extLst>
                <a:ext uri="{FF2B5EF4-FFF2-40B4-BE49-F238E27FC236}">
                  <a16:creationId xmlns:a16="http://schemas.microsoft.com/office/drawing/2014/main" id="{EC384D54-A2E3-470D-8B5C-F816DDA759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42" name="Question">
              <a:extLst>
                <a:ext uri="{FF2B5EF4-FFF2-40B4-BE49-F238E27FC236}">
                  <a16:creationId xmlns:a16="http://schemas.microsoft.com/office/drawing/2014/main" id="{AEB15826-5E67-483A-9474-EDCED155431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5" name="Item">
              <a:extLst>
                <a:ext uri="{FF2B5EF4-FFF2-40B4-BE49-F238E27FC236}">
                  <a16:creationId xmlns:a16="http://schemas.microsoft.com/office/drawing/2014/main" id="{860535ED-2140-4715-A469-98CADFEB835F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4" name="To-do">
              <a:extLst>
                <a:ext uri="{FF2B5EF4-FFF2-40B4-BE49-F238E27FC236}">
                  <a16:creationId xmlns:a16="http://schemas.microsoft.com/office/drawing/2014/main" id="{D6688033-D037-4CC0-BFAA-2CAF9EFD69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7" name="Chevron">
              <a:extLst>
                <a:ext uri="{FF2B5EF4-FFF2-40B4-BE49-F238E27FC236}">
                  <a16:creationId xmlns:a16="http://schemas.microsoft.com/office/drawing/2014/main" id="{198BF81C-D901-4F4D-ACC4-955C7A1C2FF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709" name="Link Bar">
            <a:extLst>
              <a:ext uri="{FF2B5EF4-FFF2-40B4-BE49-F238E27FC236}">
                <a16:creationId xmlns:a16="http://schemas.microsoft.com/office/drawing/2014/main" id="{F0263AE4-865B-42FE-AC43-DFE81013F827}"/>
              </a:ext>
            </a:extLst>
          </p:cNvPr>
          <p:cNvSpPr>
            <a:spLocks/>
          </p:cNvSpPr>
          <p:nvPr/>
        </p:nvSpPr>
        <p:spPr bwMode="auto">
          <a:xfrm>
            <a:off x="817563" y="4465638"/>
            <a:ext cx="1110414" cy="149390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Rozwiąż sprawę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Anuluj sprawę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Dodaj do kolejki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Przypisz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Powiąż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Archiwizuj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Szukaj w archiwum</a:t>
            </a:r>
          </a:p>
        </p:txBody>
      </p:sp>
      <p:grpSp>
        <p:nvGrpSpPr>
          <p:cNvPr id="20510" name="Grupa 271">
            <a:extLst>
              <a:ext uri="{FF2B5EF4-FFF2-40B4-BE49-F238E27FC236}">
                <a16:creationId xmlns:a16="http://schemas.microsoft.com/office/drawing/2014/main" id="{E6F70D3D-48C0-44EA-8DFF-B6BC65D96490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0520" name="Header">
              <a:extLst>
                <a:ext uri="{FF2B5EF4-FFF2-40B4-BE49-F238E27FC236}">
                  <a16:creationId xmlns:a16="http://schemas.microsoft.com/office/drawing/2014/main" id="{3815A970-D493-43D6-8B09-886145BD1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SPRAWY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Item">
              <a:extLst>
                <a:ext uri="{FF2B5EF4-FFF2-40B4-BE49-F238E27FC236}">
                  <a16:creationId xmlns:a16="http://schemas.microsoft.com/office/drawing/2014/main" id="{BAF247F2-D1E0-4590-8F48-A6EFF159C88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" name="Dymek mowy: prostokąt z zaokrąglonymi rogami 173">
            <a:extLst>
              <a:ext uri="{FF2B5EF4-FFF2-40B4-BE49-F238E27FC236}">
                <a16:creationId xmlns:a16="http://schemas.microsoft.com/office/drawing/2014/main" id="{CE9B9A16-A5BA-4207-A87B-A5C4A1445434}"/>
              </a:ext>
            </a:extLst>
          </p:cNvPr>
          <p:cNvSpPr/>
          <p:nvPr/>
        </p:nvSpPr>
        <p:spPr>
          <a:xfrm>
            <a:off x="1477533" y="5503862"/>
            <a:ext cx="1195387" cy="425450"/>
          </a:xfrm>
          <a:prstGeom prst="wedgeRoundRectCallout">
            <a:avLst>
              <a:gd name="adj1" fmla="val -40269"/>
              <a:gd name="adj2" fmla="val -113800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Lista dostępnych operacji dla sprawy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6" name="Dymek mowy: prostokąt z zaokrąglonymi rogami 175">
            <a:extLst>
              <a:ext uri="{FF2B5EF4-FFF2-40B4-BE49-F238E27FC236}">
                <a16:creationId xmlns:a16="http://schemas.microsoft.com/office/drawing/2014/main" id="{40039234-F466-4916-946E-8D1DC7C62B8B}"/>
              </a:ext>
            </a:extLst>
          </p:cNvPr>
          <p:cNvSpPr/>
          <p:nvPr/>
        </p:nvSpPr>
        <p:spPr>
          <a:xfrm>
            <a:off x="3109913" y="946150"/>
            <a:ext cx="1233487" cy="425450"/>
          </a:xfrm>
          <a:prstGeom prst="wedgeRoundRectCallout">
            <a:avLst>
              <a:gd name="adj1" fmla="val -69811"/>
              <a:gd name="adj2" fmla="val 65467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Ikona typu ekranu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8" name="Dymek mowy: prostokąt z zaokrąglonymi rogami 177">
            <a:extLst>
              <a:ext uri="{FF2B5EF4-FFF2-40B4-BE49-F238E27FC236}">
                <a16:creationId xmlns:a16="http://schemas.microsoft.com/office/drawing/2014/main" id="{DDB499EC-2EA5-489C-A425-A8296721F513}"/>
              </a:ext>
            </a:extLst>
          </p:cNvPr>
          <p:cNvSpPr/>
          <p:nvPr/>
        </p:nvSpPr>
        <p:spPr>
          <a:xfrm>
            <a:off x="7348538" y="2317750"/>
            <a:ext cx="1589087" cy="604838"/>
          </a:xfrm>
          <a:prstGeom prst="wedgeRoundRectCallout">
            <a:avLst>
              <a:gd name="adj1" fmla="val -89127"/>
              <a:gd name="adj2" fmla="val 69949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Oś czasu związana ze sprawą  - wszystkie zdarzenia chronologicznie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9" name="Dymek mowy: prostokąt z zaokrąglonymi rogami 178">
            <a:extLst>
              <a:ext uri="{FF2B5EF4-FFF2-40B4-BE49-F238E27FC236}">
                <a16:creationId xmlns:a16="http://schemas.microsoft.com/office/drawing/2014/main" id="{702F1786-0818-4081-8F9C-D39DDA47F0F4}"/>
              </a:ext>
            </a:extLst>
          </p:cNvPr>
          <p:cNvSpPr/>
          <p:nvPr/>
        </p:nvSpPr>
        <p:spPr>
          <a:xfrm>
            <a:off x="9293225" y="958850"/>
            <a:ext cx="1003300" cy="425450"/>
          </a:xfrm>
          <a:prstGeom prst="wedgeRoundRectCallout">
            <a:avLst>
              <a:gd name="adj1" fmla="val 84859"/>
              <a:gd name="adj2" fmla="val -1296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Zalogowany użytkownik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1" name="Dymek mowy: prostokąt z zaokrąglonymi rogami 180">
            <a:extLst>
              <a:ext uri="{FF2B5EF4-FFF2-40B4-BE49-F238E27FC236}">
                <a16:creationId xmlns:a16="http://schemas.microsoft.com/office/drawing/2014/main" id="{58001845-F09B-4B9D-89AF-2117C04625CB}"/>
              </a:ext>
            </a:extLst>
          </p:cNvPr>
          <p:cNvSpPr/>
          <p:nvPr/>
        </p:nvSpPr>
        <p:spPr>
          <a:xfrm>
            <a:off x="7716838" y="1444625"/>
            <a:ext cx="1001712" cy="425450"/>
          </a:xfrm>
          <a:prstGeom prst="wedgeRoundRectCallout">
            <a:avLst>
              <a:gd name="adj1" fmla="val 79155"/>
              <a:gd name="adj2" fmla="val 83394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Komunikat KPI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Dymek mowy: prostokąt z zaokrąglonymi rogami 183">
            <a:extLst>
              <a:ext uri="{FF2B5EF4-FFF2-40B4-BE49-F238E27FC236}">
                <a16:creationId xmlns:a16="http://schemas.microsoft.com/office/drawing/2014/main" id="{CDE2AFA6-8891-4412-9B24-4B1CCC30DCE1}"/>
              </a:ext>
            </a:extLst>
          </p:cNvPr>
          <p:cNvSpPr/>
          <p:nvPr/>
        </p:nvSpPr>
        <p:spPr>
          <a:xfrm>
            <a:off x="1420813" y="2176463"/>
            <a:ext cx="1196975" cy="425450"/>
          </a:xfrm>
          <a:prstGeom prst="wedgeRoundRectCallout">
            <a:avLst>
              <a:gd name="adj1" fmla="val 73586"/>
              <a:gd name="adj2" fmla="val 4978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Informacje ogólne o sprawie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5" name="Dymek mowy: prostokąt z zaokrąglonymi rogami 184">
            <a:extLst>
              <a:ext uri="{FF2B5EF4-FFF2-40B4-BE49-F238E27FC236}">
                <a16:creationId xmlns:a16="http://schemas.microsoft.com/office/drawing/2014/main" id="{71EDF4B7-0AEB-47B3-A224-117941FDE01E}"/>
              </a:ext>
            </a:extLst>
          </p:cNvPr>
          <p:cNvSpPr/>
          <p:nvPr/>
        </p:nvSpPr>
        <p:spPr>
          <a:xfrm>
            <a:off x="1147763" y="3937000"/>
            <a:ext cx="1208087" cy="514350"/>
          </a:xfrm>
          <a:prstGeom prst="wedgeRoundRectCallout">
            <a:avLst>
              <a:gd name="adj1" fmla="val 73586"/>
              <a:gd name="adj2" fmla="val 4978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Osoba związana ze sprawą – link do karty „Osoba”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6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2204AFD7-CF5B-4FD0-A79B-2E5FF9766AE8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647232" y="5386416"/>
            <a:ext cx="2851150" cy="631797"/>
            <a:chOff x="595686" y="1116529"/>
            <a:chExt cx="1828800" cy="1790633"/>
          </a:xfrm>
        </p:grpSpPr>
        <p:sp>
          <p:nvSpPr>
            <p:cNvPr id="227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BDFBE495-52F1-4D69-9F28-C6F6939BEA1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5686" y="1261949"/>
              <a:ext cx="1828800" cy="164521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2BA86782-A0F8-4CF5-9D1F-CB01327451B2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28662" y="1116529"/>
              <a:ext cx="1040627" cy="4448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Fizyczna lokalizacja akt sprawy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9" name="Text Box">
            <a:extLst>
              <a:ext uri="{FF2B5EF4-FFF2-40B4-BE49-F238E27FC236}">
                <a16:creationId xmlns:a16="http://schemas.microsoft.com/office/drawing/2014/main" id="{01C84C80-83A2-4534-B0DF-2CA88692711C}"/>
              </a:ext>
            </a:extLst>
          </p:cNvPr>
          <p:cNvSpPr/>
          <p:nvPr/>
        </p:nvSpPr>
        <p:spPr bwMode="auto">
          <a:xfrm>
            <a:off x="8718550" y="5662570"/>
            <a:ext cx="2316163" cy="241092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Lokalizacja WSC – miejsce XYZ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6" grpId="0" animBg="1"/>
      <p:bldP spid="178" grpId="0" animBg="1"/>
      <p:bldP spid="179" grpId="0" animBg="1"/>
      <p:bldP spid="181" grpId="0" animBg="1"/>
      <p:bldP spid="184" grpId="0" animBg="1"/>
      <p:bldP spid="1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CCCA74FF-2A17-4076-B55F-5D3EE2C07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774" y="887413"/>
            <a:ext cx="11136313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D11F496C-C161-428E-81FC-ABBEB71E6B3E}"/>
              </a:ext>
            </a:extLst>
          </p:cNvPr>
          <p:cNvSpPr/>
          <p:nvPr/>
        </p:nvSpPr>
        <p:spPr>
          <a:xfrm>
            <a:off x="492125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484" name="Group 231">
            <a:extLst>
              <a:ext uri="{FF2B5EF4-FFF2-40B4-BE49-F238E27FC236}">
                <a16:creationId xmlns:a16="http://schemas.microsoft.com/office/drawing/2014/main" id="{FED6254B-E646-49A0-B31C-B88960083545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0653" name="Label">
              <a:extLst>
                <a:ext uri="{FF2B5EF4-FFF2-40B4-BE49-F238E27FC236}">
                  <a16:creationId xmlns:a16="http://schemas.microsoft.com/office/drawing/2014/main" id="{0DC10AA1-F347-4663-BB09-3FD97C178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654" name="User">
              <a:extLst>
                <a:ext uri="{FF2B5EF4-FFF2-40B4-BE49-F238E27FC236}">
                  <a16:creationId xmlns:a16="http://schemas.microsoft.com/office/drawing/2014/main" id="{38FDAD90-54EA-41FE-BABE-F1F7FE45F0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E7C70950-B468-4E30-A0C9-CF9423E7C5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85" name="Header">
            <a:extLst>
              <a:ext uri="{FF2B5EF4-FFF2-40B4-BE49-F238E27FC236}">
                <a16:creationId xmlns:a16="http://schemas.microsoft.com/office/drawing/2014/main" id="{D80C1563-8EBB-4FFA-9DDB-4C33CC74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Edycja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81099BC8-0CC7-4C97-8020-5C49E4E60DE0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8F15F06-9C2C-4DA7-B6E2-2CEA2A082961}"/>
              </a:ext>
            </a:extLst>
          </p:cNvPr>
          <p:cNvSpPr/>
          <p:nvPr/>
        </p:nvSpPr>
        <p:spPr>
          <a:xfrm>
            <a:off x="3014663" y="1318915"/>
            <a:ext cx="2789237" cy="383182"/>
          </a:xfrm>
          <a:prstGeom prst="rect">
            <a:avLst/>
          </a:prstGeom>
        </p:spPr>
        <p:txBody>
          <a:bodyPr wrap="square"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SPRAWA </a:t>
            </a:r>
            <a:r>
              <a:rPr lang="pl-PL" sz="105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CAS-12344-X</a:t>
            </a:r>
            <a:endParaRPr lang="en-US" sz="105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3" name="Item">
            <a:extLst>
              <a:ext uri="{FF2B5EF4-FFF2-40B4-BE49-F238E27FC236}">
                <a16:creationId xmlns:a16="http://schemas.microsoft.com/office/drawing/2014/main" id="{B4F8600B-7DE3-4292-9EB9-CE347299FA16}"/>
              </a:ext>
            </a:extLst>
          </p:cNvPr>
          <p:cNvSpPr/>
          <p:nvPr/>
        </p:nvSpPr>
        <p:spPr>
          <a:xfrm>
            <a:off x="6076950" y="1329234"/>
            <a:ext cx="2116138" cy="383182"/>
          </a:xfrm>
          <a:prstGeom prst="rect">
            <a:avLst/>
          </a:prstGeom>
        </p:spPr>
        <p:txBody>
          <a:bodyPr wrap="square"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DATA WYDANIA DECYZJI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89" name="Header">
            <a:extLst>
              <a:ext uri="{FF2B5EF4-FFF2-40B4-BE49-F238E27FC236}">
                <a16:creationId xmlns:a16="http://schemas.microsoft.com/office/drawing/2014/main" id="{428AC183-ECB7-4FD1-A654-DAF173C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63688"/>
            <a:ext cx="2693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2019-02-19</a:t>
            </a:r>
            <a:endParaRPr lang="en-US" altLang="pl-PL" sz="14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50FC8CC8-A069-4E7C-AFCD-68F0E9F86D3F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91" name="Header">
            <a:extLst>
              <a:ext uri="{FF2B5EF4-FFF2-40B4-BE49-F238E27FC236}">
                <a16:creationId xmlns:a16="http://schemas.microsoft.com/office/drawing/2014/main" id="{AA822E65-0764-4EC6-A680-9C70B365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492" name="Briefcase">
            <a:extLst>
              <a:ext uri="{FF2B5EF4-FFF2-40B4-BE49-F238E27FC236}">
                <a16:creationId xmlns:a16="http://schemas.microsoft.com/office/drawing/2014/main" id="{14CD165C-7168-4005-A4B0-AC29AA0A2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4600" y="1441450"/>
            <a:ext cx="390525" cy="363538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0493" name="Grupa 5">
            <a:extLst>
              <a:ext uri="{FF2B5EF4-FFF2-40B4-BE49-F238E27FC236}">
                <a16:creationId xmlns:a16="http://schemas.microsoft.com/office/drawing/2014/main" id="{DB4DEBAC-B856-4C78-A5B3-FAE2A96C45FF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2125663"/>
            <a:ext cx="3082925" cy="360362"/>
            <a:chOff x="2481565" y="2125470"/>
            <a:chExt cx="3083391" cy="360099"/>
          </a:xfrm>
        </p:grpSpPr>
        <p:sp>
          <p:nvSpPr>
            <p:cNvPr id="4" name="Pagon 3">
              <a:extLst>
                <a:ext uri="{FF2B5EF4-FFF2-40B4-BE49-F238E27FC236}">
                  <a16:creationId xmlns:a16="http://schemas.microsoft.com/office/drawing/2014/main" id="{79ACE7A3-62AD-4B5E-8DE0-1CF132B648AD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grpSp>
          <p:nvGrpSpPr>
            <p:cNvPr id="20650" name="Grupa 4">
              <a:extLst>
                <a:ext uri="{FF2B5EF4-FFF2-40B4-BE49-F238E27FC236}">
                  <a16:creationId xmlns:a16="http://schemas.microsoft.com/office/drawing/2014/main" id="{30399471-A1EB-4510-AE87-EA5D9F7E1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899" y="2125470"/>
              <a:ext cx="1672962" cy="360099"/>
              <a:chOff x="3700476" y="2404456"/>
              <a:chExt cx="1672962" cy="360099"/>
            </a:xfrm>
          </p:grpSpPr>
          <p:sp>
            <p:nvSpPr>
              <p:cNvPr id="20651" name="Accept">
                <a:extLst>
                  <a:ext uri="{FF2B5EF4-FFF2-40B4-BE49-F238E27FC236}">
                    <a16:creationId xmlns:a16="http://schemas.microsoft.com/office/drawing/2014/main" id="{ABED94C0-325C-4C88-A91D-72BE16E15C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0476" y="2537675"/>
                <a:ext cx="127000" cy="112712"/>
              </a:xfrm>
              <a:custGeom>
                <a:avLst/>
                <a:gdLst>
                  <a:gd name="T0" fmla="*/ 2147483646 w 525"/>
                  <a:gd name="T1" fmla="*/ 2147483646 h 467"/>
                  <a:gd name="T2" fmla="*/ 2147483646 w 525"/>
                  <a:gd name="T3" fmla="*/ 2147483646 h 467"/>
                  <a:gd name="T4" fmla="*/ 2147483646 w 525"/>
                  <a:gd name="T5" fmla="*/ 2147483646 h 467"/>
                  <a:gd name="T6" fmla="*/ 2147483646 w 525"/>
                  <a:gd name="T7" fmla="*/ 2147483646 h 467"/>
                  <a:gd name="T8" fmla="*/ 2147483646 w 525"/>
                  <a:gd name="T9" fmla="*/ 2147483646 h 467"/>
                  <a:gd name="T10" fmla="*/ 2147483646 w 525"/>
                  <a:gd name="T11" fmla="*/ 2147483646 h 467"/>
                  <a:gd name="T12" fmla="*/ 2147483646 w 525"/>
                  <a:gd name="T13" fmla="*/ 2147483646 h 467"/>
                  <a:gd name="T14" fmla="*/ 2147483646 w 525"/>
                  <a:gd name="T15" fmla="*/ 2147483646 h 467"/>
                  <a:gd name="T16" fmla="*/ 2147483646 w 525"/>
                  <a:gd name="T17" fmla="*/ 2147483646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5" h="467">
                    <a:moveTo>
                      <a:pt x="504" y="3"/>
                    </a:moveTo>
                    <a:cubicBezTo>
                      <a:pt x="500" y="3"/>
                      <a:pt x="497" y="6"/>
                      <a:pt x="495" y="9"/>
                    </a:cubicBezTo>
                    <a:lnTo>
                      <a:pt x="223" y="431"/>
                    </a:lnTo>
                    <a:lnTo>
                      <a:pt x="35" y="262"/>
                    </a:lnTo>
                    <a:cubicBezTo>
                      <a:pt x="22" y="245"/>
                      <a:pt x="0" y="271"/>
                      <a:pt x="18" y="282"/>
                    </a:cubicBezTo>
                    <a:lnTo>
                      <a:pt x="217" y="462"/>
                    </a:lnTo>
                    <a:cubicBezTo>
                      <a:pt x="223" y="467"/>
                      <a:pt x="232" y="466"/>
                      <a:pt x="237" y="459"/>
                    </a:cubicBezTo>
                    <a:lnTo>
                      <a:pt x="518" y="23"/>
                    </a:lnTo>
                    <a:cubicBezTo>
                      <a:pt x="525" y="13"/>
                      <a:pt x="515" y="0"/>
                      <a:pt x="504" y="3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3" name="Item">
                <a:extLst>
                  <a:ext uri="{FF2B5EF4-FFF2-40B4-BE49-F238E27FC236}">
                    <a16:creationId xmlns:a16="http://schemas.microsoft.com/office/drawing/2014/main" id="{BE61CFDC-1F7B-4EE4-BBFD-0D431C033C24}"/>
                  </a:ext>
                </a:extLst>
              </p:cNvPr>
              <p:cNvSpPr/>
              <p:nvPr/>
            </p:nvSpPr>
            <p:spPr>
              <a:xfrm>
                <a:off x="3804120" y="2404456"/>
                <a:ext cx="1568687" cy="360099"/>
              </a:xfrm>
              <a:prstGeom prst="rect">
                <a:avLst/>
              </a:prstGeom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1. Identyfikuj</a:t>
                </a:r>
                <a:endParaRPr lang="en-US" sz="90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</p:grpSp>
      <p:grpSp>
        <p:nvGrpSpPr>
          <p:cNvPr id="20494" name="Grupa 766">
            <a:extLst>
              <a:ext uri="{FF2B5EF4-FFF2-40B4-BE49-F238E27FC236}">
                <a16:creationId xmlns:a16="http://schemas.microsoft.com/office/drawing/2014/main" id="{5210A6D8-3941-4643-86D9-A9F88690998A}"/>
              </a:ext>
            </a:extLst>
          </p:cNvPr>
          <p:cNvGrpSpPr>
            <a:grpSpLocks/>
          </p:cNvGrpSpPr>
          <p:nvPr/>
        </p:nvGrpSpPr>
        <p:grpSpPr bwMode="auto">
          <a:xfrm>
            <a:off x="5541963" y="2128838"/>
            <a:ext cx="3082925" cy="360362"/>
            <a:chOff x="2481565" y="2125470"/>
            <a:chExt cx="3083391" cy="360099"/>
          </a:xfrm>
        </p:grpSpPr>
        <p:sp>
          <p:nvSpPr>
            <p:cNvPr id="768" name="Pagon 767">
              <a:extLst>
                <a:ext uri="{FF2B5EF4-FFF2-40B4-BE49-F238E27FC236}">
                  <a16:creationId xmlns:a16="http://schemas.microsoft.com/office/drawing/2014/main" id="{8782A0A1-428E-4C4F-AE89-19BEF89B66EC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grpSp>
          <p:nvGrpSpPr>
            <p:cNvPr id="20646" name="Grupa 768">
              <a:extLst>
                <a:ext uri="{FF2B5EF4-FFF2-40B4-BE49-F238E27FC236}">
                  <a16:creationId xmlns:a16="http://schemas.microsoft.com/office/drawing/2014/main" id="{95E13EDE-1F66-4FDC-85AB-1BF1FBB2E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899" y="2125470"/>
              <a:ext cx="1672962" cy="360099"/>
              <a:chOff x="3700476" y="2404456"/>
              <a:chExt cx="1672962" cy="360099"/>
            </a:xfrm>
          </p:grpSpPr>
          <p:sp>
            <p:nvSpPr>
              <p:cNvPr id="20647" name="Accept">
                <a:extLst>
                  <a:ext uri="{FF2B5EF4-FFF2-40B4-BE49-F238E27FC236}">
                    <a16:creationId xmlns:a16="http://schemas.microsoft.com/office/drawing/2014/main" id="{FE1C5A24-7D2C-4012-A3C5-8E53563B4E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0476" y="2537675"/>
                <a:ext cx="127000" cy="112712"/>
              </a:xfrm>
              <a:custGeom>
                <a:avLst/>
                <a:gdLst>
                  <a:gd name="T0" fmla="*/ 2147483646 w 525"/>
                  <a:gd name="T1" fmla="*/ 2147483646 h 467"/>
                  <a:gd name="T2" fmla="*/ 2147483646 w 525"/>
                  <a:gd name="T3" fmla="*/ 2147483646 h 467"/>
                  <a:gd name="T4" fmla="*/ 2147483646 w 525"/>
                  <a:gd name="T5" fmla="*/ 2147483646 h 467"/>
                  <a:gd name="T6" fmla="*/ 2147483646 w 525"/>
                  <a:gd name="T7" fmla="*/ 2147483646 h 467"/>
                  <a:gd name="T8" fmla="*/ 2147483646 w 525"/>
                  <a:gd name="T9" fmla="*/ 2147483646 h 467"/>
                  <a:gd name="T10" fmla="*/ 2147483646 w 525"/>
                  <a:gd name="T11" fmla="*/ 2147483646 h 467"/>
                  <a:gd name="T12" fmla="*/ 2147483646 w 525"/>
                  <a:gd name="T13" fmla="*/ 2147483646 h 467"/>
                  <a:gd name="T14" fmla="*/ 2147483646 w 525"/>
                  <a:gd name="T15" fmla="*/ 2147483646 h 467"/>
                  <a:gd name="T16" fmla="*/ 2147483646 w 525"/>
                  <a:gd name="T17" fmla="*/ 2147483646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5" h="467">
                    <a:moveTo>
                      <a:pt x="504" y="3"/>
                    </a:moveTo>
                    <a:cubicBezTo>
                      <a:pt x="500" y="3"/>
                      <a:pt x="497" y="6"/>
                      <a:pt x="495" y="9"/>
                    </a:cubicBezTo>
                    <a:lnTo>
                      <a:pt x="223" y="431"/>
                    </a:lnTo>
                    <a:lnTo>
                      <a:pt x="35" y="262"/>
                    </a:lnTo>
                    <a:cubicBezTo>
                      <a:pt x="22" y="245"/>
                      <a:pt x="0" y="271"/>
                      <a:pt x="18" y="282"/>
                    </a:cubicBezTo>
                    <a:lnTo>
                      <a:pt x="217" y="462"/>
                    </a:lnTo>
                    <a:cubicBezTo>
                      <a:pt x="223" y="467"/>
                      <a:pt x="232" y="466"/>
                      <a:pt x="237" y="459"/>
                    </a:cubicBezTo>
                    <a:lnTo>
                      <a:pt x="518" y="23"/>
                    </a:lnTo>
                    <a:cubicBezTo>
                      <a:pt x="525" y="13"/>
                      <a:pt x="515" y="0"/>
                      <a:pt x="504" y="3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1" name="Item">
                <a:extLst>
                  <a:ext uri="{FF2B5EF4-FFF2-40B4-BE49-F238E27FC236}">
                    <a16:creationId xmlns:a16="http://schemas.microsoft.com/office/drawing/2014/main" id="{88835E24-461C-416D-A380-032238B4FF6C}"/>
                  </a:ext>
                </a:extLst>
              </p:cNvPr>
              <p:cNvSpPr/>
              <p:nvPr/>
            </p:nvSpPr>
            <p:spPr>
              <a:xfrm>
                <a:off x="3804120" y="2404456"/>
                <a:ext cx="1568687" cy="360099"/>
              </a:xfrm>
              <a:prstGeom prst="rect">
                <a:avLst/>
              </a:prstGeom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2. Zbadaj</a:t>
                </a:r>
                <a:endParaRPr lang="en-US" sz="90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</p:grpSp>
      <p:grpSp>
        <p:nvGrpSpPr>
          <p:cNvPr id="20495" name="Grupa 771">
            <a:extLst>
              <a:ext uri="{FF2B5EF4-FFF2-40B4-BE49-F238E27FC236}">
                <a16:creationId xmlns:a16="http://schemas.microsoft.com/office/drawing/2014/main" id="{7087BF11-3FB6-4CC3-A3C2-EEC4034F9C3C}"/>
              </a:ext>
            </a:extLst>
          </p:cNvPr>
          <p:cNvGrpSpPr>
            <a:grpSpLocks/>
          </p:cNvGrpSpPr>
          <p:nvPr/>
        </p:nvGrpSpPr>
        <p:grpSpPr bwMode="auto">
          <a:xfrm>
            <a:off x="8629650" y="2128838"/>
            <a:ext cx="2871788" cy="360362"/>
            <a:chOff x="2481565" y="2125470"/>
            <a:chExt cx="3083391" cy="360099"/>
          </a:xfrm>
        </p:grpSpPr>
        <p:sp>
          <p:nvSpPr>
            <p:cNvPr id="773" name="Pagon 772">
              <a:extLst>
                <a:ext uri="{FF2B5EF4-FFF2-40B4-BE49-F238E27FC236}">
                  <a16:creationId xmlns:a16="http://schemas.microsoft.com/office/drawing/2014/main" id="{612C4162-B9A7-42D8-BC4C-21DA3E89B34E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776" name="Item">
              <a:extLst>
                <a:ext uri="{FF2B5EF4-FFF2-40B4-BE49-F238E27FC236}">
                  <a16:creationId xmlns:a16="http://schemas.microsoft.com/office/drawing/2014/main" id="{79991D8D-FCD4-4505-9493-0D0C8C0D5814}"/>
                </a:ext>
              </a:extLst>
            </p:cNvPr>
            <p:cNvSpPr/>
            <p:nvPr/>
          </p:nvSpPr>
          <p:spPr>
            <a:xfrm>
              <a:off x="3494022" y="2125470"/>
              <a:ext cx="1569820" cy="360099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3. Rozwiąż</a:t>
              </a:r>
              <a:endParaRPr lang="en-US" sz="90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96" name="Locate">
            <a:extLst>
              <a:ext uri="{FF2B5EF4-FFF2-40B4-BE49-F238E27FC236}">
                <a16:creationId xmlns:a16="http://schemas.microsoft.com/office/drawing/2014/main" id="{218884B8-46F2-4CDE-ADFD-C67A81C6B8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82138" y="2236788"/>
            <a:ext cx="157162" cy="157162"/>
          </a:xfrm>
          <a:custGeom>
            <a:avLst/>
            <a:gdLst>
              <a:gd name="T0" fmla="*/ 2147483646 w 641"/>
              <a:gd name="T1" fmla="*/ 0 h 641"/>
              <a:gd name="T2" fmla="*/ 2147483646 w 641"/>
              <a:gd name="T3" fmla="*/ 2147483646 h 641"/>
              <a:gd name="T4" fmla="*/ 2147483646 w 641"/>
              <a:gd name="T5" fmla="*/ 2147483646 h 641"/>
              <a:gd name="T6" fmla="*/ 2147483646 w 641"/>
              <a:gd name="T7" fmla="*/ 2147483646 h 641"/>
              <a:gd name="T8" fmla="*/ 2147483646 w 641"/>
              <a:gd name="T9" fmla="*/ 2147483646 h 641"/>
              <a:gd name="T10" fmla="*/ 2147483646 w 641"/>
              <a:gd name="T11" fmla="*/ 2147483646 h 641"/>
              <a:gd name="T12" fmla="*/ 2147483646 w 641"/>
              <a:gd name="T13" fmla="*/ 2147483646 h 641"/>
              <a:gd name="T14" fmla="*/ 2147483646 w 641"/>
              <a:gd name="T15" fmla="*/ 2147483646 h 641"/>
              <a:gd name="T16" fmla="*/ 2147483646 w 641"/>
              <a:gd name="T17" fmla="*/ 2147483646 h 641"/>
              <a:gd name="T18" fmla="*/ 2147483646 w 641"/>
              <a:gd name="T19" fmla="*/ 2147483646 h 641"/>
              <a:gd name="T20" fmla="*/ 2147483646 w 641"/>
              <a:gd name="T21" fmla="*/ 2147483646 h 641"/>
              <a:gd name="T22" fmla="*/ 2147483646 w 641"/>
              <a:gd name="T23" fmla="*/ 2147483646 h 641"/>
              <a:gd name="T24" fmla="*/ 2147483646 w 641"/>
              <a:gd name="T25" fmla="*/ 2147483646 h 641"/>
              <a:gd name="T26" fmla="*/ 2147483646 w 641"/>
              <a:gd name="T27" fmla="*/ 2147483646 h 641"/>
              <a:gd name="T28" fmla="*/ 2147483646 w 641"/>
              <a:gd name="T29" fmla="*/ 2147483646 h 641"/>
              <a:gd name="T30" fmla="*/ 2147483646 w 641"/>
              <a:gd name="T31" fmla="*/ 2147483646 h 641"/>
              <a:gd name="T32" fmla="*/ 2147483646 w 641"/>
              <a:gd name="T33" fmla="*/ 2147483646 h 641"/>
              <a:gd name="T34" fmla="*/ 2147483646 w 641"/>
              <a:gd name="T35" fmla="*/ 2147483646 h 641"/>
              <a:gd name="T36" fmla="*/ 2147483646 w 641"/>
              <a:gd name="T37" fmla="*/ 2147483646 h 641"/>
              <a:gd name="T38" fmla="*/ 2147483646 w 641"/>
              <a:gd name="T39" fmla="*/ 2147483646 h 641"/>
              <a:gd name="T40" fmla="*/ 2147483646 w 641"/>
              <a:gd name="T41" fmla="*/ 0 h 641"/>
              <a:gd name="T42" fmla="*/ 2147483646 w 641"/>
              <a:gd name="T43" fmla="*/ 2147483646 h 641"/>
              <a:gd name="T44" fmla="*/ 2147483646 w 641"/>
              <a:gd name="T45" fmla="*/ 2147483646 h 641"/>
              <a:gd name="T46" fmla="*/ 2147483646 w 641"/>
              <a:gd name="T47" fmla="*/ 2147483646 h 641"/>
              <a:gd name="T48" fmla="*/ 2147483646 w 641"/>
              <a:gd name="T49" fmla="*/ 2147483646 h 641"/>
              <a:gd name="T50" fmla="*/ 2147483646 w 641"/>
              <a:gd name="T51" fmla="*/ 2147483646 h 641"/>
              <a:gd name="T52" fmla="*/ 2147483646 w 641"/>
              <a:gd name="T53" fmla="*/ 2147483646 h 641"/>
              <a:gd name="T54" fmla="*/ 2147483646 w 641"/>
              <a:gd name="T55" fmla="*/ 2147483646 h 641"/>
              <a:gd name="T56" fmla="*/ 2147483646 w 641"/>
              <a:gd name="T57" fmla="*/ 2147483646 h 641"/>
              <a:gd name="T58" fmla="*/ 2147483646 w 641"/>
              <a:gd name="T59" fmla="*/ 2147483646 h 641"/>
              <a:gd name="T60" fmla="*/ 2147483646 w 641"/>
              <a:gd name="T61" fmla="*/ 2147483646 h 641"/>
              <a:gd name="T62" fmla="*/ 2147483646 w 641"/>
              <a:gd name="T63" fmla="*/ 2147483646 h 641"/>
              <a:gd name="T64" fmla="*/ 2147483646 w 641"/>
              <a:gd name="T65" fmla="*/ 2147483646 h 641"/>
              <a:gd name="T66" fmla="*/ 2147483646 w 641"/>
              <a:gd name="T67" fmla="*/ 2147483646 h 641"/>
              <a:gd name="T68" fmla="*/ 2147483646 w 641"/>
              <a:gd name="T69" fmla="*/ 2147483646 h 641"/>
              <a:gd name="T70" fmla="*/ 2147483646 w 641"/>
              <a:gd name="T71" fmla="*/ 2147483646 h 641"/>
              <a:gd name="T72" fmla="*/ 2147483646 w 641"/>
              <a:gd name="T73" fmla="*/ 2147483646 h 641"/>
              <a:gd name="T74" fmla="*/ 2147483646 w 641"/>
              <a:gd name="T75" fmla="*/ 2147483646 h 641"/>
              <a:gd name="T76" fmla="*/ 2147483646 w 641"/>
              <a:gd name="T77" fmla="*/ 2147483646 h 641"/>
              <a:gd name="T78" fmla="*/ 2147483646 w 641"/>
              <a:gd name="T79" fmla="*/ 2147483646 h 641"/>
              <a:gd name="T80" fmla="*/ 2147483646 w 641"/>
              <a:gd name="T81" fmla="*/ 2147483646 h 641"/>
              <a:gd name="T82" fmla="*/ 2147483646 w 641"/>
              <a:gd name="T83" fmla="*/ 2147483646 h 641"/>
              <a:gd name="T84" fmla="*/ 2147483646 w 641"/>
              <a:gd name="T85" fmla="*/ 2147483646 h 64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41" h="641">
                <a:moveTo>
                  <a:pt x="320" y="0"/>
                </a:moveTo>
                <a:cubicBezTo>
                  <a:pt x="312" y="2"/>
                  <a:pt x="308" y="6"/>
                  <a:pt x="308" y="14"/>
                </a:cubicBezTo>
                <a:lnTo>
                  <a:pt x="308" y="68"/>
                </a:lnTo>
                <a:cubicBezTo>
                  <a:pt x="179" y="75"/>
                  <a:pt x="76" y="178"/>
                  <a:pt x="69" y="307"/>
                </a:cubicBezTo>
                <a:lnTo>
                  <a:pt x="13" y="307"/>
                </a:lnTo>
                <a:cubicBezTo>
                  <a:pt x="6" y="308"/>
                  <a:pt x="0" y="314"/>
                  <a:pt x="1" y="321"/>
                </a:cubicBezTo>
                <a:cubicBezTo>
                  <a:pt x="1" y="328"/>
                  <a:pt x="8" y="334"/>
                  <a:pt x="15" y="334"/>
                </a:cubicBezTo>
                <a:lnTo>
                  <a:pt x="69" y="334"/>
                </a:lnTo>
                <a:cubicBezTo>
                  <a:pt x="76" y="463"/>
                  <a:pt x="179" y="567"/>
                  <a:pt x="308" y="573"/>
                </a:cubicBezTo>
                <a:lnTo>
                  <a:pt x="308" y="627"/>
                </a:lnTo>
                <a:cubicBezTo>
                  <a:pt x="308" y="635"/>
                  <a:pt x="314" y="641"/>
                  <a:pt x="321" y="641"/>
                </a:cubicBezTo>
                <a:cubicBezTo>
                  <a:pt x="328" y="641"/>
                  <a:pt x="335" y="635"/>
                  <a:pt x="335" y="627"/>
                </a:cubicBezTo>
                <a:lnTo>
                  <a:pt x="335" y="573"/>
                </a:lnTo>
                <a:cubicBezTo>
                  <a:pt x="464" y="567"/>
                  <a:pt x="567" y="463"/>
                  <a:pt x="574" y="334"/>
                </a:cubicBezTo>
                <a:lnTo>
                  <a:pt x="628" y="334"/>
                </a:lnTo>
                <a:cubicBezTo>
                  <a:pt x="635" y="334"/>
                  <a:pt x="641" y="328"/>
                  <a:pt x="641" y="321"/>
                </a:cubicBezTo>
                <a:cubicBezTo>
                  <a:pt x="641" y="314"/>
                  <a:pt x="635" y="307"/>
                  <a:pt x="628" y="307"/>
                </a:cubicBezTo>
                <a:lnTo>
                  <a:pt x="574" y="307"/>
                </a:lnTo>
                <a:cubicBezTo>
                  <a:pt x="567" y="178"/>
                  <a:pt x="464" y="75"/>
                  <a:pt x="335" y="68"/>
                </a:cubicBezTo>
                <a:lnTo>
                  <a:pt x="335" y="14"/>
                </a:lnTo>
                <a:cubicBezTo>
                  <a:pt x="335" y="7"/>
                  <a:pt x="328" y="0"/>
                  <a:pt x="320" y="0"/>
                </a:cubicBezTo>
                <a:close/>
                <a:moveTo>
                  <a:pt x="308" y="95"/>
                </a:moveTo>
                <a:lnTo>
                  <a:pt x="308" y="147"/>
                </a:lnTo>
                <a:cubicBezTo>
                  <a:pt x="308" y="155"/>
                  <a:pt x="314" y="161"/>
                  <a:pt x="321" y="161"/>
                </a:cubicBezTo>
                <a:cubicBezTo>
                  <a:pt x="328" y="161"/>
                  <a:pt x="335" y="155"/>
                  <a:pt x="335" y="147"/>
                </a:cubicBezTo>
                <a:lnTo>
                  <a:pt x="335" y="95"/>
                </a:lnTo>
                <a:cubicBezTo>
                  <a:pt x="449" y="102"/>
                  <a:pt x="540" y="193"/>
                  <a:pt x="547" y="307"/>
                </a:cubicBezTo>
                <a:lnTo>
                  <a:pt x="495" y="307"/>
                </a:lnTo>
                <a:lnTo>
                  <a:pt x="493" y="307"/>
                </a:lnTo>
                <a:cubicBezTo>
                  <a:pt x="486" y="308"/>
                  <a:pt x="480" y="314"/>
                  <a:pt x="481" y="321"/>
                </a:cubicBezTo>
                <a:cubicBezTo>
                  <a:pt x="481" y="328"/>
                  <a:pt x="488" y="334"/>
                  <a:pt x="495" y="334"/>
                </a:cubicBezTo>
                <a:lnTo>
                  <a:pt x="547" y="334"/>
                </a:lnTo>
                <a:cubicBezTo>
                  <a:pt x="540" y="449"/>
                  <a:pt x="449" y="540"/>
                  <a:pt x="335" y="547"/>
                </a:cubicBezTo>
                <a:lnTo>
                  <a:pt x="335" y="494"/>
                </a:lnTo>
                <a:cubicBezTo>
                  <a:pt x="335" y="486"/>
                  <a:pt x="326" y="479"/>
                  <a:pt x="318" y="481"/>
                </a:cubicBezTo>
                <a:cubicBezTo>
                  <a:pt x="312" y="482"/>
                  <a:pt x="308" y="488"/>
                  <a:pt x="308" y="494"/>
                </a:cubicBezTo>
                <a:lnTo>
                  <a:pt x="308" y="547"/>
                </a:lnTo>
                <a:cubicBezTo>
                  <a:pt x="193" y="540"/>
                  <a:pt x="102" y="449"/>
                  <a:pt x="95" y="334"/>
                </a:cubicBezTo>
                <a:lnTo>
                  <a:pt x="148" y="334"/>
                </a:lnTo>
                <a:cubicBezTo>
                  <a:pt x="155" y="334"/>
                  <a:pt x="161" y="328"/>
                  <a:pt x="161" y="321"/>
                </a:cubicBezTo>
                <a:cubicBezTo>
                  <a:pt x="161" y="314"/>
                  <a:pt x="155" y="307"/>
                  <a:pt x="148" y="307"/>
                </a:cubicBezTo>
                <a:lnTo>
                  <a:pt x="95" y="307"/>
                </a:lnTo>
                <a:cubicBezTo>
                  <a:pt x="102" y="193"/>
                  <a:pt x="193" y="102"/>
                  <a:pt x="308" y="95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0497" name="Grupa 37">
            <a:extLst>
              <a:ext uri="{FF2B5EF4-FFF2-40B4-BE49-F238E27FC236}">
                <a16:creationId xmlns:a16="http://schemas.microsoft.com/office/drawing/2014/main" id="{849572BB-B0E0-43F2-A5A5-034A7140D41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533650"/>
            <a:ext cx="2928938" cy="1722438"/>
            <a:chOff x="2514469" y="2533575"/>
            <a:chExt cx="2929401" cy="1723028"/>
          </a:xfrm>
        </p:grpSpPr>
        <p:grpSp>
          <p:nvGrpSpPr>
            <p:cNvPr id="20625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64B5CFEB-8F86-4BD4-B675-E5CD573CCD33}"/>
                </a:ext>
              </a:extLst>
            </p:cNvPr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4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59F52594-CC64-42E0-B425-9843DAF650FE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95686" y="1261949"/>
                <a:ext cx="1828800" cy="16452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42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3FE0ACCA-D7B7-44D9-B5F8-5CBB9B44C91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28662" y="1184134"/>
                <a:ext cx="625544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Informacje ogólne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6" name="Labeled Field">
              <a:extLst>
                <a:ext uri="{FF2B5EF4-FFF2-40B4-BE49-F238E27FC236}">
                  <a16:creationId xmlns:a16="http://schemas.microsoft.com/office/drawing/2014/main" id="{F83B734B-97CF-4F0C-8692-4976524E0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699" name="Text Box">
                <a:extLst>
                  <a:ext uri="{FF2B5EF4-FFF2-40B4-BE49-F238E27FC236}">
                    <a16:creationId xmlns:a16="http://schemas.microsoft.com/office/drawing/2014/main" id="{9B036C98-5747-425C-A0ED-E102621D7061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40" name="Label">
                <a:extLst>
                  <a:ext uri="{FF2B5EF4-FFF2-40B4-BE49-F238E27FC236}">
                    <a16:creationId xmlns:a16="http://schemas.microsoft.com/office/drawing/2014/main" id="{6499D0A5-62F7-4645-9F0F-596D61381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Numer sprawy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7" name="Labeled Field">
              <a:extLst>
                <a:ext uri="{FF2B5EF4-FFF2-40B4-BE49-F238E27FC236}">
                  <a16:creationId xmlns:a16="http://schemas.microsoft.com/office/drawing/2014/main" id="{2B95D0A9-58F7-4905-99E0-F7BDF0119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778" name="Text Box">
                <a:extLst>
                  <a:ext uri="{FF2B5EF4-FFF2-40B4-BE49-F238E27FC236}">
                    <a16:creationId xmlns:a16="http://schemas.microsoft.com/office/drawing/2014/main" id="{FA27B69E-7DD9-45D7-9F68-8580E1720D22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Inspektor Jan Nowak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8" name="Label">
                <a:extLst>
                  <a:ext uri="{FF2B5EF4-FFF2-40B4-BE49-F238E27FC236}">
                    <a16:creationId xmlns:a16="http://schemas.microsoft.com/office/drawing/2014/main" id="{D06DF21C-8C2D-4C67-B88D-A8DBFCD0B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Właściciel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8" name="Labeled Field">
              <a:extLst>
                <a:ext uri="{FF2B5EF4-FFF2-40B4-BE49-F238E27FC236}">
                  <a16:creationId xmlns:a16="http://schemas.microsoft.com/office/drawing/2014/main" id="{97115550-EA56-465E-8644-0B9A6794C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781" name="Text Box">
                <a:extLst>
                  <a:ext uri="{FF2B5EF4-FFF2-40B4-BE49-F238E27FC236}">
                    <a16:creationId xmlns:a16="http://schemas.microsoft.com/office/drawing/2014/main" id="{E1F57DBD-4CBC-46AA-8E1F-4020053E6BE7}"/>
                  </a:ext>
                </a:extLst>
              </p:cNvPr>
              <p:cNvSpPr/>
              <p:nvPr/>
            </p:nvSpPr>
            <p:spPr>
              <a:xfrm>
                <a:off x="1724404" y="203984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Przekazane do ABW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6" name="Label">
                <a:extLst>
                  <a:ext uri="{FF2B5EF4-FFF2-40B4-BE49-F238E27FC236}">
                    <a16:creationId xmlns:a16="http://schemas.microsoft.com/office/drawing/2014/main" id="{8B9C5F80-B67F-43E0-AC25-B0B0C5749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Kolejka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9" name="Labeled Field">
              <a:extLst>
                <a:ext uri="{FF2B5EF4-FFF2-40B4-BE49-F238E27FC236}">
                  <a16:creationId xmlns:a16="http://schemas.microsoft.com/office/drawing/2014/main" id="{8A9F4A9D-F8E1-426D-BDE3-BE1C7E227A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784" name="Text Box">
                <a:extLst>
                  <a:ext uri="{FF2B5EF4-FFF2-40B4-BE49-F238E27FC236}">
                    <a16:creationId xmlns:a16="http://schemas.microsoft.com/office/drawing/2014/main" id="{848E8245-F60C-4470-9D26-13827BBEEB4C}"/>
                  </a:ext>
                </a:extLst>
              </p:cNvPr>
              <p:cNvSpPr/>
              <p:nvPr/>
            </p:nvSpPr>
            <p:spPr>
              <a:xfrm>
                <a:off x="1724404" y="2039644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 sprawy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4" name="Label">
                <a:extLst>
                  <a:ext uri="{FF2B5EF4-FFF2-40B4-BE49-F238E27FC236}">
                    <a16:creationId xmlns:a16="http://schemas.microsoft.com/office/drawing/2014/main" id="{91D52176-7668-45C2-9FC8-FFD6F1861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30" name="Labeled Field">
              <a:extLst>
                <a:ext uri="{FF2B5EF4-FFF2-40B4-BE49-F238E27FC236}">
                  <a16:creationId xmlns:a16="http://schemas.microsoft.com/office/drawing/2014/main" id="{3108E7D3-C2AC-41A3-9D3B-FBB2727C3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787" name="Text Box">
                <a:extLst>
                  <a:ext uri="{FF2B5EF4-FFF2-40B4-BE49-F238E27FC236}">
                    <a16:creationId xmlns:a16="http://schemas.microsoft.com/office/drawing/2014/main" id="{643D920B-705B-415A-A27E-4E703B93FB12}"/>
                  </a:ext>
                </a:extLst>
              </p:cNvPr>
              <p:cNvSpPr/>
              <p:nvPr/>
            </p:nvSpPr>
            <p:spPr>
              <a:xfrm>
                <a:off x="1724404" y="203945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2019-02-18 12:31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2" name="Label">
                <a:extLst>
                  <a:ext uri="{FF2B5EF4-FFF2-40B4-BE49-F238E27FC236}">
                    <a16:creationId xmlns:a16="http://schemas.microsoft.com/office/drawing/2014/main" id="{7BBBE050-15D6-4D73-AE20-BEFF240A94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Aktualizacja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0498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42016119-0329-4774-960F-7874867818F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564187" y="2533650"/>
            <a:ext cx="5810249" cy="3486150"/>
            <a:chOff x="595686" y="1184134"/>
            <a:chExt cx="1828800" cy="1683156"/>
          </a:xfrm>
        </p:grpSpPr>
        <p:sp>
          <p:nvSpPr>
            <p:cNvPr id="80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54727B87-5223-475F-BE96-02A99A54D77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5686" y="1221691"/>
              <a:ext cx="1828800" cy="1645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24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A3E70C68-9EC8-4DBA-8FF0-007DD91C840A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28412" y="1184134"/>
              <a:ext cx="181679" cy="757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Szczegóły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500" name="Grupa 838">
            <a:extLst>
              <a:ext uri="{FF2B5EF4-FFF2-40B4-BE49-F238E27FC236}">
                <a16:creationId xmlns:a16="http://schemas.microsoft.com/office/drawing/2014/main" id="{5F5327BD-4326-4531-9318-65B98E0F5EF8}"/>
              </a:ext>
            </a:extLst>
          </p:cNvPr>
          <p:cNvGrpSpPr>
            <a:grpSpLocks/>
          </p:cNvGrpSpPr>
          <p:nvPr/>
        </p:nvGrpSpPr>
        <p:grpSpPr bwMode="auto">
          <a:xfrm>
            <a:off x="2513013" y="4294188"/>
            <a:ext cx="2930525" cy="1724025"/>
            <a:chOff x="2514469" y="2533575"/>
            <a:chExt cx="2929401" cy="1723028"/>
          </a:xfrm>
        </p:grpSpPr>
        <p:grpSp>
          <p:nvGrpSpPr>
            <p:cNvPr id="20566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08D06045-F7CE-42EB-8C5A-E35C777B4E7B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856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856B756F-D0D6-4B6E-82B7-9E849BC316B3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595686" y="1261876"/>
                <a:ext cx="1828800" cy="1645286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83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BB6BF69E-7B3C-47E5-A597-8AE26635BF2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28662" y="1184134"/>
                <a:ext cx="252267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7" name="Labeled Field">
              <a:extLst>
                <a:ext uri="{FF2B5EF4-FFF2-40B4-BE49-F238E27FC236}">
                  <a16:creationId xmlns:a16="http://schemas.microsoft.com/office/drawing/2014/main" id="{AC3E5399-82CF-4334-86AC-CF3428C7A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854" name="Text Box">
                <a:extLst>
                  <a:ext uri="{FF2B5EF4-FFF2-40B4-BE49-F238E27FC236}">
                    <a16:creationId xmlns:a16="http://schemas.microsoft.com/office/drawing/2014/main" id="{546C061C-B9D9-4BD1-8E2C-9CE66D7A6F64}"/>
                  </a:ext>
                </a:extLst>
              </p:cNvPr>
              <p:cNvSpPr/>
              <p:nvPr/>
            </p:nvSpPr>
            <p:spPr>
              <a:xfrm>
                <a:off x="1723810" y="2040030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Andriej Szewczenko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81" name="Label">
                <a:extLst>
                  <a:ext uri="{FF2B5EF4-FFF2-40B4-BE49-F238E27FC236}">
                    <a16:creationId xmlns:a16="http://schemas.microsoft.com/office/drawing/2014/main" id="{44BB99B7-9855-459B-8FA1-8303F2CBE8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Imię i nazwisko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8" name="Labeled Field">
              <a:extLst>
                <a:ext uri="{FF2B5EF4-FFF2-40B4-BE49-F238E27FC236}">
                  <a16:creationId xmlns:a16="http://schemas.microsoft.com/office/drawing/2014/main" id="{4B8F19CC-5C85-42E9-A9ED-FFFACDF11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852" name="Text Box">
                <a:extLst>
                  <a:ext uri="{FF2B5EF4-FFF2-40B4-BE49-F238E27FC236}">
                    <a16:creationId xmlns:a16="http://schemas.microsoft.com/office/drawing/2014/main" id="{95084ECC-E8D3-4268-96DA-81E2D0A2CF05}"/>
                  </a:ext>
                </a:extLst>
              </p:cNvPr>
              <p:cNvSpPr/>
              <p:nvPr/>
            </p:nvSpPr>
            <p:spPr>
              <a:xfrm>
                <a:off x="1723810" y="2039591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ukraińskie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9" name="Label">
                <a:extLst>
                  <a:ext uri="{FF2B5EF4-FFF2-40B4-BE49-F238E27FC236}">
                    <a16:creationId xmlns:a16="http://schemas.microsoft.com/office/drawing/2014/main" id="{0147C1CF-F783-470B-94BA-51A8E9168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Obywatelstwo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9" name="Labeled Field">
              <a:extLst>
                <a:ext uri="{FF2B5EF4-FFF2-40B4-BE49-F238E27FC236}">
                  <a16:creationId xmlns:a16="http://schemas.microsoft.com/office/drawing/2014/main" id="{FD4FE023-2993-4B0B-8EC8-C8DF63129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850" name="Text Box">
                <a:extLst>
                  <a:ext uri="{FF2B5EF4-FFF2-40B4-BE49-F238E27FC236}">
                    <a16:creationId xmlns:a16="http://schemas.microsoft.com/office/drawing/2014/main" id="{AF49C181-03B2-40A2-815A-1C8D6FF6C33F}"/>
                  </a:ext>
                </a:extLst>
              </p:cNvPr>
              <p:cNvSpPr/>
              <p:nvPr/>
            </p:nvSpPr>
            <p:spPr>
              <a:xfrm>
                <a:off x="1723810" y="2039150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1986-01-01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7" name="Label">
                <a:extLst>
                  <a:ext uri="{FF2B5EF4-FFF2-40B4-BE49-F238E27FC236}">
                    <a16:creationId xmlns:a16="http://schemas.microsoft.com/office/drawing/2014/main" id="{7BD15CF4-AA9B-4904-B87B-F1011D3B8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urodzenia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70" name="Labeled Field">
              <a:extLst>
                <a:ext uri="{FF2B5EF4-FFF2-40B4-BE49-F238E27FC236}">
                  <a16:creationId xmlns:a16="http://schemas.microsoft.com/office/drawing/2014/main" id="{91E56AC5-73EB-48E2-9352-FFC0B2616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848" name="Text Box">
                <a:extLst>
                  <a:ext uri="{FF2B5EF4-FFF2-40B4-BE49-F238E27FC236}">
                    <a16:creationId xmlns:a16="http://schemas.microsoft.com/office/drawing/2014/main" id="{DEA6F4D7-F455-4664-B8A5-129E96565205}"/>
                  </a:ext>
                </a:extLst>
              </p:cNvPr>
              <p:cNvSpPr/>
              <p:nvPr/>
            </p:nvSpPr>
            <p:spPr>
              <a:xfrm>
                <a:off x="1723810" y="2040298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12345/AA/12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5" name="Label">
                <a:extLst>
                  <a:ext uri="{FF2B5EF4-FFF2-40B4-BE49-F238E27FC236}">
                    <a16:creationId xmlns:a16="http://schemas.microsoft.com/office/drawing/2014/main" id="{E8F70309-04AE-44E3-8325-38B396BE2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Nr dokumentu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71" name="Labeled Field">
              <a:extLst>
                <a:ext uri="{FF2B5EF4-FFF2-40B4-BE49-F238E27FC236}">
                  <a16:creationId xmlns:a16="http://schemas.microsoft.com/office/drawing/2014/main" id="{6295A9CE-34D7-40B1-B8E6-0B4D85F02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846" name="Text Box">
                <a:extLst>
                  <a:ext uri="{FF2B5EF4-FFF2-40B4-BE49-F238E27FC236}">
                    <a16:creationId xmlns:a16="http://schemas.microsoft.com/office/drawing/2014/main" id="{8A95B7DE-63C9-44C1-94A1-1F48FA765C49}"/>
                  </a:ext>
                </a:extLst>
              </p:cNvPr>
              <p:cNvSpPr/>
              <p:nvPr/>
            </p:nvSpPr>
            <p:spPr>
              <a:xfrm>
                <a:off x="1723810" y="2039859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paszport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3" name="Label">
                <a:extLst>
                  <a:ext uri="{FF2B5EF4-FFF2-40B4-BE49-F238E27FC236}">
                    <a16:creationId xmlns:a16="http://schemas.microsoft.com/office/drawing/2014/main" id="{96F8739F-EED0-49C8-9A7E-4B8B513C7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Typ dokumentu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0501" name="Label">
            <a:extLst>
              <a:ext uri="{FF2B5EF4-FFF2-40B4-BE49-F238E27FC236}">
                <a16:creationId xmlns:a16="http://schemas.microsoft.com/office/drawing/2014/main" id="{26E45F76-ED04-400D-BA83-BD0D29B88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971675"/>
            <a:ext cx="273208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Czas do rozwiązania sprawy:  3 dni 12 godzin</a:t>
            </a:r>
            <a:endParaRPr lang="en-US" altLang="pl-PL" sz="90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2" name="Panel">
            <a:extLst>
              <a:ext uri="{FF2B5EF4-FFF2-40B4-BE49-F238E27FC236}">
                <a16:creationId xmlns:a16="http://schemas.microsoft.com/office/drawing/2014/main" id="{77719CE5-0058-4F56-8667-535A7A5C5868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508" name="Grupa 242">
            <a:extLst>
              <a:ext uri="{FF2B5EF4-FFF2-40B4-BE49-F238E27FC236}">
                <a16:creationId xmlns:a16="http://schemas.microsoft.com/office/drawing/2014/main" id="{D0B704F6-398A-4B73-8646-90392DE7B62A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44" name="Item">
              <a:extLst>
                <a:ext uri="{FF2B5EF4-FFF2-40B4-BE49-F238E27FC236}">
                  <a16:creationId xmlns:a16="http://schemas.microsoft.com/office/drawing/2014/main" id="{4FDECE28-B373-475E-8B01-02CD9D71C4C2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5" name="Chevron">
              <a:extLst>
                <a:ext uri="{FF2B5EF4-FFF2-40B4-BE49-F238E27FC236}">
                  <a16:creationId xmlns:a16="http://schemas.microsoft.com/office/drawing/2014/main" id="{9C0CB64D-2EF2-45D7-B98C-DDCCE9D2761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24" name="Dashboard">
              <a:extLst>
                <a:ext uri="{FF2B5EF4-FFF2-40B4-BE49-F238E27FC236}">
                  <a16:creationId xmlns:a16="http://schemas.microsoft.com/office/drawing/2014/main" id="{1709841F-3EBF-42B1-B78B-EE54C6CCD1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7" name="Item">
              <a:extLst>
                <a:ext uri="{FF2B5EF4-FFF2-40B4-BE49-F238E27FC236}">
                  <a16:creationId xmlns:a16="http://schemas.microsoft.com/office/drawing/2014/main" id="{DCA39F66-C563-4FCD-8621-FFDEB806AED5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8" name="Chevron">
              <a:extLst>
                <a:ext uri="{FF2B5EF4-FFF2-40B4-BE49-F238E27FC236}">
                  <a16:creationId xmlns:a16="http://schemas.microsoft.com/office/drawing/2014/main" id="{A7533FBD-F346-4E1A-86D4-F31379357EF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9" name="Item">
              <a:extLst>
                <a:ext uri="{FF2B5EF4-FFF2-40B4-BE49-F238E27FC236}">
                  <a16:creationId xmlns:a16="http://schemas.microsoft.com/office/drawing/2014/main" id="{3B810363-5C6D-4841-9B05-EC1AF54DF8C1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0" name="Chevron">
              <a:extLst>
                <a:ext uri="{FF2B5EF4-FFF2-40B4-BE49-F238E27FC236}">
                  <a16:creationId xmlns:a16="http://schemas.microsoft.com/office/drawing/2014/main" id="{374AE5EF-8D7B-40E4-A6C0-3352A66DB4D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1" name="Item">
              <a:extLst>
                <a:ext uri="{FF2B5EF4-FFF2-40B4-BE49-F238E27FC236}">
                  <a16:creationId xmlns:a16="http://schemas.microsoft.com/office/drawing/2014/main" id="{54108A16-1BC8-4412-833F-A900FBD08C0B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2" name="Chevron">
              <a:extLst>
                <a:ext uri="{FF2B5EF4-FFF2-40B4-BE49-F238E27FC236}">
                  <a16:creationId xmlns:a16="http://schemas.microsoft.com/office/drawing/2014/main" id="{6167A8DD-D606-401E-BB29-73C2E0E6749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3" name="Item">
              <a:extLst>
                <a:ext uri="{FF2B5EF4-FFF2-40B4-BE49-F238E27FC236}">
                  <a16:creationId xmlns:a16="http://schemas.microsoft.com/office/drawing/2014/main" id="{000642FD-9EF8-4421-986E-66B9B72E6AFA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4" name="Chevron">
              <a:extLst>
                <a:ext uri="{FF2B5EF4-FFF2-40B4-BE49-F238E27FC236}">
                  <a16:creationId xmlns:a16="http://schemas.microsoft.com/office/drawing/2014/main" id="{831FC543-2321-43FF-93D7-820DE4B75C5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5" name="Item">
              <a:extLst>
                <a:ext uri="{FF2B5EF4-FFF2-40B4-BE49-F238E27FC236}">
                  <a16:creationId xmlns:a16="http://schemas.microsoft.com/office/drawing/2014/main" id="{E9C77993-5D56-4802-8735-AB24E8DDE2E6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" name="Chevron">
              <a:extLst>
                <a:ext uri="{FF2B5EF4-FFF2-40B4-BE49-F238E27FC236}">
                  <a16:creationId xmlns:a16="http://schemas.microsoft.com/office/drawing/2014/main" id="{07002C94-5EE6-4796-9BFF-8CEBD69EABD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7" name="Chevron">
              <a:extLst>
                <a:ext uri="{FF2B5EF4-FFF2-40B4-BE49-F238E27FC236}">
                  <a16:creationId xmlns:a16="http://schemas.microsoft.com/office/drawing/2014/main" id="{BA0CE3BE-2C54-49EE-89F6-66FFAEB2C45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36" name="Multipe Users">
              <a:extLst>
                <a:ext uri="{FF2B5EF4-FFF2-40B4-BE49-F238E27FC236}">
                  <a16:creationId xmlns:a16="http://schemas.microsoft.com/office/drawing/2014/main" id="{1B655426-EFC6-4C37-89F0-A42BAAE6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7" name="Opened Folder">
              <a:extLst>
                <a:ext uri="{FF2B5EF4-FFF2-40B4-BE49-F238E27FC236}">
                  <a16:creationId xmlns:a16="http://schemas.microsoft.com/office/drawing/2014/main" id="{F8312296-AAE3-4D72-8BA2-5B7F52D9C3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8" name="Briefcase">
              <a:extLst>
                <a:ext uri="{FF2B5EF4-FFF2-40B4-BE49-F238E27FC236}">
                  <a16:creationId xmlns:a16="http://schemas.microsoft.com/office/drawing/2014/main" id="{DDE48A52-191B-4036-90B6-90282C553A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9" name="Settings (2)">
              <a:extLst>
                <a:ext uri="{FF2B5EF4-FFF2-40B4-BE49-F238E27FC236}">
                  <a16:creationId xmlns:a16="http://schemas.microsoft.com/office/drawing/2014/main" id="{8716CA37-790A-4542-9D0B-8A120633B4E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2" name="Item">
              <a:extLst>
                <a:ext uri="{FF2B5EF4-FFF2-40B4-BE49-F238E27FC236}">
                  <a16:creationId xmlns:a16="http://schemas.microsoft.com/office/drawing/2014/main" id="{FD0F28A4-8E11-4DF3-B2D9-DCD850C2CFC5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1" name="Audio">
              <a:extLst>
                <a:ext uri="{FF2B5EF4-FFF2-40B4-BE49-F238E27FC236}">
                  <a16:creationId xmlns:a16="http://schemas.microsoft.com/office/drawing/2014/main" id="{EC384D54-A2E3-470D-8B5C-F816DDA759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42" name="Question">
              <a:extLst>
                <a:ext uri="{FF2B5EF4-FFF2-40B4-BE49-F238E27FC236}">
                  <a16:creationId xmlns:a16="http://schemas.microsoft.com/office/drawing/2014/main" id="{AEB15826-5E67-483A-9474-EDCED155431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5" name="Item">
              <a:extLst>
                <a:ext uri="{FF2B5EF4-FFF2-40B4-BE49-F238E27FC236}">
                  <a16:creationId xmlns:a16="http://schemas.microsoft.com/office/drawing/2014/main" id="{860535ED-2140-4715-A469-98CADFEB835F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4" name="To-do">
              <a:extLst>
                <a:ext uri="{FF2B5EF4-FFF2-40B4-BE49-F238E27FC236}">
                  <a16:creationId xmlns:a16="http://schemas.microsoft.com/office/drawing/2014/main" id="{D6688033-D037-4CC0-BFAA-2CAF9EFD69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7" name="Chevron">
              <a:extLst>
                <a:ext uri="{FF2B5EF4-FFF2-40B4-BE49-F238E27FC236}">
                  <a16:creationId xmlns:a16="http://schemas.microsoft.com/office/drawing/2014/main" id="{198BF81C-D901-4F4D-ACC4-955C7A1C2FF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709" name="Link Bar">
            <a:extLst>
              <a:ext uri="{FF2B5EF4-FFF2-40B4-BE49-F238E27FC236}">
                <a16:creationId xmlns:a16="http://schemas.microsoft.com/office/drawing/2014/main" id="{F0263AE4-865B-42FE-AC43-DFE81013F827}"/>
              </a:ext>
            </a:extLst>
          </p:cNvPr>
          <p:cNvSpPr>
            <a:spLocks/>
          </p:cNvSpPr>
          <p:nvPr/>
        </p:nvSpPr>
        <p:spPr bwMode="auto">
          <a:xfrm>
            <a:off x="817563" y="4465638"/>
            <a:ext cx="1110414" cy="149390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Rozwiąż sprawę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Anuluj sprawę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Dodaj do kolejki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Przypisz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Powiąż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Archiwizuj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Szukaj w archiwum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510" name="Grupa 271">
            <a:extLst>
              <a:ext uri="{FF2B5EF4-FFF2-40B4-BE49-F238E27FC236}">
                <a16:creationId xmlns:a16="http://schemas.microsoft.com/office/drawing/2014/main" id="{E6F70D3D-48C0-44EA-8DFF-B6BC65D96490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0520" name="Header">
              <a:extLst>
                <a:ext uri="{FF2B5EF4-FFF2-40B4-BE49-F238E27FC236}">
                  <a16:creationId xmlns:a16="http://schemas.microsoft.com/office/drawing/2014/main" id="{3815A970-D493-43D6-8B09-886145BD1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SPRAWY – EDYCJA (OGÓLNA)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Item">
              <a:extLst>
                <a:ext uri="{FF2B5EF4-FFF2-40B4-BE49-F238E27FC236}">
                  <a16:creationId xmlns:a16="http://schemas.microsoft.com/office/drawing/2014/main" id="{BAF247F2-D1E0-4590-8F48-A6EFF159C88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" name="Dymek mowy: prostokąt z zaokrąglonymi rogami 173">
            <a:extLst>
              <a:ext uri="{FF2B5EF4-FFF2-40B4-BE49-F238E27FC236}">
                <a16:creationId xmlns:a16="http://schemas.microsoft.com/office/drawing/2014/main" id="{CE9B9A16-A5BA-4207-A87B-A5C4A1445434}"/>
              </a:ext>
            </a:extLst>
          </p:cNvPr>
          <p:cNvSpPr/>
          <p:nvPr/>
        </p:nvSpPr>
        <p:spPr>
          <a:xfrm>
            <a:off x="1487446" y="5140139"/>
            <a:ext cx="1195387" cy="425450"/>
          </a:xfrm>
          <a:prstGeom prst="wedgeRoundRectCallout">
            <a:avLst>
              <a:gd name="adj1" fmla="val -40269"/>
              <a:gd name="adj2" fmla="val -113800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Lista dostępnych operacji dla sprawy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6" name="Dymek mowy: prostokąt z zaokrąglonymi rogami 175">
            <a:extLst>
              <a:ext uri="{FF2B5EF4-FFF2-40B4-BE49-F238E27FC236}">
                <a16:creationId xmlns:a16="http://schemas.microsoft.com/office/drawing/2014/main" id="{40039234-F466-4916-946E-8D1DC7C62B8B}"/>
              </a:ext>
            </a:extLst>
          </p:cNvPr>
          <p:cNvSpPr/>
          <p:nvPr/>
        </p:nvSpPr>
        <p:spPr>
          <a:xfrm>
            <a:off x="3109913" y="946150"/>
            <a:ext cx="1233487" cy="425450"/>
          </a:xfrm>
          <a:prstGeom prst="wedgeRoundRectCallout">
            <a:avLst>
              <a:gd name="adj1" fmla="val -69811"/>
              <a:gd name="adj2" fmla="val 65467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Ikona typu ekranu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9" name="Dymek mowy: prostokąt z zaokrąglonymi rogami 178">
            <a:extLst>
              <a:ext uri="{FF2B5EF4-FFF2-40B4-BE49-F238E27FC236}">
                <a16:creationId xmlns:a16="http://schemas.microsoft.com/office/drawing/2014/main" id="{702F1786-0818-4081-8F9C-D39DDA47F0F4}"/>
              </a:ext>
            </a:extLst>
          </p:cNvPr>
          <p:cNvSpPr/>
          <p:nvPr/>
        </p:nvSpPr>
        <p:spPr>
          <a:xfrm>
            <a:off x="9293225" y="958850"/>
            <a:ext cx="1003300" cy="425450"/>
          </a:xfrm>
          <a:prstGeom prst="wedgeRoundRectCallout">
            <a:avLst>
              <a:gd name="adj1" fmla="val 84859"/>
              <a:gd name="adj2" fmla="val -1296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Zalogowany użytkownik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1" name="Dymek mowy: prostokąt z zaokrąglonymi rogami 180">
            <a:extLst>
              <a:ext uri="{FF2B5EF4-FFF2-40B4-BE49-F238E27FC236}">
                <a16:creationId xmlns:a16="http://schemas.microsoft.com/office/drawing/2014/main" id="{58001845-F09B-4B9D-89AF-2117C04625CB}"/>
              </a:ext>
            </a:extLst>
          </p:cNvPr>
          <p:cNvSpPr/>
          <p:nvPr/>
        </p:nvSpPr>
        <p:spPr>
          <a:xfrm>
            <a:off x="7716838" y="1444625"/>
            <a:ext cx="1001712" cy="425450"/>
          </a:xfrm>
          <a:prstGeom prst="wedgeRoundRectCallout">
            <a:avLst>
              <a:gd name="adj1" fmla="val 79155"/>
              <a:gd name="adj2" fmla="val 83394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Komunikat KPI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Dymek mowy: prostokąt z zaokrąglonymi rogami 183">
            <a:extLst>
              <a:ext uri="{FF2B5EF4-FFF2-40B4-BE49-F238E27FC236}">
                <a16:creationId xmlns:a16="http://schemas.microsoft.com/office/drawing/2014/main" id="{CDE2AFA6-8891-4412-9B24-4B1CCC30DCE1}"/>
              </a:ext>
            </a:extLst>
          </p:cNvPr>
          <p:cNvSpPr/>
          <p:nvPr/>
        </p:nvSpPr>
        <p:spPr>
          <a:xfrm>
            <a:off x="1420813" y="2176463"/>
            <a:ext cx="1196975" cy="425450"/>
          </a:xfrm>
          <a:prstGeom prst="wedgeRoundRectCallout">
            <a:avLst>
              <a:gd name="adj1" fmla="val 73586"/>
              <a:gd name="adj2" fmla="val 4978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Informacje ogólne o sprawie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5" name="Dymek mowy: prostokąt z zaokrąglonymi rogami 184">
            <a:extLst>
              <a:ext uri="{FF2B5EF4-FFF2-40B4-BE49-F238E27FC236}">
                <a16:creationId xmlns:a16="http://schemas.microsoft.com/office/drawing/2014/main" id="{71EDF4B7-0AEB-47B3-A224-117941FDE01E}"/>
              </a:ext>
            </a:extLst>
          </p:cNvPr>
          <p:cNvSpPr/>
          <p:nvPr/>
        </p:nvSpPr>
        <p:spPr>
          <a:xfrm>
            <a:off x="1147763" y="3937000"/>
            <a:ext cx="1208087" cy="514350"/>
          </a:xfrm>
          <a:prstGeom prst="wedgeRoundRectCallout">
            <a:avLst>
              <a:gd name="adj1" fmla="val 73586"/>
              <a:gd name="adj2" fmla="val 4978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Osoba związana ze sprawą – link do karty „Osoba”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0" name="Text Box">
            <a:extLst>
              <a:ext uri="{FF2B5EF4-FFF2-40B4-BE49-F238E27FC236}">
                <a16:creationId xmlns:a16="http://schemas.microsoft.com/office/drawing/2014/main" id="{A4C5CDA3-0E86-45CE-B490-AF7309759E55}"/>
              </a:ext>
            </a:extLst>
          </p:cNvPr>
          <p:cNvSpPr/>
          <p:nvPr/>
        </p:nvSpPr>
        <p:spPr bwMode="auto">
          <a:xfrm>
            <a:off x="6691632" y="2728613"/>
            <a:ext cx="1687513" cy="2413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 OPERACJI</a:t>
            </a:r>
            <a:endParaRPr lang="en-US" sz="9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2" name="Label">
            <a:extLst>
              <a:ext uri="{FF2B5EF4-FFF2-40B4-BE49-F238E27FC236}">
                <a16:creationId xmlns:a16="http://schemas.microsoft.com/office/drawing/2014/main" id="{9AB9B846-CE49-4B4A-AA34-8E70644C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989" y="2728182"/>
            <a:ext cx="1007953" cy="2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 operacji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8" name="Button">
            <a:extLst>
              <a:ext uri="{FF2B5EF4-FFF2-40B4-BE49-F238E27FC236}">
                <a16:creationId xmlns:a16="http://schemas.microsoft.com/office/drawing/2014/main" id="{7CA8FAE5-3FD6-4AF0-A3C7-AB770A2A4699}"/>
              </a:ext>
            </a:extLst>
          </p:cNvPr>
          <p:cNvSpPr/>
          <p:nvPr/>
        </p:nvSpPr>
        <p:spPr>
          <a:xfrm>
            <a:off x="6742113" y="4770477"/>
            <a:ext cx="627062" cy="311150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ZAPISZ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9" name="Button">
            <a:extLst>
              <a:ext uri="{FF2B5EF4-FFF2-40B4-BE49-F238E27FC236}">
                <a16:creationId xmlns:a16="http://schemas.microsoft.com/office/drawing/2014/main" id="{A42131FE-71D1-4FA4-BF47-E6FE993128C9}"/>
              </a:ext>
            </a:extLst>
          </p:cNvPr>
          <p:cNvSpPr/>
          <p:nvPr/>
        </p:nvSpPr>
        <p:spPr>
          <a:xfrm>
            <a:off x="7502525" y="4770477"/>
            <a:ext cx="690563" cy="311150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ANULUJ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0" name="Grupa 37">
            <a:extLst>
              <a:ext uri="{FF2B5EF4-FFF2-40B4-BE49-F238E27FC236}">
                <a16:creationId xmlns:a16="http://schemas.microsoft.com/office/drawing/2014/main" id="{4D6E771E-4F7E-4929-B92D-B2F2540E0FE8}"/>
              </a:ext>
            </a:extLst>
          </p:cNvPr>
          <p:cNvGrpSpPr>
            <a:grpSpLocks/>
          </p:cNvGrpSpPr>
          <p:nvPr/>
        </p:nvGrpSpPr>
        <p:grpSpPr bwMode="auto">
          <a:xfrm>
            <a:off x="6715852" y="2967057"/>
            <a:ext cx="2928938" cy="1722438"/>
            <a:chOff x="2514469" y="2533575"/>
            <a:chExt cx="2929401" cy="1723028"/>
          </a:xfrm>
        </p:grpSpPr>
        <p:grpSp>
          <p:nvGrpSpPr>
            <p:cNvPr id="241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2CD82DEA-8E4E-4DFD-8503-FE7896EF4C5D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275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15F065D5-53BE-4C6A-8AF4-111555296064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95686" y="1261949"/>
                <a:ext cx="1828800" cy="16452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6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2B09C993-0B14-4BB1-8217-2667D1747EA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8662" y="1184134"/>
                <a:ext cx="1476407" cy="157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Blok komponentów dla danego typu operacji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3" name="Label">
              <a:extLst>
                <a:ext uri="{FF2B5EF4-FFF2-40B4-BE49-F238E27FC236}">
                  <a16:creationId xmlns:a16="http://schemas.microsoft.com/office/drawing/2014/main" id="{4C02ED82-59D4-45D7-8A49-DA8E14D5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390" y="2750706"/>
              <a:ext cx="100811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Przykład 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8" name="Drop-Down Box" descr="&lt;SmartSettings&gt;&lt;SmartResize enabled=&quot;True&quot; minWidth=&quot;20&quot; minHeight=&quot;5&quot; /&gt;&lt;/SmartSettings&gt;">
            <a:extLst>
              <a:ext uri="{FF2B5EF4-FFF2-40B4-BE49-F238E27FC236}">
                <a16:creationId xmlns:a16="http://schemas.microsoft.com/office/drawing/2014/main" id="{2DC76B53-753E-4D36-B309-65668BEE4902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398921" y="3172767"/>
            <a:ext cx="1439169" cy="306697"/>
            <a:chOff x="2038839" y="1912774"/>
            <a:chExt cx="1783124" cy="228708"/>
          </a:xfrm>
        </p:grpSpPr>
        <p:sp>
          <p:nvSpPr>
            <p:cNvPr id="280" name="Box Background">
              <a:extLst>
                <a:ext uri="{FF2B5EF4-FFF2-40B4-BE49-F238E27FC236}">
                  <a16:creationId xmlns:a16="http://schemas.microsoft.com/office/drawing/2014/main" id="{7DC13D73-4C8A-4D6A-B0D6-C4BC432433E6}"/>
                </a:ext>
              </a:extLst>
            </p:cNvPr>
            <p:cNvSpPr/>
            <p:nvPr/>
          </p:nvSpPr>
          <p:spPr>
            <a:xfrm>
              <a:off x="2038839" y="1912774"/>
              <a:ext cx="1783124" cy="228708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przykład</a:t>
              </a:r>
              <a:endParaRPr lang="en-US" sz="8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Drop-Down Arrow" descr="&lt;SmartSettings&gt;&lt;SmartResize anchorLeft=&quot;None&quot; anchorTop=&quot;None&quot; anchorRight=&quot;Absolute&quot; anchorBottom=&quot;None&quot; /&gt;&lt;/SmartSettings&gt;">
              <a:extLst>
                <a:ext uri="{FF2B5EF4-FFF2-40B4-BE49-F238E27FC236}">
                  <a16:creationId xmlns:a16="http://schemas.microsoft.com/office/drawing/2014/main" id="{C45E2203-BA09-487F-9A83-E7E0F3C2B7CC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3693253" y="2005951"/>
              <a:ext cx="78588" cy="42353"/>
            </a:xfrm>
            <a:custGeom>
              <a:avLst/>
              <a:gdLst>
                <a:gd name="T0" fmla="*/ 19 w 336"/>
                <a:gd name="T1" fmla="*/ 0 h 189"/>
                <a:gd name="T2" fmla="*/ 0 w 336"/>
                <a:gd name="T3" fmla="*/ 21 h 189"/>
                <a:gd name="T4" fmla="*/ 168 w 336"/>
                <a:gd name="T5" fmla="*/ 189 h 189"/>
                <a:gd name="T6" fmla="*/ 336 w 336"/>
                <a:gd name="T7" fmla="*/ 21 h 189"/>
                <a:gd name="T8" fmla="*/ 317 w 336"/>
                <a:gd name="T9" fmla="*/ 0 h 189"/>
                <a:gd name="T10" fmla="*/ 168 w 336"/>
                <a:gd name="T11" fmla="*/ 148 h 189"/>
                <a:gd name="T12" fmla="*/ 19 w 336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89">
                  <a:moveTo>
                    <a:pt x="19" y="0"/>
                  </a:moveTo>
                  <a:lnTo>
                    <a:pt x="0" y="21"/>
                  </a:lnTo>
                  <a:cubicBezTo>
                    <a:pt x="56" y="77"/>
                    <a:pt x="112" y="133"/>
                    <a:pt x="168" y="189"/>
                  </a:cubicBezTo>
                  <a:cubicBezTo>
                    <a:pt x="223" y="132"/>
                    <a:pt x="280" y="77"/>
                    <a:pt x="336" y="21"/>
                  </a:cubicBezTo>
                  <a:lnTo>
                    <a:pt x="317" y="0"/>
                  </a:lnTo>
                  <a:lnTo>
                    <a:pt x="168" y="1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F8F8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6" grpId="0" animBg="1"/>
      <p:bldP spid="179" grpId="0" animBg="1"/>
      <p:bldP spid="181" grpId="0" animBg="1"/>
      <p:bldP spid="184" grpId="0" animBg="1"/>
      <p:bldP spid="1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F6DACF9-E8C2-4464-9D24-4A682A3D91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l-PL" b="1" dirty="0"/>
              <a:t>Projekt Cudzoziemiec w centrum uwagi współfinansowany z Funduszu Azylu Migracji i Integracji. Bezpieczna Przystań.</a:t>
            </a:r>
            <a:endParaRPr lang="pl-PL" dirty="0"/>
          </a:p>
        </p:txBody>
      </p:sp>
      <p:pic>
        <p:nvPicPr>
          <p:cNvPr id="5123" name="Picture 2" descr="\\insim.biz\cre-PL\users\AN45FR\Desktop\Nowy obraz mapy bitowej.bmp">
            <a:extLst>
              <a:ext uri="{FF2B5EF4-FFF2-40B4-BE49-F238E27FC236}">
                <a16:creationId xmlns:a16="http://schemas.microsoft.com/office/drawing/2014/main" id="{2C770A3E-A3AD-49E7-B6B6-A155DD2F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27003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eader">
            <a:extLst>
              <a:ext uri="{FF2B5EF4-FFF2-40B4-BE49-F238E27FC236}">
                <a16:creationId xmlns:a16="http://schemas.microsoft.com/office/drawing/2014/main" id="{A582BB27-7CAD-4BCA-ACF1-55D778369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101725"/>
            <a:ext cx="4683125" cy="38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Ekran „Rejestracja”</a:t>
            </a:r>
          </a:p>
          <a:p>
            <a:pPr eaLnBrk="1" hangingPunct="1"/>
            <a:r>
              <a:rPr lang="pl-PL" altLang="pl-PL" sz="1400" dirty="0"/>
              <a:t>Ekran „Logowanie”</a:t>
            </a:r>
          </a:p>
          <a:p>
            <a:pPr eaLnBrk="1" hangingPunct="1"/>
            <a:r>
              <a:rPr lang="pl-PL" altLang="pl-PL" sz="1400" dirty="0"/>
              <a:t>Ekran „Pulpit”</a:t>
            </a:r>
          </a:p>
          <a:p>
            <a:pPr eaLnBrk="1" hangingPunct="1"/>
            <a:r>
              <a:rPr lang="pl-PL" altLang="pl-PL" sz="1400" dirty="0"/>
              <a:t>Ekran „Wybór typu sprawy”</a:t>
            </a:r>
          </a:p>
          <a:p>
            <a:pPr eaLnBrk="1" hangingPunct="1"/>
            <a:r>
              <a:rPr lang="pl-PL" altLang="pl-PL" sz="1400" dirty="0"/>
              <a:t>Ekran „Wniosek o pobyt stały” – wersja j. rosyjski</a:t>
            </a:r>
          </a:p>
          <a:p>
            <a:pPr eaLnBrk="1" hangingPunct="1"/>
            <a:r>
              <a:rPr lang="pl-PL" altLang="pl-PL" sz="1400" dirty="0"/>
              <a:t>Ekran „Zapisanie sprawy” + następne kroki</a:t>
            </a:r>
          </a:p>
          <a:p>
            <a:pPr eaLnBrk="1" hangingPunct="1"/>
            <a:r>
              <a:rPr lang="pl-PL" altLang="pl-PL" sz="1400" dirty="0"/>
              <a:t>Ekran „Lista spraw”</a:t>
            </a:r>
          </a:p>
          <a:p>
            <a:pPr eaLnBrk="1" hangingPunct="1"/>
            <a:r>
              <a:rPr lang="pl-PL" altLang="pl-PL" sz="1400" dirty="0"/>
              <a:t>Ekran „Karta sprawy”</a:t>
            </a:r>
          </a:p>
          <a:p>
            <a:pPr eaLnBrk="1" hangingPunct="1"/>
            <a:r>
              <a:rPr lang="pl-PL" altLang="pl-PL" sz="1400" dirty="0"/>
              <a:t>Ekran „Zgłoś powiązanie sprawy”</a:t>
            </a:r>
          </a:p>
          <a:p>
            <a:pPr eaLnBrk="1" hangingPunct="1"/>
            <a:r>
              <a:rPr lang="pl-PL" altLang="pl-PL" sz="1400" dirty="0"/>
              <a:t>Ekran „Lista plików/dokumentów”</a:t>
            </a:r>
          </a:p>
          <a:p>
            <a:pPr eaLnBrk="1" hangingPunct="1"/>
            <a:r>
              <a:rPr lang="pl-PL" altLang="pl-PL" sz="1400" dirty="0"/>
              <a:t>Ekran „Karta pliku/dokumentu”</a:t>
            </a:r>
          </a:p>
          <a:p>
            <a:pPr eaLnBrk="1" hangingPunct="1"/>
            <a:endParaRPr lang="pl-PL" altLang="pl-PL" sz="1400" dirty="0"/>
          </a:p>
        </p:txBody>
      </p:sp>
      <p:sp>
        <p:nvSpPr>
          <p:cNvPr id="5125" name="Header">
            <a:extLst>
              <a:ext uri="{FF2B5EF4-FFF2-40B4-BE49-F238E27FC236}">
                <a16:creationId xmlns:a16="http://schemas.microsoft.com/office/drawing/2014/main" id="{17219BEF-8767-455B-892D-B9D353BCC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757238"/>
            <a:ext cx="35702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 b="1" dirty="0"/>
              <a:t>I. </a:t>
            </a:r>
            <a:r>
              <a:rPr lang="pl-PL" altLang="pl-PL" sz="1400" b="1" dirty="0" err="1"/>
              <a:t>inPOL</a:t>
            </a:r>
            <a:r>
              <a:rPr lang="pl-PL" altLang="pl-PL" sz="1400" b="1" dirty="0"/>
              <a:t> – „Portal Cudzoziemca”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26" name="Header">
            <a:extLst>
              <a:ext uri="{FF2B5EF4-FFF2-40B4-BE49-F238E27FC236}">
                <a16:creationId xmlns:a16="http://schemas.microsoft.com/office/drawing/2014/main" id="{CE947E43-E941-458D-B781-579180EBE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344488"/>
            <a:ext cx="4683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Lista makiet ekranów</a:t>
            </a:r>
            <a:endParaRPr lang="en-US" altLang="pl-PL" sz="2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Header">
            <a:extLst>
              <a:ext uri="{FF2B5EF4-FFF2-40B4-BE49-F238E27FC236}">
                <a16:creationId xmlns:a16="http://schemas.microsoft.com/office/drawing/2014/main" id="{DF6860FB-4ACF-475D-8AF6-5B5DEFCCB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793" y="1101725"/>
            <a:ext cx="4683125" cy="18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Ekran „Moje konto”</a:t>
            </a:r>
          </a:p>
          <a:p>
            <a:pPr eaLnBrk="1" hangingPunct="1"/>
            <a:r>
              <a:rPr lang="pl-PL" altLang="pl-PL" sz="1400" dirty="0"/>
              <a:t>Ekran „Historia zmian”</a:t>
            </a:r>
          </a:p>
          <a:p>
            <a:pPr eaLnBrk="1" hangingPunct="1"/>
            <a:r>
              <a:rPr lang="pl-PL" altLang="pl-PL" sz="1400" dirty="0"/>
              <a:t>Ekran „Moje zapytania”</a:t>
            </a:r>
          </a:p>
          <a:p>
            <a:pPr eaLnBrk="1" hangingPunct="1"/>
            <a:r>
              <a:rPr lang="pl-PL" altLang="pl-PL" sz="1400" dirty="0"/>
              <a:t>Ekran „Zgłoszenie wniosku przeglądu akt”</a:t>
            </a:r>
          </a:p>
          <a:p>
            <a:pPr eaLnBrk="1" hangingPunct="1"/>
            <a:r>
              <a:rPr lang="pl-PL" altLang="pl-PL" sz="1400" dirty="0"/>
              <a:t>Ekran „Zgłoszenie powiązania sprawy”</a:t>
            </a:r>
          </a:p>
          <a:p>
            <a:pPr eaLnBrk="1" hangingPunct="1"/>
            <a:r>
              <a:rPr lang="pl-PL" altLang="pl-PL" sz="1400" dirty="0"/>
              <a:t>Ekran „Pomoc”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CCCA74FF-2A17-4076-B55F-5D3EE2C07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774" y="887413"/>
            <a:ext cx="11136313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D11F496C-C161-428E-81FC-ABBEB71E6B3E}"/>
              </a:ext>
            </a:extLst>
          </p:cNvPr>
          <p:cNvSpPr/>
          <p:nvPr/>
        </p:nvSpPr>
        <p:spPr>
          <a:xfrm>
            <a:off x="492125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484" name="Group 231">
            <a:extLst>
              <a:ext uri="{FF2B5EF4-FFF2-40B4-BE49-F238E27FC236}">
                <a16:creationId xmlns:a16="http://schemas.microsoft.com/office/drawing/2014/main" id="{FED6254B-E646-49A0-B31C-B88960083545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0653" name="Label">
              <a:extLst>
                <a:ext uri="{FF2B5EF4-FFF2-40B4-BE49-F238E27FC236}">
                  <a16:creationId xmlns:a16="http://schemas.microsoft.com/office/drawing/2014/main" id="{0DC10AA1-F347-4663-BB09-3FD97C178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654" name="User">
              <a:extLst>
                <a:ext uri="{FF2B5EF4-FFF2-40B4-BE49-F238E27FC236}">
                  <a16:creationId xmlns:a16="http://schemas.microsoft.com/office/drawing/2014/main" id="{38FDAD90-54EA-41FE-BABE-F1F7FE45F0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E7C70950-B468-4E30-A0C9-CF9423E7C5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85" name="Header">
            <a:extLst>
              <a:ext uri="{FF2B5EF4-FFF2-40B4-BE49-F238E27FC236}">
                <a16:creationId xmlns:a16="http://schemas.microsoft.com/office/drawing/2014/main" id="{D80C1563-8EBB-4FFA-9DDB-4C33CC74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Przypisanie urzędnika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81099BC8-0CC7-4C97-8020-5C49E4E60DE0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8F15F06-9C2C-4DA7-B6E2-2CEA2A082961}"/>
              </a:ext>
            </a:extLst>
          </p:cNvPr>
          <p:cNvSpPr/>
          <p:nvPr/>
        </p:nvSpPr>
        <p:spPr>
          <a:xfrm>
            <a:off x="3014663" y="1318915"/>
            <a:ext cx="1828800" cy="383182"/>
          </a:xfrm>
          <a:prstGeom prst="rect">
            <a:avLst/>
          </a:prstGeom>
        </p:spPr>
        <p:txBody>
          <a:bodyPr wrap="square"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SPRAWA CAS/12344-X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3" name="Item">
            <a:extLst>
              <a:ext uri="{FF2B5EF4-FFF2-40B4-BE49-F238E27FC236}">
                <a16:creationId xmlns:a16="http://schemas.microsoft.com/office/drawing/2014/main" id="{B4F8600B-7DE3-4292-9EB9-CE347299FA16}"/>
              </a:ext>
            </a:extLst>
          </p:cNvPr>
          <p:cNvSpPr/>
          <p:nvPr/>
        </p:nvSpPr>
        <p:spPr>
          <a:xfrm>
            <a:off x="6076949" y="1329234"/>
            <a:ext cx="2479675" cy="383182"/>
          </a:xfrm>
          <a:prstGeom prst="rect">
            <a:avLst/>
          </a:prstGeom>
        </p:spPr>
        <p:txBody>
          <a:bodyPr wrap="square"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DATA WYDANIA DECYZJI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89" name="Header">
            <a:extLst>
              <a:ext uri="{FF2B5EF4-FFF2-40B4-BE49-F238E27FC236}">
                <a16:creationId xmlns:a16="http://schemas.microsoft.com/office/drawing/2014/main" id="{428AC183-ECB7-4FD1-A654-DAF173C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63688"/>
            <a:ext cx="2693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2019-02-19</a:t>
            </a:r>
            <a:endParaRPr lang="en-US" altLang="pl-PL" sz="14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50FC8CC8-A069-4E7C-AFCD-68F0E9F86D3F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91" name="Header">
            <a:extLst>
              <a:ext uri="{FF2B5EF4-FFF2-40B4-BE49-F238E27FC236}">
                <a16:creationId xmlns:a16="http://schemas.microsoft.com/office/drawing/2014/main" id="{AA822E65-0764-4EC6-A680-9C70B365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492" name="Briefcase">
            <a:extLst>
              <a:ext uri="{FF2B5EF4-FFF2-40B4-BE49-F238E27FC236}">
                <a16:creationId xmlns:a16="http://schemas.microsoft.com/office/drawing/2014/main" id="{14CD165C-7168-4005-A4B0-AC29AA0A2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4600" y="1441450"/>
            <a:ext cx="390525" cy="363538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0493" name="Grupa 5">
            <a:extLst>
              <a:ext uri="{FF2B5EF4-FFF2-40B4-BE49-F238E27FC236}">
                <a16:creationId xmlns:a16="http://schemas.microsoft.com/office/drawing/2014/main" id="{DB4DEBAC-B856-4C78-A5B3-FAE2A96C45FF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2125663"/>
            <a:ext cx="3082925" cy="360362"/>
            <a:chOff x="2481565" y="2125470"/>
            <a:chExt cx="3083391" cy="360099"/>
          </a:xfrm>
        </p:grpSpPr>
        <p:sp>
          <p:nvSpPr>
            <p:cNvPr id="4" name="Pagon 3">
              <a:extLst>
                <a:ext uri="{FF2B5EF4-FFF2-40B4-BE49-F238E27FC236}">
                  <a16:creationId xmlns:a16="http://schemas.microsoft.com/office/drawing/2014/main" id="{79ACE7A3-62AD-4B5E-8DE0-1CF132B648AD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grpSp>
          <p:nvGrpSpPr>
            <p:cNvPr id="20650" name="Grupa 4">
              <a:extLst>
                <a:ext uri="{FF2B5EF4-FFF2-40B4-BE49-F238E27FC236}">
                  <a16:creationId xmlns:a16="http://schemas.microsoft.com/office/drawing/2014/main" id="{30399471-A1EB-4510-AE87-EA5D9F7E1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899" y="2125470"/>
              <a:ext cx="1672962" cy="360099"/>
              <a:chOff x="3700476" y="2404456"/>
              <a:chExt cx="1672962" cy="360099"/>
            </a:xfrm>
          </p:grpSpPr>
          <p:sp>
            <p:nvSpPr>
              <p:cNvPr id="20651" name="Accept">
                <a:extLst>
                  <a:ext uri="{FF2B5EF4-FFF2-40B4-BE49-F238E27FC236}">
                    <a16:creationId xmlns:a16="http://schemas.microsoft.com/office/drawing/2014/main" id="{ABED94C0-325C-4C88-A91D-72BE16E15C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0476" y="2537675"/>
                <a:ext cx="127000" cy="112712"/>
              </a:xfrm>
              <a:custGeom>
                <a:avLst/>
                <a:gdLst>
                  <a:gd name="T0" fmla="*/ 2147483646 w 525"/>
                  <a:gd name="T1" fmla="*/ 2147483646 h 467"/>
                  <a:gd name="T2" fmla="*/ 2147483646 w 525"/>
                  <a:gd name="T3" fmla="*/ 2147483646 h 467"/>
                  <a:gd name="T4" fmla="*/ 2147483646 w 525"/>
                  <a:gd name="T5" fmla="*/ 2147483646 h 467"/>
                  <a:gd name="T6" fmla="*/ 2147483646 w 525"/>
                  <a:gd name="T7" fmla="*/ 2147483646 h 467"/>
                  <a:gd name="T8" fmla="*/ 2147483646 w 525"/>
                  <a:gd name="T9" fmla="*/ 2147483646 h 467"/>
                  <a:gd name="T10" fmla="*/ 2147483646 w 525"/>
                  <a:gd name="T11" fmla="*/ 2147483646 h 467"/>
                  <a:gd name="T12" fmla="*/ 2147483646 w 525"/>
                  <a:gd name="T13" fmla="*/ 2147483646 h 467"/>
                  <a:gd name="T14" fmla="*/ 2147483646 w 525"/>
                  <a:gd name="T15" fmla="*/ 2147483646 h 467"/>
                  <a:gd name="T16" fmla="*/ 2147483646 w 525"/>
                  <a:gd name="T17" fmla="*/ 2147483646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5" h="467">
                    <a:moveTo>
                      <a:pt x="504" y="3"/>
                    </a:moveTo>
                    <a:cubicBezTo>
                      <a:pt x="500" y="3"/>
                      <a:pt x="497" y="6"/>
                      <a:pt x="495" y="9"/>
                    </a:cubicBezTo>
                    <a:lnTo>
                      <a:pt x="223" y="431"/>
                    </a:lnTo>
                    <a:lnTo>
                      <a:pt x="35" y="262"/>
                    </a:lnTo>
                    <a:cubicBezTo>
                      <a:pt x="22" y="245"/>
                      <a:pt x="0" y="271"/>
                      <a:pt x="18" y="282"/>
                    </a:cubicBezTo>
                    <a:lnTo>
                      <a:pt x="217" y="462"/>
                    </a:lnTo>
                    <a:cubicBezTo>
                      <a:pt x="223" y="467"/>
                      <a:pt x="232" y="466"/>
                      <a:pt x="237" y="459"/>
                    </a:cubicBezTo>
                    <a:lnTo>
                      <a:pt x="518" y="23"/>
                    </a:lnTo>
                    <a:cubicBezTo>
                      <a:pt x="525" y="13"/>
                      <a:pt x="515" y="0"/>
                      <a:pt x="504" y="3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3" name="Item">
                <a:extLst>
                  <a:ext uri="{FF2B5EF4-FFF2-40B4-BE49-F238E27FC236}">
                    <a16:creationId xmlns:a16="http://schemas.microsoft.com/office/drawing/2014/main" id="{BE61CFDC-1F7B-4EE4-BBFD-0D431C033C24}"/>
                  </a:ext>
                </a:extLst>
              </p:cNvPr>
              <p:cNvSpPr/>
              <p:nvPr/>
            </p:nvSpPr>
            <p:spPr>
              <a:xfrm>
                <a:off x="3804120" y="2404456"/>
                <a:ext cx="1568687" cy="360099"/>
              </a:xfrm>
              <a:prstGeom prst="rect">
                <a:avLst/>
              </a:prstGeom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1. Identyfikuj</a:t>
                </a:r>
                <a:endParaRPr lang="en-US" sz="90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</p:grpSp>
      <p:grpSp>
        <p:nvGrpSpPr>
          <p:cNvPr id="20494" name="Grupa 766">
            <a:extLst>
              <a:ext uri="{FF2B5EF4-FFF2-40B4-BE49-F238E27FC236}">
                <a16:creationId xmlns:a16="http://schemas.microsoft.com/office/drawing/2014/main" id="{5210A6D8-3941-4643-86D9-A9F88690998A}"/>
              </a:ext>
            </a:extLst>
          </p:cNvPr>
          <p:cNvGrpSpPr>
            <a:grpSpLocks/>
          </p:cNvGrpSpPr>
          <p:nvPr/>
        </p:nvGrpSpPr>
        <p:grpSpPr bwMode="auto">
          <a:xfrm>
            <a:off x="5541963" y="2128838"/>
            <a:ext cx="3082925" cy="360362"/>
            <a:chOff x="2481565" y="2125470"/>
            <a:chExt cx="3083391" cy="360099"/>
          </a:xfrm>
        </p:grpSpPr>
        <p:sp>
          <p:nvSpPr>
            <p:cNvPr id="768" name="Pagon 767">
              <a:extLst>
                <a:ext uri="{FF2B5EF4-FFF2-40B4-BE49-F238E27FC236}">
                  <a16:creationId xmlns:a16="http://schemas.microsoft.com/office/drawing/2014/main" id="{8782A0A1-428E-4C4F-AE89-19BEF89B66EC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grpSp>
          <p:nvGrpSpPr>
            <p:cNvPr id="20646" name="Grupa 768">
              <a:extLst>
                <a:ext uri="{FF2B5EF4-FFF2-40B4-BE49-F238E27FC236}">
                  <a16:creationId xmlns:a16="http://schemas.microsoft.com/office/drawing/2014/main" id="{95E13EDE-1F66-4FDC-85AB-1BF1FBB2E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899" y="2125470"/>
              <a:ext cx="1672962" cy="360099"/>
              <a:chOff x="3700476" y="2404456"/>
              <a:chExt cx="1672962" cy="360099"/>
            </a:xfrm>
          </p:grpSpPr>
          <p:sp>
            <p:nvSpPr>
              <p:cNvPr id="20647" name="Accept">
                <a:extLst>
                  <a:ext uri="{FF2B5EF4-FFF2-40B4-BE49-F238E27FC236}">
                    <a16:creationId xmlns:a16="http://schemas.microsoft.com/office/drawing/2014/main" id="{FE1C5A24-7D2C-4012-A3C5-8E53563B4E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0476" y="2537675"/>
                <a:ext cx="127000" cy="112712"/>
              </a:xfrm>
              <a:custGeom>
                <a:avLst/>
                <a:gdLst>
                  <a:gd name="T0" fmla="*/ 2147483646 w 525"/>
                  <a:gd name="T1" fmla="*/ 2147483646 h 467"/>
                  <a:gd name="T2" fmla="*/ 2147483646 w 525"/>
                  <a:gd name="T3" fmla="*/ 2147483646 h 467"/>
                  <a:gd name="T4" fmla="*/ 2147483646 w 525"/>
                  <a:gd name="T5" fmla="*/ 2147483646 h 467"/>
                  <a:gd name="T6" fmla="*/ 2147483646 w 525"/>
                  <a:gd name="T7" fmla="*/ 2147483646 h 467"/>
                  <a:gd name="T8" fmla="*/ 2147483646 w 525"/>
                  <a:gd name="T9" fmla="*/ 2147483646 h 467"/>
                  <a:gd name="T10" fmla="*/ 2147483646 w 525"/>
                  <a:gd name="T11" fmla="*/ 2147483646 h 467"/>
                  <a:gd name="T12" fmla="*/ 2147483646 w 525"/>
                  <a:gd name="T13" fmla="*/ 2147483646 h 467"/>
                  <a:gd name="T14" fmla="*/ 2147483646 w 525"/>
                  <a:gd name="T15" fmla="*/ 2147483646 h 467"/>
                  <a:gd name="T16" fmla="*/ 2147483646 w 525"/>
                  <a:gd name="T17" fmla="*/ 2147483646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5" h="467">
                    <a:moveTo>
                      <a:pt x="504" y="3"/>
                    </a:moveTo>
                    <a:cubicBezTo>
                      <a:pt x="500" y="3"/>
                      <a:pt x="497" y="6"/>
                      <a:pt x="495" y="9"/>
                    </a:cubicBezTo>
                    <a:lnTo>
                      <a:pt x="223" y="431"/>
                    </a:lnTo>
                    <a:lnTo>
                      <a:pt x="35" y="262"/>
                    </a:lnTo>
                    <a:cubicBezTo>
                      <a:pt x="22" y="245"/>
                      <a:pt x="0" y="271"/>
                      <a:pt x="18" y="282"/>
                    </a:cubicBezTo>
                    <a:lnTo>
                      <a:pt x="217" y="462"/>
                    </a:lnTo>
                    <a:cubicBezTo>
                      <a:pt x="223" y="467"/>
                      <a:pt x="232" y="466"/>
                      <a:pt x="237" y="459"/>
                    </a:cubicBezTo>
                    <a:lnTo>
                      <a:pt x="518" y="23"/>
                    </a:lnTo>
                    <a:cubicBezTo>
                      <a:pt x="525" y="13"/>
                      <a:pt x="515" y="0"/>
                      <a:pt x="504" y="3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1" name="Item">
                <a:extLst>
                  <a:ext uri="{FF2B5EF4-FFF2-40B4-BE49-F238E27FC236}">
                    <a16:creationId xmlns:a16="http://schemas.microsoft.com/office/drawing/2014/main" id="{88835E24-461C-416D-A380-032238B4FF6C}"/>
                  </a:ext>
                </a:extLst>
              </p:cNvPr>
              <p:cNvSpPr/>
              <p:nvPr/>
            </p:nvSpPr>
            <p:spPr>
              <a:xfrm>
                <a:off x="3804120" y="2404456"/>
                <a:ext cx="1568687" cy="360099"/>
              </a:xfrm>
              <a:prstGeom prst="rect">
                <a:avLst/>
              </a:prstGeom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2. Zbadaj</a:t>
                </a:r>
                <a:endParaRPr lang="en-US" sz="90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</p:grpSp>
      <p:grpSp>
        <p:nvGrpSpPr>
          <p:cNvPr id="20495" name="Grupa 771">
            <a:extLst>
              <a:ext uri="{FF2B5EF4-FFF2-40B4-BE49-F238E27FC236}">
                <a16:creationId xmlns:a16="http://schemas.microsoft.com/office/drawing/2014/main" id="{7087BF11-3FB6-4CC3-A3C2-EEC4034F9C3C}"/>
              </a:ext>
            </a:extLst>
          </p:cNvPr>
          <p:cNvGrpSpPr>
            <a:grpSpLocks/>
          </p:cNvGrpSpPr>
          <p:nvPr/>
        </p:nvGrpSpPr>
        <p:grpSpPr bwMode="auto">
          <a:xfrm>
            <a:off x="8629650" y="2128838"/>
            <a:ext cx="2871788" cy="360362"/>
            <a:chOff x="2481565" y="2125470"/>
            <a:chExt cx="3083391" cy="360099"/>
          </a:xfrm>
        </p:grpSpPr>
        <p:sp>
          <p:nvSpPr>
            <p:cNvPr id="773" name="Pagon 772">
              <a:extLst>
                <a:ext uri="{FF2B5EF4-FFF2-40B4-BE49-F238E27FC236}">
                  <a16:creationId xmlns:a16="http://schemas.microsoft.com/office/drawing/2014/main" id="{612C4162-B9A7-42D8-BC4C-21DA3E89B34E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776" name="Item">
              <a:extLst>
                <a:ext uri="{FF2B5EF4-FFF2-40B4-BE49-F238E27FC236}">
                  <a16:creationId xmlns:a16="http://schemas.microsoft.com/office/drawing/2014/main" id="{79991D8D-FCD4-4505-9493-0D0C8C0D5814}"/>
                </a:ext>
              </a:extLst>
            </p:cNvPr>
            <p:cNvSpPr/>
            <p:nvPr/>
          </p:nvSpPr>
          <p:spPr>
            <a:xfrm>
              <a:off x="3494022" y="2125470"/>
              <a:ext cx="1569820" cy="360099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3. Rozwiąż</a:t>
              </a:r>
              <a:endParaRPr lang="en-US" sz="90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96" name="Locate">
            <a:extLst>
              <a:ext uri="{FF2B5EF4-FFF2-40B4-BE49-F238E27FC236}">
                <a16:creationId xmlns:a16="http://schemas.microsoft.com/office/drawing/2014/main" id="{218884B8-46F2-4CDE-ADFD-C67A81C6B8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82138" y="2236788"/>
            <a:ext cx="157162" cy="157162"/>
          </a:xfrm>
          <a:custGeom>
            <a:avLst/>
            <a:gdLst>
              <a:gd name="T0" fmla="*/ 2147483646 w 641"/>
              <a:gd name="T1" fmla="*/ 0 h 641"/>
              <a:gd name="T2" fmla="*/ 2147483646 w 641"/>
              <a:gd name="T3" fmla="*/ 2147483646 h 641"/>
              <a:gd name="T4" fmla="*/ 2147483646 w 641"/>
              <a:gd name="T5" fmla="*/ 2147483646 h 641"/>
              <a:gd name="T6" fmla="*/ 2147483646 w 641"/>
              <a:gd name="T7" fmla="*/ 2147483646 h 641"/>
              <a:gd name="T8" fmla="*/ 2147483646 w 641"/>
              <a:gd name="T9" fmla="*/ 2147483646 h 641"/>
              <a:gd name="T10" fmla="*/ 2147483646 w 641"/>
              <a:gd name="T11" fmla="*/ 2147483646 h 641"/>
              <a:gd name="T12" fmla="*/ 2147483646 w 641"/>
              <a:gd name="T13" fmla="*/ 2147483646 h 641"/>
              <a:gd name="T14" fmla="*/ 2147483646 w 641"/>
              <a:gd name="T15" fmla="*/ 2147483646 h 641"/>
              <a:gd name="T16" fmla="*/ 2147483646 w 641"/>
              <a:gd name="T17" fmla="*/ 2147483646 h 641"/>
              <a:gd name="T18" fmla="*/ 2147483646 w 641"/>
              <a:gd name="T19" fmla="*/ 2147483646 h 641"/>
              <a:gd name="T20" fmla="*/ 2147483646 w 641"/>
              <a:gd name="T21" fmla="*/ 2147483646 h 641"/>
              <a:gd name="T22" fmla="*/ 2147483646 w 641"/>
              <a:gd name="T23" fmla="*/ 2147483646 h 641"/>
              <a:gd name="T24" fmla="*/ 2147483646 w 641"/>
              <a:gd name="T25" fmla="*/ 2147483646 h 641"/>
              <a:gd name="T26" fmla="*/ 2147483646 w 641"/>
              <a:gd name="T27" fmla="*/ 2147483646 h 641"/>
              <a:gd name="T28" fmla="*/ 2147483646 w 641"/>
              <a:gd name="T29" fmla="*/ 2147483646 h 641"/>
              <a:gd name="T30" fmla="*/ 2147483646 w 641"/>
              <a:gd name="T31" fmla="*/ 2147483646 h 641"/>
              <a:gd name="T32" fmla="*/ 2147483646 w 641"/>
              <a:gd name="T33" fmla="*/ 2147483646 h 641"/>
              <a:gd name="T34" fmla="*/ 2147483646 w 641"/>
              <a:gd name="T35" fmla="*/ 2147483646 h 641"/>
              <a:gd name="T36" fmla="*/ 2147483646 w 641"/>
              <a:gd name="T37" fmla="*/ 2147483646 h 641"/>
              <a:gd name="T38" fmla="*/ 2147483646 w 641"/>
              <a:gd name="T39" fmla="*/ 2147483646 h 641"/>
              <a:gd name="T40" fmla="*/ 2147483646 w 641"/>
              <a:gd name="T41" fmla="*/ 0 h 641"/>
              <a:gd name="T42" fmla="*/ 2147483646 w 641"/>
              <a:gd name="T43" fmla="*/ 2147483646 h 641"/>
              <a:gd name="T44" fmla="*/ 2147483646 w 641"/>
              <a:gd name="T45" fmla="*/ 2147483646 h 641"/>
              <a:gd name="T46" fmla="*/ 2147483646 w 641"/>
              <a:gd name="T47" fmla="*/ 2147483646 h 641"/>
              <a:gd name="T48" fmla="*/ 2147483646 w 641"/>
              <a:gd name="T49" fmla="*/ 2147483646 h 641"/>
              <a:gd name="T50" fmla="*/ 2147483646 w 641"/>
              <a:gd name="T51" fmla="*/ 2147483646 h 641"/>
              <a:gd name="T52" fmla="*/ 2147483646 w 641"/>
              <a:gd name="T53" fmla="*/ 2147483646 h 641"/>
              <a:gd name="T54" fmla="*/ 2147483646 w 641"/>
              <a:gd name="T55" fmla="*/ 2147483646 h 641"/>
              <a:gd name="T56" fmla="*/ 2147483646 w 641"/>
              <a:gd name="T57" fmla="*/ 2147483646 h 641"/>
              <a:gd name="T58" fmla="*/ 2147483646 w 641"/>
              <a:gd name="T59" fmla="*/ 2147483646 h 641"/>
              <a:gd name="T60" fmla="*/ 2147483646 w 641"/>
              <a:gd name="T61" fmla="*/ 2147483646 h 641"/>
              <a:gd name="T62" fmla="*/ 2147483646 w 641"/>
              <a:gd name="T63" fmla="*/ 2147483646 h 641"/>
              <a:gd name="T64" fmla="*/ 2147483646 w 641"/>
              <a:gd name="T65" fmla="*/ 2147483646 h 641"/>
              <a:gd name="T66" fmla="*/ 2147483646 w 641"/>
              <a:gd name="T67" fmla="*/ 2147483646 h 641"/>
              <a:gd name="T68" fmla="*/ 2147483646 w 641"/>
              <a:gd name="T69" fmla="*/ 2147483646 h 641"/>
              <a:gd name="T70" fmla="*/ 2147483646 w 641"/>
              <a:gd name="T71" fmla="*/ 2147483646 h 641"/>
              <a:gd name="T72" fmla="*/ 2147483646 w 641"/>
              <a:gd name="T73" fmla="*/ 2147483646 h 641"/>
              <a:gd name="T74" fmla="*/ 2147483646 w 641"/>
              <a:gd name="T75" fmla="*/ 2147483646 h 641"/>
              <a:gd name="T76" fmla="*/ 2147483646 w 641"/>
              <a:gd name="T77" fmla="*/ 2147483646 h 641"/>
              <a:gd name="T78" fmla="*/ 2147483646 w 641"/>
              <a:gd name="T79" fmla="*/ 2147483646 h 641"/>
              <a:gd name="T80" fmla="*/ 2147483646 w 641"/>
              <a:gd name="T81" fmla="*/ 2147483646 h 641"/>
              <a:gd name="T82" fmla="*/ 2147483646 w 641"/>
              <a:gd name="T83" fmla="*/ 2147483646 h 641"/>
              <a:gd name="T84" fmla="*/ 2147483646 w 641"/>
              <a:gd name="T85" fmla="*/ 2147483646 h 64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41" h="641">
                <a:moveTo>
                  <a:pt x="320" y="0"/>
                </a:moveTo>
                <a:cubicBezTo>
                  <a:pt x="312" y="2"/>
                  <a:pt x="308" y="6"/>
                  <a:pt x="308" y="14"/>
                </a:cubicBezTo>
                <a:lnTo>
                  <a:pt x="308" y="68"/>
                </a:lnTo>
                <a:cubicBezTo>
                  <a:pt x="179" y="75"/>
                  <a:pt x="76" y="178"/>
                  <a:pt x="69" y="307"/>
                </a:cubicBezTo>
                <a:lnTo>
                  <a:pt x="13" y="307"/>
                </a:lnTo>
                <a:cubicBezTo>
                  <a:pt x="6" y="308"/>
                  <a:pt x="0" y="314"/>
                  <a:pt x="1" y="321"/>
                </a:cubicBezTo>
                <a:cubicBezTo>
                  <a:pt x="1" y="328"/>
                  <a:pt x="8" y="334"/>
                  <a:pt x="15" y="334"/>
                </a:cubicBezTo>
                <a:lnTo>
                  <a:pt x="69" y="334"/>
                </a:lnTo>
                <a:cubicBezTo>
                  <a:pt x="76" y="463"/>
                  <a:pt x="179" y="567"/>
                  <a:pt x="308" y="573"/>
                </a:cubicBezTo>
                <a:lnTo>
                  <a:pt x="308" y="627"/>
                </a:lnTo>
                <a:cubicBezTo>
                  <a:pt x="308" y="635"/>
                  <a:pt x="314" y="641"/>
                  <a:pt x="321" y="641"/>
                </a:cubicBezTo>
                <a:cubicBezTo>
                  <a:pt x="328" y="641"/>
                  <a:pt x="335" y="635"/>
                  <a:pt x="335" y="627"/>
                </a:cubicBezTo>
                <a:lnTo>
                  <a:pt x="335" y="573"/>
                </a:lnTo>
                <a:cubicBezTo>
                  <a:pt x="464" y="567"/>
                  <a:pt x="567" y="463"/>
                  <a:pt x="574" y="334"/>
                </a:cubicBezTo>
                <a:lnTo>
                  <a:pt x="628" y="334"/>
                </a:lnTo>
                <a:cubicBezTo>
                  <a:pt x="635" y="334"/>
                  <a:pt x="641" y="328"/>
                  <a:pt x="641" y="321"/>
                </a:cubicBezTo>
                <a:cubicBezTo>
                  <a:pt x="641" y="314"/>
                  <a:pt x="635" y="307"/>
                  <a:pt x="628" y="307"/>
                </a:cubicBezTo>
                <a:lnTo>
                  <a:pt x="574" y="307"/>
                </a:lnTo>
                <a:cubicBezTo>
                  <a:pt x="567" y="178"/>
                  <a:pt x="464" y="75"/>
                  <a:pt x="335" y="68"/>
                </a:cubicBezTo>
                <a:lnTo>
                  <a:pt x="335" y="14"/>
                </a:lnTo>
                <a:cubicBezTo>
                  <a:pt x="335" y="7"/>
                  <a:pt x="328" y="0"/>
                  <a:pt x="320" y="0"/>
                </a:cubicBezTo>
                <a:close/>
                <a:moveTo>
                  <a:pt x="308" y="95"/>
                </a:moveTo>
                <a:lnTo>
                  <a:pt x="308" y="147"/>
                </a:lnTo>
                <a:cubicBezTo>
                  <a:pt x="308" y="155"/>
                  <a:pt x="314" y="161"/>
                  <a:pt x="321" y="161"/>
                </a:cubicBezTo>
                <a:cubicBezTo>
                  <a:pt x="328" y="161"/>
                  <a:pt x="335" y="155"/>
                  <a:pt x="335" y="147"/>
                </a:cubicBezTo>
                <a:lnTo>
                  <a:pt x="335" y="95"/>
                </a:lnTo>
                <a:cubicBezTo>
                  <a:pt x="449" y="102"/>
                  <a:pt x="540" y="193"/>
                  <a:pt x="547" y="307"/>
                </a:cubicBezTo>
                <a:lnTo>
                  <a:pt x="495" y="307"/>
                </a:lnTo>
                <a:lnTo>
                  <a:pt x="493" y="307"/>
                </a:lnTo>
                <a:cubicBezTo>
                  <a:pt x="486" y="308"/>
                  <a:pt x="480" y="314"/>
                  <a:pt x="481" y="321"/>
                </a:cubicBezTo>
                <a:cubicBezTo>
                  <a:pt x="481" y="328"/>
                  <a:pt x="488" y="334"/>
                  <a:pt x="495" y="334"/>
                </a:cubicBezTo>
                <a:lnTo>
                  <a:pt x="547" y="334"/>
                </a:lnTo>
                <a:cubicBezTo>
                  <a:pt x="540" y="449"/>
                  <a:pt x="449" y="540"/>
                  <a:pt x="335" y="547"/>
                </a:cubicBezTo>
                <a:lnTo>
                  <a:pt x="335" y="494"/>
                </a:lnTo>
                <a:cubicBezTo>
                  <a:pt x="335" y="486"/>
                  <a:pt x="326" y="479"/>
                  <a:pt x="318" y="481"/>
                </a:cubicBezTo>
                <a:cubicBezTo>
                  <a:pt x="312" y="482"/>
                  <a:pt x="308" y="488"/>
                  <a:pt x="308" y="494"/>
                </a:cubicBezTo>
                <a:lnTo>
                  <a:pt x="308" y="547"/>
                </a:lnTo>
                <a:cubicBezTo>
                  <a:pt x="193" y="540"/>
                  <a:pt x="102" y="449"/>
                  <a:pt x="95" y="334"/>
                </a:cubicBezTo>
                <a:lnTo>
                  <a:pt x="148" y="334"/>
                </a:lnTo>
                <a:cubicBezTo>
                  <a:pt x="155" y="334"/>
                  <a:pt x="161" y="328"/>
                  <a:pt x="161" y="321"/>
                </a:cubicBezTo>
                <a:cubicBezTo>
                  <a:pt x="161" y="314"/>
                  <a:pt x="155" y="307"/>
                  <a:pt x="148" y="307"/>
                </a:cubicBezTo>
                <a:lnTo>
                  <a:pt x="95" y="307"/>
                </a:lnTo>
                <a:cubicBezTo>
                  <a:pt x="102" y="193"/>
                  <a:pt x="193" y="102"/>
                  <a:pt x="308" y="95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0497" name="Grupa 37">
            <a:extLst>
              <a:ext uri="{FF2B5EF4-FFF2-40B4-BE49-F238E27FC236}">
                <a16:creationId xmlns:a16="http://schemas.microsoft.com/office/drawing/2014/main" id="{849572BB-B0E0-43F2-A5A5-034A7140D41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533650"/>
            <a:ext cx="2928938" cy="1722438"/>
            <a:chOff x="2514469" y="2533575"/>
            <a:chExt cx="2929401" cy="1723028"/>
          </a:xfrm>
        </p:grpSpPr>
        <p:grpSp>
          <p:nvGrpSpPr>
            <p:cNvPr id="20625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64B5CFEB-8F86-4BD4-B675-E5CD573CCD33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4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59F52594-CC64-42E0-B425-9843DAF650F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95686" y="1261949"/>
                <a:ext cx="1828800" cy="16452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42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3FE0ACCA-D7B7-44D9-B5F8-5CBB9B44C91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28662" y="1184134"/>
                <a:ext cx="625544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Informacje ogólne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6" name="Labeled Field">
              <a:extLst>
                <a:ext uri="{FF2B5EF4-FFF2-40B4-BE49-F238E27FC236}">
                  <a16:creationId xmlns:a16="http://schemas.microsoft.com/office/drawing/2014/main" id="{F83B734B-97CF-4F0C-8692-4976524E0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699" name="Text Box">
                <a:extLst>
                  <a:ext uri="{FF2B5EF4-FFF2-40B4-BE49-F238E27FC236}">
                    <a16:creationId xmlns:a16="http://schemas.microsoft.com/office/drawing/2014/main" id="{9B036C98-5747-425C-A0ED-E102621D7061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40" name="Label">
                <a:extLst>
                  <a:ext uri="{FF2B5EF4-FFF2-40B4-BE49-F238E27FC236}">
                    <a16:creationId xmlns:a16="http://schemas.microsoft.com/office/drawing/2014/main" id="{6499D0A5-62F7-4645-9F0F-596D61381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Numer sprawy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7" name="Labeled Field">
              <a:extLst>
                <a:ext uri="{FF2B5EF4-FFF2-40B4-BE49-F238E27FC236}">
                  <a16:creationId xmlns:a16="http://schemas.microsoft.com/office/drawing/2014/main" id="{2B95D0A9-58F7-4905-99E0-F7BDF0119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778" name="Text Box">
                <a:extLst>
                  <a:ext uri="{FF2B5EF4-FFF2-40B4-BE49-F238E27FC236}">
                    <a16:creationId xmlns:a16="http://schemas.microsoft.com/office/drawing/2014/main" id="{FA27B69E-7DD9-45D7-9F68-8580E1720D22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Inspektor Jan Nowak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8" name="Label">
                <a:extLst>
                  <a:ext uri="{FF2B5EF4-FFF2-40B4-BE49-F238E27FC236}">
                    <a16:creationId xmlns:a16="http://schemas.microsoft.com/office/drawing/2014/main" id="{D06DF21C-8C2D-4C67-B88D-A8DBFCD0B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Właściciel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8" name="Labeled Field">
              <a:extLst>
                <a:ext uri="{FF2B5EF4-FFF2-40B4-BE49-F238E27FC236}">
                  <a16:creationId xmlns:a16="http://schemas.microsoft.com/office/drawing/2014/main" id="{97115550-EA56-465E-8644-0B9A6794C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781" name="Text Box">
                <a:extLst>
                  <a:ext uri="{FF2B5EF4-FFF2-40B4-BE49-F238E27FC236}">
                    <a16:creationId xmlns:a16="http://schemas.microsoft.com/office/drawing/2014/main" id="{E1F57DBD-4CBC-46AA-8E1F-4020053E6BE7}"/>
                  </a:ext>
                </a:extLst>
              </p:cNvPr>
              <p:cNvSpPr/>
              <p:nvPr/>
            </p:nvSpPr>
            <p:spPr>
              <a:xfrm>
                <a:off x="1724404" y="203984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Przekazane do ABW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6" name="Label">
                <a:extLst>
                  <a:ext uri="{FF2B5EF4-FFF2-40B4-BE49-F238E27FC236}">
                    <a16:creationId xmlns:a16="http://schemas.microsoft.com/office/drawing/2014/main" id="{8B9C5F80-B67F-43E0-AC25-B0B0C5749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Kolejka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9" name="Labeled Field">
              <a:extLst>
                <a:ext uri="{FF2B5EF4-FFF2-40B4-BE49-F238E27FC236}">
                  <a16:creationId xmlns:a16="http://schemas.microsoft.com/office/drawing/2014/main" id="{8A9F4A9D-F8E1-426D-BDE3-BE1C7E227A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784" name="Text Box">
                <a:extLst>
                  <a:ext uri="{FF2B5EF4-FFF2-40B4-BE49-F238E27FC236}">
                    <a16:creationId xmlns:a16="http://schemas.microsoft.com/office/drawing/2014/main" id="{848E8245-F60C-4470-9D26-13827BBEEB4C}"/>
                  </a:ext>
                </a:extLst>
              </p:cNvPr>
              <p:cNvSpPr/>
              <p:nvPr/>
            </p:nvSpPr>
            <p:spPr>
              <a:xfrm>
                <a:off x="1724404" y="2039644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 sprawy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4" name="Label">
                <a:extLst>
                  <a:ext uri="{FF2B5EF4-FFF2-40B4-BE49-F238E27FC236}">
                    <a16:creationId xmlns:a16="http://schemas.microsoft.com/office/drawing/2014/main" id="{91D52176-7668-45C2-9FC8-FFD6F1861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30" name="Labeled Field">
              <a:extLst>
                <a:ext uri="{FF2B5EF4-FFF2-40B4-BE49-F238E27FC236}">
                  <a16:creationId xmlns:a16="http://schemas.microsoft.com/office/drawing/2014/main" id="{3108E7D3-C2AC-41A3-9D3B-FBB2727C3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787" name="Text Box">
                <a:extLst>
                  <a:ext uri="{FF2B5EF4-FFF2-40B4-BE49-F238E27FC236}">
                    <a16:creationId xmlns:a16="http://schemas.microsoft.com/office/drawing/2014/main" id="{643D920B-705B-415A-A27E-4E703B93FB12}"/>
                  </a:ext>
                </a:extLst>
              </p:cNvPr>
              <p:cNvSpPr/>
              <p:nvPr/>
            </p:nvSpPr>
            <p:spPr>
              <a:xfrm>
                <a:off x="1724404" y="203945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2019-02-18 12:31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2" name="Label">
                <a:extLst>
                  <a:ext uri="{FF2B5EF4-FFF2-40B4-BE49-F238E27FC236}">
                    <a16:creationId xmlns:a16="http://schemas.microsoft.com/office/drawing/2014/main" id="{7BBBE050-15D6-4D73-AE20-BEFF240A94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Aktualizacja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0498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42016119-0329-4774-960F-7874867818F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564187" y="2533650"/>
            <a:ext cx="5810249" cy="3486150"/>
            <a:chOff x="595686" y="1184134"/>
            <a:chExt cx="1828800" cy="1683156"/>
          </a:xfrm>
        </p:grpSpPr>
        <p:sp>
          <p:nvSpPr>
            <p:cNvPr id="80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54727B87-5223-475F-BE96-02A99A54D77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686" y="1221691"/>
              <a:ext cx="1828800" cy="1645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24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A3E70C68-9EC8-4DBA-8FF0-007DD91C840A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8412" y="1184134"/>
              <a:ext cx="181679" cy="757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Szczegóły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500" name="Grupa 838">
            <a:extLst>
              <a:ext uri="{FF2B5EF4-FFF2-40B4-BE49-F238E27FC236}">
                <a16:creationId xmlns:a16="http://schemas.microsoft.com/office/drawing/2014/main" id="{5F5327BD-4326-4531-9318-65B98E0F5EF8}"/>
              </a:ext>
            </a:extLst>
          </p:cNvPr>
          <p:cNvGrpSpPr>
            <a:grpSpLocks/>
          </p:cNvGrpSpPr>
          <p:nvPr/>
        </p:nvGrpSpPr>
        <p:grpSpPr bwMode="auto">
          <a:xfrm>
            <a:off x="2513013" y="4294188"/>
            <a:ext cx="2930525" cy="1724025"/>
            <a:chOff x="2514469" y="2533575"/>
            <a:chExt cx="2929401" cy="1723028"/>
          </a:xfrm>
        </p:grpSpPr>
        <p:grpSp>
          <p:nvGrpSpPr>
            <p:cNvPr id="20566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08D06045-F7CE-42EB-8C5A-E35C777B4E7B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856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856B756F-D0D6-4B6E-82B7-9E849BC316B3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95686" y="1261876"/>
                <a:ext cx="1828800" cy="1645286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83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BB6BF69E-7B3C-47E5-A597-8AE26635BF2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8662" y="1184134"/>
                <a:ext cx="252267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7" name="Labeled Field">
              <a:extLst>
                <a:ext uri="{FF2B5EF4-FFF2-40B4-BE49-F238E27FC236}">
                  <a16:creationId xmlns:a16="http://schemas.microsoft.com/office/drawing/2014/main" id="{AC3E5399-82CF-4334-86AC-CF3428C7A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854" name="Text Box">
                <a:extLst>
                  <a:ext uri="{FF2B5EF4-FFF2-40B4-BE49-F238E27FC236}">
                    <a16:creationId xmlns:a16="http://schemas.microsoft.com/office/drawing/2014/main" id="{546C061C-B9D9-4BD1-8E2C-9CE66D7A6F64}"/>
                  </a:ext>
                </a:extLst>
              </p:cNvPr>
              <p:cNvSpPr/>
              <p:nvPr/>
            </p:nvSpPr>
            <p:spPr>
              <a:xfrm>
                <a:off x="1723810" y="2040030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Andriej Szewczenko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81" name="Label">
                <a:extLst>
                  <a:ext uri="{FF2B5EF4-FFF2-40B4-BE49-F238E27FC236}">
                    <a16:creationId xmlns:a16="http://schemas.microsoft.com/office/drawing/2014/main" id="{44BB99B7-9855-459B-8FA1-8303F2CBE8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Imię i nazwisko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8" name="Labeled Field">
              <a:extLst>
                <a:ext uri="{FF2B5EF4-FFF2-40B4-BE49-F238E27FC236}">
                  <a16:creationId xmlns:a16="http://schemas.microsoft.com/office/drawing/2014/main" id="{4B8F19CC-5C85-42E9-A9ED-FFFACDF11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852" name="Text Box">
                <a:extLst>
                  <a:ext uri="{FF2B5EF4-FFF2-40B4-BE49-F238E27FC236}">
                    <a16:creationId xmlns:a16="http://schemas.microsoft.com/office/drawing/2014/main" id="{95084ECC-E8D3-4268-96DA-81E2D0A2CF05}"/>
                  </a:ext>
                </a:extLst>
              </p:cNvPr>
              <p:cNvSpPr/>
              <p:nvPr/>
            </p:nvSpPr>
            <p:spPr>
              <a:xfrm>
                <a:off x="1723810" y="2039591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ukraińskie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9" name="Label">
                <a:extLst>
                  <a:ext uri="{FF2B5EF4-FFF2-40B4-BE49-F238E27FC236}">
                    <a16:creationId xmlns:a16="http://schemas.microsoft.com/office/drawing/2014/main" id="{0147C1CF-F783-470B-94BA-51A8E9168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Obywatelstwo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9" name="Labeled Field">
              <a:extLst>
                <a:ext uri="{FF2B5EF4-FFF2-40B4-BE49-F238E27FC236}">
                  <a16:creationId xmlns:a16="http://schemas.microsoft.com/office/drawing/2014/main" id="{FD4FE023-2993-4B0B-8EC8-C8DF63129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850" name="Text Box">
                <a:extLst>
                  <a:ext uri="{FF2B5EF4-FFF2-40B4-BE49-F238E27FC236}">
                    <a16:creationId xmlns:a16="http://schemas.microsoft.com/office/drawing/2014/main" id="{AF49C181-03B2-40A2-815A-1C8D6FF6C33F}"/>
                  </a:ext>
                </a:extLst>
              </p:cNvPr>
              <p:cNvSpPr/>
              <p:nvPr/>
            </p:nvSpPr>
            <p:spPr>
              <a:xfrm>
                <a:off x="1723810" y="2039150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1986-01-01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7" name="Label">
                <a:extLst>
                  <a:ext uri="{FF2B5EF4-FFF2-40B4-BE49-F238E27FC236}">
                    <a16:creationId xmlns:a16="http://schemas.microsoft.com/office/drawing/2014/main" id="{7BD15CF4-AA9B-4904-B87B-F1011D3B8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urodzenia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70" name="Labeled Field">
              <a:extLst>
                <a:ext uri="{FF2B5EF4-FFF2-40B4-BE49-F238E27FC236}">
                  <a16:creationId xmlns:a16="http://schemas.microsoft.com/office/drawing/2014/main" id="{91E56AC5-73EB-48E2-9352-FFC0B2616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848" name="Text Box">
                <a:extLst>
                  <a:ext uri="{FF2B5EF4-FFF2-40B4-BE49-F238E27FC236}">
                    <a16:creationId xmlns:a16="http://schemas.microsoft.com/office/drawing/2014/main" id="{DEA6F4D7-F455-4664-B8A5-129E96565205}"/>
                  </a:ext>
                </a:extLst>
              </p:cNvPr>
              <p:cNvSpPr/>
              <p:nvPr/>
            </p:nvSpPr>
            <p:spPr>
              <a:xfrm>
                <a:off x="1723810" y="2040298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12345/AA/12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5" name="Label">
                <a:extLst>
                  <a:ext uri="{FF2B5EF4-FFF2-40B4-BE49-F238E27FC236}">
                    <a16:creationId xmlns:a16="http://schemas.microsoft.com/office/drawing/2014/main" id="{E8F70309-04AE-44E3-8325-38B396BE2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Nr dokumentu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71" name="Labeled Field">
              <a:extLst>
                <a:ext uri="{FF2B5EF4-FFF2-40B4-BE49-F238E27FC236}">
                  <a16:creationId xmlns:a16="http://schemas.microsoft.com/office/drawing/2014/main" id="{6295A9CE-34D7-40B1-B8E6-0B4D85F02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846" name="Text Box">
                <a:extLst>
                  <a:ext uri="{FF2B5EF4-FFF2-40B4-BE49-F238E27FC236}">
                    <a16:creationId xmlns:a16="http://schemas.microsoft.com/office/drawing/2014/main" id="{8A95B7DE-63C9-44C1-94A1-1F48FA765C49}"/>
                  </a:ext>
                </a:extLst>
              </p:cNvPr>
              <p:cNvSpPr/>
              <p:nvPr/>
            </p:nvSpPr>
            <p:spPr>
              <a:xfrm>
                <a:off x="1723810" y="2039859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paszport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3" name="Label">
                <a:extLst>
                  <a:ext uri="{FF2B5EF4-FFF2-40B4-BE49-F238E27FC236}">
                    <a16:creationId xmlns:a16="http://schemas.microsoft.com/office/drawing/2014/main" id="{96F8739F-EED0-49C8-9A7E-4B8B513C7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Typ dokumentu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0501" name="Label">
            <a:extLst>
              <a:ext uri="{FF2B5EF4-FFF2-40B4-BE49-F238E27FC236}">
                <a16:creationId xmlns:a16="http://schemas.microsoft.com/office/drawing/2014/main" id="{26E45F76-ED04-400D-BA83-BD0D29B88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971675"/>
            <a:ext cx="273208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Czas do rozwiązania sprawy:  3 dni 12 godzin</a:t>
            </a:r>
            <a:endParaRPr lang="en-US" altLang="pl-PL" sz="90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2" name="Panel">
            <a:extLst>
              <a:ext uri="{FF2B5EF4-FFF2-40B4-BE49-F238E27FC236}">
                <a16:creationId xmlns:a16="http://schemas.microsoft.com/office/drawing/2014/main" id="{77719CE5-0058-4F56-8667-535A7A5C5868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508" name="Grupa 242">
            <a:extLst>
              <a:ext uri="{FF2B5EF4-FFF2-40B4-BE49-F238E27FC236}">
                <a16:creationId xmlns:a16="http://schemas.microsoft.com/office/drawing/2014/main" id="{D0B704F6-398A-4B73-8646-90392DE7B62A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44" name="Item">
              <a:extLst>
                <a:ext uri="{FF2B5EF4-FFF2-40B4-BE49-F238E27FC236}">
                  <a16:creationId xmlns:a16="http://schemas.microsoft.com/office/drawing/2014/main" id="{4FDECE28-B373-475E-8B01-02CD9D71C4C2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5" name="Chevron">
              <a:extLst>
                <a:ext uri="{FF2B5EF4-FFF2-40B4-BE49-F238E27FC236}">
                  <a16:creationId xmlns:a16="http://schemas.microsoft.com/office/drawing/2014/main" id="{9C0CB64D-2EF2-45D7-B98C-DDCCE9D2761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24" name="Dashboard">
              <a:extLst>
                <a:ext uri="{FF2B5EF4-FFF2-40B4-BE49-F238E27FC236}">
                  <a16:creationId xmlns:a16="http://schemas.microsoft.com/office/drawing/2014/main" id="{1709841F-3EBF-42B1-B78B-EE54C6CCD1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7" name="Item">
              <a:extLst>
                <a:ext uri="{FF2B5EF4-FFF2-40B4-BE49-F238E27FC236}">
                  <a16:creationId xmlns:a16="http://schemas.microsoft.com/office/drawing/2014/main" id="{DCA39F66-C563-4FCD-8621-FFDEB806AED5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8" name="Chevron">
              <a:extLst>
                <a:ext uri="{FF2B5EF4-FFF2-40B4-BE49-F238E27FC236}">
                  <a16:creationId xmlns:a16="http://schemas.microsoft.com/office/drawing/2014/main" id="{A7533FBD-F346-4E1A-86D4-F31379357EF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9" name="Item">
              <a:extLst>
                <a:ext uri="{FF2B5EF4-FFF2-40B4-BE49-F238E27FC236}">
                  <a16:creationId xmlns:a16="http://schemas.microsoft.com/office/drawing/2014/main" id="{3B810363-5C6D-4841-9B05-EC1AF54DF8C1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0" name="Chevron">
              <a:extLst>
                <a:ext uri="{FF2B5EF4-FFF2-40B4-BE49-F238E27FC236}">
                  <a16:creationId xmlns:a16="http://schemas.microsoft.com/office/drawing/2014/main" id="{374AE5EF-8D7B-40E4-A6C0-3352A66DB4D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1" name="Item">
              <a:extLst>
                <a:ext uri="{FF2B5EF4-FFF2-40B4-BE49-F238E27FC236}">
                  <a16:creationId xmlns:a16="http://schemas.microsoft.com/office/drawing/2014/main" id="{54108A16-1BC8-4412-833F-A900FBD08C0B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2" name="Chevron">
              <a:extLst>
                <a:ext uri="{FF2B5EF4-FFF2-40B4-BE49-F238E27FC236}">
                  <a16:creationId xmlns:a16="http://schemas.microsoft.com/office/drawing/2014/main" id="{6167A8DD-D606-401E-BB29-73C2E0E6749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3" name="Item">
              <a:extLst>
                <a:ext uri="{FF2B5EF4-FFF2-40B4-BE49-F238E27FC236}">
                  <a16:creationId xmlns:a16="http://schemas.microsoft.com/office/drawing/2014/main" id="{000642FD-9EF8-4421-986E-66B9B72E6AFA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4" name="Chevron">
              <a:extLst>
                <a:ext uri="{FF2B5EF4-FFF2-40B4-BE49-F238E27FC236}">
                  <a16:creationId xmlns:a16="http://schemas.microsoft.com/office/drawing/2014/main" id="{831FC543-2321-43FF-93D7-820DE4B75C5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5" name="Item">
              <a:extLst>
                <a:ext uri="{FF2B5EF4-FFF2-40B4-BE49-F238E27FC236}">
                  <a16:creationId xmlns:a16="http://schemas.microsoft.com/office/drawing/2014/main" id="{E9C77993-5D56-4802-8735-AB24E8DDE2E6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" name="Chevron">
              <a:extLst>
                <a:ext uri="{FF2B5EF4-FFF2-40B4-BE49-F238E27FC236}">
                  <a16:creationId xmlns:a16="http://schemas.microsoft.com/office/drawing/2014/main" id="{07002C94-5EE6-4796-9BFF-8CEBD69EABD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7" name="Chevron">
              <a:extLst>
                <a:ext uri="{FF2B5EF4-FFF2-40B4-BE49-F238E27FC236}">
                  <a16:creationId xmlns:a16="http://schemas.microsoft.com/office/drawing/2014/main" id="{BA0CE3BE-2C54-49EE-89F6-66FFAEB2C45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36" name="Multipe Users">
              <a:extLst>
                <a:ext uri="{FF2B5EF4-FFF2-40B4-BE49-F238E27FC236}">
                  <a16:creationId xmlns:a16="http://schemas.microsoft.com/office/drawing/2014/main" id="{1B655426-EFC6-4C37-89F0-A42BAAE6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7" name="Opened Folder">
              <a:extLst>
                <a:ext uri="{FF2B5EF4-FFF2-40B4-BE49-F238E27FC236}">
                  <a16:creationId xmlns:a16="http://schemas.microsoft.com/office/drawing/2014/main" id="{F8312296-AAE3-4D72-8BA2-5B7F52D9C3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8" name="Briefcase">
              <a:extLst>
                <a:ext uri="{FF2B5EF4-FFF2-40B4-BE49-F238E27FC236}">
                  <a16:creationId xmlns:a16="http://schemas.microsoft.com/office/drawing/2014/main" id="{DDE48A52-191B-4036-90B6-90282C553A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9" name="Settings (2)">
              <a:extLst>
                <a:ext uri="{FF2B5EF4-FFF2-40B4-BE49-F238E27FC236}">
                  <a16:creationId xmlns:a16="http://schemas.microsoft.com/office/drawing/2014/main" id="{8716CA37-790A-4542-9D0B-8A120633B4E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2" name="Item">
              <a:extLst>
                <a:ext uri="{FF2B5EF4-FFF2-40B4-BE49-F238E27FC236}">
                  <a16:creationId xmlns:a16="http://schemas.microsoft.com/office/drawing/2014/main" id="{FD0F28A4-8E11-4DF3-B2D9-DCD850C2CFC5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1" name="Audio">
              <a:extLst>
                <a:ext uri="{FF2B5EF4-FFF2-40B4-BE49-F238E27FC236}">
                  <a16:creationId xmlns:a16="http://schemas.microsoft.com/office/drawing/2014/main" id="{EC384D54-A2E3-470D-8B5C-F816DDA759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42" name="Question">
              <a:extLst>
                <a:ext uri="{FF2B5EF4-FFF2-40B4-BE49-F238E27FC236}">
                  <a16:creationId xmlns:a16="http://schemas.microsoft.com/office/drawing/2014/main" id="{AEB15826-5E67-483A-9474-EDCED155431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5" name="Item">
              <a:extLst>
                <a:ext uri="{FF2B5EF4-FFF2-40B4-BE49-F238E27FC236}">
                  <a16:creationId xmlns:a16="http://schemas.microsoft.com/office/drawing/2014/main" id="{860535ED-2140-4715-A469-98CADFEB835F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4" name="To-do">
              <a:extLst>
                <a:ext uri="{FF2B5EF4-FFF2-40B4-BE49-F238E27FC236}">
                  <a16:creationId xmlns:a16="http://schemas.microsoft.com/office/drawing/2014/main" id="{D6688033-D037-4CC0-BFAA-2CAF9EFD69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7" name="Chevron">
              <a:extLst>
                <a:ext uri="{FF2B5EF4-FFF2-40B4-BE49-F238E27FC236}">
                  <a16:creationId xmlns:a16="http://schemas.microsoft.com/office/drawing/2014/main" id="{198BF81C-D901-4F4D-ACC4-955C7A1C2FF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709" name="Link Bar">
            <a:extLst>
              <a:ext uri="{FF2B5EF4-FFF2-40B4-BE49-F238E27FC236}">
                <a16:creationId xmlns:a16="http://schemas.microsoft.com/office/drawing/2014/main" id="{F0263AE4-865B-42FE-AC43-DFE81013F827}"/>
              </a:ext>
            </a:extLst>
          </p:cNvPr>
          <p:cNvSpPr>
            <a:spLocks/>
          </p:cNvSpPr>
          <p:nvPr/>
        </p:nvSpPr>
        <p:spPr bwMode="auto">
          <a:xfrm>
            <a:off x="817563" y="4465638"/>
            <a:ext cx="1110414" cy="149390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Rozwiąż sprawę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Anuluj sprawę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Dodaj do kolejki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Przypisz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Powiąż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Archiwizuj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Szukaj w archiwum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510" name="Grupa 271">
            <a:extLst>
              <a:ext uri="{FF2B5EF4-FFF2-40B4-BE49-F238E27FC236}">
                <a16:creationId xmlns:a16="http://schemas.microsoft.com/office/drawing/2014/main" id="{E6F70D3D-48C0-44EA-8DFF-B6BC65D96490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0520" name="Header">
              <a:extLst>
                <a:ext uri="{FF2B5EF4-FFF2-40B4-BE49-F238E27FC236}">
                  <a16:creationId xmlns:a16="http://schemas.microsoft.com/office/drawing/2014/main" id="{3815A970-D493-43D6-8B09-886145BD1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SPRAWY – PRZYPISZ URZĘDNIKA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Item">
              <a:extLst>
                <a:ext uri="{FF2B5EF4-FFF2-40B4-BE49-F238E27FC236}">
                  <a16:creationId xmlns:a16="http://schemas.microsoft.com/office/drawing/2014/main" id="{BAF247F2-D1E0-4590-8F48-A6EFF159C88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" name="Dymek mowy: prostokąt z zaokrąglonymi rogami 173">
            <a:extLst>
              <a:ext uri="{FF2B5EF4-FFF2-40B4-BE49-F238E27FC236}">
                <a16:creationId xmlns:a16="http://schemas.microsoft.com/office/drawing/2014/main" id="{CE9B9A16-A5BA-4207-A87B-A5C4A1445434}"/>
              </a:ext>
            </a:extLst>
          </p:cNvPr>
          <p:cNvSpPr/>
          <p:nvPr/>
        </p:nvSpPr>
        <p:spPr>
          <a:xfrm>
            <a:off x="1477533" y="5503862"/>
            <a:ext cx="1195387" cy="425450"/>
          </a:xfrm>
          <a:prstGeom prst="wedgeRoundRectCallout">
            <a:avLst>
              <a:gd name="adj1" fmla="val -40269"/>
              <a:gd name="adj2" fmla="val -113800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Lista dostępnych operacji dla sprawy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6" name="Dymek mowy: prostokąt z zaokrąglonymi rogami 175">
            <a:extLst>
              <a:ext uri="{FF2B5EF4-FFF2-40B4-BE49-F238E27FC236}">
                <a16:creationId xmlns:a16="http://schemas.microsoft.com/office/drawing/2014/main" id="{40039234-F466-4916-946E-8D1DC7C62B8B}"/>
              </a:ext>
            </a:extLst>
          </p:cNvPr>
          <p:cNvSpPr/>
          <p:nvPr/>
        </p:nvSpPr>
        <p:spPr>
          <a:xfrm>
            <a:off x="3109913" y="946150"/>
            <a:ext cx="1233487" cy="425450"/>
          </a:xfrm>
          <a:prstGeom prst="wedgeRoundRectCallout">
            <a:avLst>
              <a:gd name="adj1" fmla="val -69811"/>
              <a:gd name="adj2" fmla="val 65467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Ikona typu ekranu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9" name="Dymek mowy: prostokąt z zaokrąglonymi rogami 178">
            <a:extLst>
              <a:ext uri="{FF2B5EF4-FFF2-40B4-BE49-F238E27FC236}">
                <a16:creationId xmlns:a16="http://schemas.microsoft.com/office/drawing/2014/main" id="{702F1786-0818-4081-8F9C-D39DDA47F0F4}"/>
              </a:ext>
            </a:extLst>
          </p:cNvPr>
          <p:cNvSpPr/>
          <p:nvPr/>
        </p:nvSpPr>
        <p:spPr>
          <a:xfrm>
            <a:off x="9293225" y="958850"/>
            <a:ext cx="1003300" cy="425450"/>
          </a:xfrm>
          <a:prstGeom prst="wedgeRoundRectCallout">
            <a:avLst>
              <a:gd name="adj1" fmla="val 84859"/>
              <a:gd name="adj2" fmla="val -1296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Zalogowany użytkownik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1" name="Dymek mowy: prostokąt z zaokrąglonymi rogami 180">
            <a:extLst>
              <a:ext uri="{FF2B5EF4-FFF2-40B4-BE49-F238E27FC236}">
                <a16:creationId xmlns:a16="http://schemas.microsoft.com/office/drawing/2014/main" id="{58001845-F09B-4B9D-89AF-2117C04625CB}"/>
              </a:ext>
            </a:extLst>
          </p:cNvPr>
          <p:cNvSpPr/>
          <p:nvPr/>
        </p:nvSpPr>
        <p:spPr>
          <a:xfrm>
            <a:off x="7716838" y="1444625"/>
            <a:ext cx="1001712" cy="425450"/>
          </a:xfrm>
          <a:prstGeom prst="wedgeRoundRectCallout">
            <a:avLst>
              <a:gd name="adj1" fmla="val 79155"/>
              <a:gd name="adj2" fmla="val 83394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Komunikat KPI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Dymek mowy: prostokąt z zaokrąglonymi rogami 183">
            <a:extLst>
              <a:ext uri="{FF2B5EF4-FFF2-40B4-BE49-F238E27FC236}">
                <a16:creationId xmlns:a16="http://schemas.microsoft.com/office/drawing/2014/main" id="{CDE2AFA6-8891-4412-9B24-4B1CCC30DCE1}"/>
              </a:ext>
            </a:extLst>
          </p:cNvPr>
          <p:cNvSpPr/>
          <p:nvPr/>
        </p:nvSpPr>
        <p:spPr>
          <a:xfrm>
            <a:off x="1420813" y="2176463"/>
            <a:ext cx="1196975" cy="425450"/>
          </a:xfrm>
          <a:prstGeom prst="wedgeRoundRectCallout">
            <a:avLst>
              <a:gd name="adj1" fmla="val 73586"/>
              <a:gd name="adj2" fmla="val 4978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Informacje ogólne o sprawie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5" name="Dymek mowy: prostokąt z zaokrąglonymi rogami 184">
            <a:extLst>
              <a:ext uri="{FF2B5EF4-FFF2-40B4-BE49-F238E27FC236}">
                <a16:creationId xmlns:a16="http://schemas.microsoft.com/office/drawing/2014/main" id="{71EDF4B7-0AEB-47B3-A224-117941FDE01E}"/>
              </a:ext>
            </a:extLst>
          </p:cNvPr>
          <p:cNvSpPr/>
          <p:nvPr/>
        </p:nvSpPr>
        <p:spPr>
          <a:xfrm>
            <a:off x="1147763" y="3937000"/>
            <a:ext cx="1208087" cy="514350"/>
          </a:xfrm>
          <a:prstGeom prst="wedgeRoundRectCallout">
            <a:avLst>
              <a:gd name="adj1" fmla="val 73586"/>
              <a:gd name="adj2" fmla="val 4978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Osoba związana ze sprawą – link do karty „Osoba”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0" name="Text Box">
            <a:extLst>
              <a:ext uri="{FF2B5EF4-FFF2-40B4-BE49-F238E27FC236}">
                <a16:creationId xmlns:a16="http://schemas.microsoft.com/office/drawing/2014/main" id="{A4C5CDA3-0E86-45CE-B490-AF7309759E55}"/>
              </a:ext>
            </a:extLst>
          </p:cNvPr>
          <p:cNvSpPr/>
          <p:nvPr/>
        </p:nvSpPr>
        <p:spPr bwMode="auto">
          <a:xfrm>
            <a:off x="6691632" y="2728613"/>
            <a:ext cx="1687513" cy="2413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PRZYPISZ URZĘDNIKA</a:t>
            </a:r>
            <a:endParaRPr lang="en-US" sz="9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2" name="Label">
            <a:extLst>
              <a:ext uri="{FF2B5EF4-FFF2-40B4-BE49-F238E27FC236}">
                <a16:creationId xmlns:a16="http://schemas.microsoft.com/office/drawing/2014/main" id="{9AB9B846-CE49-4B4A-AA34-8E70644C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989" y="2728182"/>
            <a:ext cx="1007953" cy="2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 operacji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3" name="Grupa 52">
            <a:extLst>
              <a:ext uri="{FF2B5EF4-FFF2-40B4-BE49-F238E27FC236}">
                <a16:creationId xmlns:a16="http://schemas.microsoft.com/office/drawing/2014/main" id="{00982899-E333-42A2-81A5-9C640B47CA79}"/>
              </a:ext>
            </a:extLst>
          </p:cNvPr>
          <p:cNvGrpSpPr>
            <a:grpSpLocks/>
          </p:cNvGrpSpPr>
          <p:nvPr/>
        </p:nvGrpSpPr>
        <p:grpSpPr bwMode="auto">
          <a:xfrm>
            <a:off x="5689835" y="3047881"/>
            <a:ext cx="3159125" cy="258762"/>
            <a:chOff x="2732362" y="3269636"/>
            <a:chExt cx="3159209" cy="258424"/>
          </a:xfrm>
        </p:grpSpPr>
        <p:grpSp>
          <p:nvGrpSpPr>
            <p:cNvPr id="234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9E3A8068-7080-4460-B561-4AD2C1C883C9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802354" y="3269636"/>
              <a:ext cx="2089217" cy="258424"/>
              <a:chOff x="2045616" y="1912925"/>
              <a:chExt cx="1783133" cy="228600"/>
            </a:xfrm>
          </p:grpSpPr>
          <p:sp>
            <p:nvSpPr>
              <p:cNvPr id="236" name="Box Background">
                <a:extLst>
                  <a:ext uri="{FF2B5EF4-FFF2-40B4-BE49-F238E27FC236}">
                    <a16:creationId xmlns:a16="http://schemas.microsoft.com/office/drawing/2014/main" id="{EBF80829-03AB-4779-9BCF-A6FFC73DE591}"/>
                  </a:ext>
                </a:extLst>
              </p:cNvPr>
              <p:cNvSpPr/>
              <p:nvPr/>
            </p:nvSpPr>
            <p:spPr>
              <a:xfrm>
                <a:off x="2045625" y="1912925"/>
                <a:ext cx="1783124" cy="22860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Inspektor Jan Kowalski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7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FAD11232-076F-41F2-B8E5-275901E0B38C}"/>
                  </a:ext>
                </a:extLst>
              </p:cNvPr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93253" y="2005487"/>
                <a:ext cx="78588" cy="43476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35" name="Label">
              <a:extLst>
                <a:ext uri="{FF2B5EF4-FFF2-40B4-BE49-F238E27FC236}">
                  <a16:creationId xmlns:a16="http://schemas.microsoft.com/office/drawing/2014/main" id="{007179AB-1022-4C63-9171-3CFD145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75839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Urzędnik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38" name="Button">
            <a:extLst>
              <a:ext uri="{FF2B5EF4-FFF2-40B4-BE49-F238E27FC236}">
                <a16:creationId xmlns:a16="http://schemas.microsoft.com/office/drawing/2014/main" id="{7CA8FAE5-3FD6-4AF0-A3C7-AB770A2A4699}"/>
              </a:ext>
            </a:extLst>
          </p:cNvPr>
          <p:cNvSpPr/>
          <p:nvPr/>
        </p:nvSpPr>
        <p:spPr>
          <a:xfrm>
            <a:off x="6742113" y="3530073"/>
            <a:ext cx="627062" cy="311150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ZAPISZ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9" name="Button">
            <a:extLst>
              <a:ext uri="{FF2B5EF4-FFF2-40B4-BE49-F238E27FC236}">
                <a16:creationId xmlns:a16="http://schemas.microsoft.com/office/drawing/2014/main" id="{A42131FE-71D1-4FA4-BF47-E6FE993128C9}"/>
              </a:ext>
            </a:extLst>
          </p:cNvPr>
          <p:cNvSpPr/>
          <p:nvPr/>
        </p:nvSpPr>
        <p:spPr>
          <a:xfrm>
            <a:off x="7502525" y="3530073"/>
            <a:ext cx="690563" cy="311150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ANULUJ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6" grpId="0" animBg="1"/>
      <p:bldP spid="179" grpId="0" animBg="1"/>
      <p:bldP spid="181" grpId="0" animBg="1"/>
      <p:bldP spid="184" grpId="0" animBg="1"/>
      <p:bldP spid="1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CCCA74FF-2A17-4076-B55F-5D3EE2C07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774" y="887413"/>
            <a:ext cx="11136313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D11F496C-C161-428E-81FC-ABBEB71E6B3E}"/>
              </a:ext>
            </a:extLst>
          </p:cNvPr>
          <p:cNvSpPr/>
          <p:nvPr/>
        </p:nvSpPr>
        <p:spPr>
          <a:xfrm>
            <a:off x="492125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484" name="Group 231">
            <a:extLst>
              <a:ext uri="{FF2B5EF4-FFF2-40B4-BE49-F238E27FC236}">
                <a16:creationId xmlns:a16="http://schemas.microsoft.com/office/drawing/2014/main" id="{FED6254B-E646-49A0-B31C-B88960083545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0653" name="Label">
              <a:extLst>
                <a:ext uri="{FF2B5EF4-FFF2-40B4-BE49-F238E27FC236}">
                  <a16:creationId xmlns:a16="http://schemas.microsoft.com/office/drawing/2014/main" id="{0DC10AA1-F347-4663-BB09-3FD97C178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654" name="User">
              <a:extLst>
                <a:ext uri="{FF2B5EF4-FFF2-40B4-BE49-F238E27FC236}">
                  <a16:creationId xmlns:a16="http://schemas.microsoft.com/office/drawing/2014/main" id="{38FDAD90-54EA-41FE-BABE-F1F7FE45F0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E7C70950-B468-4E30-A0C9-CF9423E7C5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85" name="Header">
            <a:extLst>
              <a:ext uri="{FF2B5EF4-FFF2-40B4-BE49-F238E27FC236}">
                <a16:creationId xmlns:a16="http://schemas.microsoft.com/office/drawing/2014/main" id="{D80C1563-8EBB-4FFA-9DDB-4C33CC74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Rejestracja sprawy w kancelarii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81099BC8-0CC7-4C97-8020-5C49E4E60DE0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8F15F06-9C2C-4DA7-B6E2-2CEA2A082961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SPRAWA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50FC8CC8-A069-4E7C-AFCD-68F0E9F86D3F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91" name="Header">
            <a:extLst>
              <a:ext uri="{FF2B5EF4-FFF2-40B4-BE49-F238E27FC236}">
                <a16:creationId xmlns:a16="http://schemas.microsoft.com/office/drawing/2014/main" id="{AA822E65-0764-4EC6-A680-9C70B365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492" name="Briefcase">
            <a:extLst>
              <a:ext uri="{FF2B5EF4-FFF2-40B4-BE49-F238E27FC236}">
                <a16:creationId xmlns:a16="http://schemas.microsoft.com/office/drawing/2014/main" id="{14CD165C-7168-4005-A4B0-AC29AA0A2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4600" y="1441450"/>
            <a:ext cx="390525" cy="363538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0493" name="Grupa 5">
            <a:extLst>
              <a:ext uri="{FF2B5EF4-FFF2-40B4-BE49-F238E27FC236}">
                <a16:creationId xmlns:a16="http://schemas.microsoft.com/office/drawing/2014/main" id="{DB4DEBAC-B856-4C78-A5B3-FAE2A96C45FF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2125663"/>
            <a:ext cx="3082925" cy="360362"/>
            <a:chOff x="2481565" y="2125470"/>
            <a:chExt cx="3083391" cy="360099"/>
          </a:xfrm>
        </p:grpSpPr>
        <p:sp>
          <p:nvSpPr>
            <p:cNvPr id="4" name="Pagon 3">
              <a:extLst>
                <a:ext uri="{FF2B5EF4-FFF2-40B4-BE49-F238E27FC236}">
                  <a16:creationId xmlns:a16="http://schemas.microsoft.com/office/drawing/2014/main" id="{79ACE7A3-62AD-4B5E-8DE0-1CF132B648AD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grpSp>
          <p:nvGrpSpPr>
            <p:cNvPr id="20650" name="Grupa 4">
              <a:extLst>
                <a:ext uri="{FF2B5EF4-FFF2-40B4-BE49-F238E27FC236}">
                  <a16:creationId xmlns:a16="http://schemas.microsoft.com/office/drawing/2014/main" id="{30399471-A1EB-4510-AE87-EA5D9F7E1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899" y="2125470"/>
              <a:ext cx="1672962" cy="360099"/>
              <a:chOff x="3700476" y="2404456"/>
              <a:chExt cx="1672962" cy="360099"/>
            </a:xfrm>
          </p:grpSpPr>
          <p:sp>
            <p:nvSpPr>
              <p:cNvPr id="20651" name="Accept">
                <a:extLst>
                  <a:ext uri="{FF2B5EF4-FFF2-40B4-BE49-F238E27FC236}">
                    <a16:creationId xmlns:a16="http://schemas.microsoft.com/office/drawing/2014/main" id="{ABED94C0-325C-4C88-A91D-72BE16E15C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0476" y="2537675"/>
                <a:ext cx="127000" cy="112712"/>
              </a:xfrm>
              <a:custGeom>
                <a:avLst/>
                <a:gdLst>
                  <a:gd name="T0" fmla="*/ 2147483646 w 525"/>
                  <a:gd name="T1" fmla="*/ 2147483646 h 467"/>
                  <a:gd name="T2" fmla="*/ 2147483646 w 525"/>
                  <a:gd name="T3" fmla="*/ 2147483646 h 467"/>
                  <a:gd name="T4" fmla="*/ 2147483646 w 525"/>
                  <a:gd name="T5" fmla="*/ 2147483646 h 467"/>
                  <a:gd name="T6" fmla="*/ 2147483646 w 525"/>
                  <a:gd name="T7" fmla="*/ 2147483646 h 467"/>
                  <a:gd name="T8" fmla="*/ 2147483646 w 525"/>
                  <a:gd name="T9" fmla="*/ 2147483646 h 467"/>
                  <a:gd name="T10" fmla="*/ 2147483646 w 525"/>
                  <a:gd name="T11" fmla="*/ 2147483646 h 467"/>
                  <a:gd name="T12" fmla="*/ 2147483646 w 525"/>
                  <a:gd name="T13" fmla="*/ 2147483646 h 467"/>
                  <a:gd name="T14" fmla="*/ 2147483646 w 525"/>
                  <a:gd name="T15" fmla="*/ 2147483646 h 467"/>
                  <a:gd name="T16" fmla="*/ 2147483646 w 525"/>
                  <a:gd name="T17" fmla="*/ 2147483646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5" h="467">
                    <a:moveTo>
                      <a:pt x="504" y="3"/>
                    </a:moveTo>
                    <a:cubicBezTo>
                      <a:pt x="500" y="3"/>
                      <a:pt x="497" y="6"/>
                      <a:pt x="495" y="9"/>
                    </a:cubicBezTo>
                    <a:lnTo>
                      <a:pt x="223" y="431"/>
                    </a:lnTo>
                    <a:lnTo>
                      <a:pt x="35" y="262"/>
                    </a:lnTo>
                    <a:cubicBezTo>
                      <a:pt x="22" y="245"/>
                      <a:pt x="0" y="271"/>
                      <a:pt x="18" y="282"/>
                    </a:cubicBezTo>
                    <a:lnTo>
                      <a:pt x="217" y="462"/>
                    </a:lnTo>
                    <a:cubicBezTo>
                      <a:pt x="223" y="467"/>
                      <a:pt x="232" y="466"/>
                      <a:pt x="237" y="459"/>
                    </a:cubicBezTo>
                    <a:lnTo>
                      <a:pt x="518" y="23"/>
                    </a:lnTo>
                    <a:cubicBezTo>
                      <a:pt x="525" y="13"/>
                      <a:pt x="515" y="0"/>
                      <a:pt x="504" y="3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3" name="Item">
                <a:extLst>
                  <a:ext uri="{FF2B5EF4-FFF2-40B4-BE49-F238E27FC236}">
                    <a16:creationId xmlns:a16="http://schemas.microsoft.com/office/drawing/2014/main" id="{BE61CFDC-1F7B-4EE4-BBFD-0D431C033C24}"/>
                  </a:ext>
                </a:extLst>
              </p:cNvPr>
              <p:cNvSpPr/>
              <p:nvPr/>
            </p:nvSpPr>
            <p:spPr>
              <a:xfrm>
                <a:off x="3804120" y="2404456"/>
                <a:ext cx="1568687" cy="360099"/>
              </a:xfrm>
              <a:prstGeom prst="rect">
                <a:avLst/>
              </a:prstGeom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1. Identyfikuj</a:t>
                </a:r>
                <a:endParaRPr lang="en-US" sz="90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</p:grpSp>
      <p:sp>
        <p:nvSpPr>
          <p:cNvPr id="768" name="Pagon 767">
            <a:extLst>
              <a:ext uri="{FF2B5EF4-FFF2-40B4-BE49-F238E27FC236}">
                <a16:creationId xmlns:a16="http://schemas.microsoft.com/office/drawing/2014/main" id="{8782A0A1-428E-4C4F-AE89-19BEF89B66EC}"/>
              </a:ext>
            </a:extLst>
          </p:cNvPr>
          <p:cNvSpPr/>
          <p:nvPr/>
        </p:nvSpPr>
        <p:spPr bwMode="auto">
          <a:xfrm>
            <a:off x="5541963" y="2212980"/>
            <a:ext cx="3082925" cy="206375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schemeClr val="tx1"/>
              </a:solidFill>
            </a:endParaRPr>
          </a:p>
        </p:txBody>
      </p:sp>
      <p:grpSp>
        <p:nvGrpSpPr>
          <p:cNvPr id="20497" name="Grupa 37">
            <a:extLst>
              <a:ext uri="{FF2B5EF4-FFF2-40B4-BE49-F238E27FC236}">
                <a16:creationId xmlns:a16="http://schemas.microsoft.com/office/drawing/2014/main" id="{849572BB-B0E0-43F2-A5A5-034A7140D41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533649"/>
            <a:ext cx="2928938" cy="1604962"/>
            <a:chOff x="2514469" y="2533575"/>
            <a:chExt cx="2929401" cy="1605512"/>
          </a:xfrm>
        </p:grpSpPr>
        <p:grpSp>
          <p:nvGrpSpPr>
            <p:cNvPr id="20625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64B5CFEB-8F86-4BD4-B675-E5CD573CCD33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2514469" y="2533575"/>
              <a:ext cx="2929401" cy="1605512"/>
              <a:chOff x="595686" y="1184134"/>
              <a:chExt cx="1828800" cy="1605512"/>
            </a:xfrm>
          </p:grpSpPr>
          <p:sp>
            <p:nvSpPr>
              <p:cNvPr id="4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59F52594-CC64-42E0-B425-9843DAF650FE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595686" y="1261948"/>
                <a:ext cx="1828800" cy="152769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42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3FE0ACCA-D7B7-44D9-B5F8-5CBB9B44C91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28662" y="1184134"/>
                <a:ext cx="625544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Informacje ogólne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6" name="Labeled Field">
              <a:extLst>
                <a:ext uri="{FF2B5EF4-FFF2-40B4-BE49-F238E27FC236}">
                  <a16:creationId xmlns:a16="http://schemas.microsoft.com/office/drawing/2014/main" id="{F83B734B-97CF-4F0C-8692-4976524E0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699" name="Text Box">
                <a:extLst>
                  <a:ext uri="{FF2B5EF4-FFF2-40B4-BE49-F238E27FC236}">
                    <a16:creationId xmlns:a16="http://schemas.microsoft.com/office/drawing/2014/main" id="{9B036C98-5747-425C-A0ED-E102621D7061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123/111/111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40" name="Label">
                <a:extLst>
                  <a:ext uri="{FF2B5EF4-FFF2-40B4-BE49-F238E27FC236}">
                    <a16:creationId xmlns:a16="http://schemas.microsoft.com/office/drawing/2014/main" id="{6499D0A5-62F7-4645-9F0F-596D61381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Plik OCR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7" name="Labeled Field">
              <a:extLst>
                <a:ext uri="{FF2B5EF4-FFF2-40B4-BE49-F238E27FC236}">
                  <a16:creationId xmlns:a16="http://schemas.microsoft.com/office/drawing/2014/main" id="{2B95D0A9-58F7-4905-99E0-F7BDF0119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778" name="Text Box">
                <a:extLst>
                  <a:ext uri="{FF2B5EF4-FFF2-40B4-BE49-F238E27FC236}">
                    <a16:creationId xmlns:a16="http://schemas.microsoft.com/office/drawing/2014/main" id="{FA27B69E-7DD9-45D7-9F68-8580E1720D22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Inspektor Jan Nowak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8" name="Label">
                <a:extLst>
                  <a:ext uri="{FF2B5EF4-FFF2-40B4-BE49-F238E27FC236}">
                    <a16:creationId xmlns:a16="http://schemas.microsoft.com/office/drawing/2014/main" id="{D06DF21C-8C2D-4C67-B88D-A8DBFCD0B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Właściciel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8" name="Labeled Field">
              <a:extLst>
                <a:ext uri="{FF2B5EF4-FFF2-40B4-BE49-F238E27FC236}">
                  <a16:creationId xmlns:a16="http://schemas.microsoft.com/office/drawing/2014/main" id="{97115550-EA56-465E-8644-0B9A6794C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781" name="Text Box">
                <a:extLst>
                  <a:ext uri="{FF2B5EF4-FFF2-40B4-BE49-F238E27FC236}">
                    <a16:creationId xmlns:a16="http://schemas.microsoft.com/office/drawing/2014/main" id="{E1F57DBD-4CBC-46AA-8E1F-4020053E6BE7}"/>
                  </a:ext>
                </a:extLst>
              </p:cNvPr>
              <p:cNvSpPr/>
              <p:nvPr/>
            </p:nvSpPr>
            <p:spPr>
              <a:xfrm>
                <a:off x="1724404" y="203984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Rejestracja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6" name="Label">
                <a:extLst>
                  <a:ext uri="{FF2B5EF4-FFF2-40B4-BE49-F238E27FC236}">
                    <a16:creationId xmlns:a16="http://schemas.microsoft.com/office/drawing/2014/main" id="{8B9C5F80-B67F-43E0-AC25-B0B0C5749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Kolejka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0498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42016119-0329-4774-960F-7874867818F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564187" y="2533650"/>
            <a:ext cx="5810249" cy="3486150"/>
            <a:chOff x="595686" y="1184134"/>
            <a:chExt cx="1828800" cy="1683156"/>
          </a:xfrm>
        </p:grpSpPr>
        <p:sp>
          <p:nvSpPr>
            <p:cNvPr id="80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54727B87-5223-475F-BE96-02A99A54D77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95686" y="1221691"/>
              <a:ext cx="1828800" cy="1645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24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A3E70C68-9EC8-4DBA-8FF0-007DD91C840A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8412" y="1184134"/>
              <a:ext cx="122646" cy="757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Uwagi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42" name="Panel">
            <a:extLst>
              <a:ext uri="{FF2B5EF4-FFF2-40B4-BE49-F238E27FC236}">
                <a16:creationId xmlns:a16="http://schemas.microsoft.com/office/drawing/2014/main" id="{77719CE5-0058-4F56-8667-535A7A5C5868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508" name="Grupa 242">
            <a:extLst>
              <a:ext uri="{FF2B5EF4-FFF2-40B4-BE49-F238E27FC236}">
                <a16:creationId xmlns:a16="http://schemas.microsoft.com/office/drawing/2014/main" id="{D0B704F6-398A-4B73-8646-90392DE7B62A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44" name="Item">
              <a:extLst>
                <a:ext uri="{FF2B5EF4-FFF2-40B4-BE49-F238E27FC236}">
                  <a16:creationId xmlns:a16="http://schemas.microsoft.com/office/drawing/2014/main" id="{4FDECE28-B373-475E-8B01-02CD9D71C4C2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5" name="Chevron">
              <a:extLst>
                <a:ext uri="{FF2B5EF4-FFF2-40B4-BE49-F238E27FC236}">
                  <a16:creationId xmlns:a16="http://schemas.microsoft.com/office/drawing/2014/main" id="{9C0CB64D-2EF2-45D7-B98C-DDCCE9D2761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24" name="Dashboard">
              <a:extLst>
                <a:ext uri="{FF2B5EF4-FFF2-40B4-BE49-F238E27FC236}">
                  <a16:creationId xmlns:a16="http://schemas.microsoft.com/office/drawing/2014/main" id="{1709841F-3EBF-42B1-B78B-EE54C6CCD1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7" name="Item">
              <a:extLst>
                <a:ext uri="{FF2B5EF4-FFF2-40B4-BE49-F238E27FC236}">
                  <a16:creationId xmlns:a16="http://schemas.microsoft.com/office/drawing/2014/main" id="{DCA39F66-C563-4FCD-8621-FFDEB806AED5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8" name="Chevron">
              <a:extLst>
                <a:ext uri="{FF2B5EF4-FFF2-40B4-BE49-F238E27FC236}">
                  <a16:creationId xmlns:a16="http://schemas.microsoft.com/office/drawing/2014/main" id="{A7533FBD-F346-4E1A-86D4-F31379357EF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9" name="Item">
              <a:extLst>
                <a:ext uri="{FF2B5EF4-FFF2-40B4-BE49-F238E27FC236}">
                  <a16:creationId xmlns:a16="http://schemas.microsoft.com/office/drawing/2014/main" id="{3B810363-5C6D-4841-9B05-EC1AF54DF8C1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0" name="Chevron">
              <a:extLst>
                <a:ext uri="{FF2B5EF4-FFF2-40B4-BE49-F238E27FC236}">
                  <a16:creationId xmlns:a16="http://schemas.microsoft.com/office/drawing/2014/main" id="{374AE5EF-8D7B-40E4-A6C0-3352A66DB4D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1" name="Item">
              <a:extLst>
                <a:ext uri="{FF2B5EF4-FFF2-40B4-BE49-F238E27FC236}">
                  <a16:creationId xmlns:a16="http://schemas.microsoft.com/office/drawing/2014/main" id="{54108A16-1BC8-4412-833F-A900FBD08C0B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2" name="Chevron">
              <a:extLst>
                <a:ext uri="{FF2B5EF4-FFF2-40B4-BE49-F238E27FC236}">
                  <a16:creationId xmlns:a16="http://schemas.microsoft.com/office/drawing/2014/main" id="{6167A8DD-D606-401E-BB29-73C2E0E6749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3" name="Item">
              <a:extLst>
                <a:ext uri="{FF2B5EF4-FFF2-40B4-BE49-F238E27FC236}">
                  <a16:creationId xmlns:a16="http://schemas.microsoft.com/office/drawing/2014/main" id="{000642FD-9EF8-4421-986E-66B9B72E6AFA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4" name="Chevron">
              <a:extLst>
                <a:ext uri="{FF2B5EF4-FFF2-40B4-BE49-F238E27FC236}">
                  <a16:creationId xmlns:a16="http://schemas.microsoft.com/office/drawing/2014/main" id="{831FC543-2321-43FF-93D7-820DE4B75C5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5" name="Item">
              <a:extLst>
                <a:ext uri="{FF2B5EF4-FFF2-40B4-BE49-F238E27FC236}">
                  <a16:creationId xmlns:a16="http://schemas.microsoft.com/office/drawing/2014/main" id="{E9C77993-5D56-4802-8735-AB24E8DDE2E6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" name="Chevron">
              <a:extLst>
                <a:ext uri="{FF2B5EF4-FFF2-40B4-BE49-F238E27FC236}">
                  <a16:creationId xmlns:a16="http://schemas.microsoft.com/office/drawing/2014/main" id="{07002C94-5EE6-4796-9BFF-8CEBD69EABD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7" name="Chevron">
              <a:extLst>
                <a:ext uri="{FF2B5EF4-FFF2-40B4-BE49-F238E27FC236}">
                  <a16:creationId xmlns:a16="http://schemas.microsoft.com/office/drawing/2014/main" id="{BA0CE3BE-2C54-49EE-89F6-66FFAEB2C45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36" name="Multipe Users">
              <a:extLst>
                <a:ext uri="{FF2B5EF4-FFF2-40B4-BE49-F238E27FC236}">
                  <a16:creationId xmlns:a16="http://schemas.microsoft.com/office/drawing/2014/main" id="{1B655426-EFC6-4C37-89F0-A42BAAE6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7" name="Opened Folder">
              <a:extLst>
                <a:ext uri="{FF2B5EF4-FFF2-40B4-BE49-F238E27FC236}">
                  <a16:creationId xmlns:a16="http://schemas.microsoft.com/office/drawing/2014/main" id="{F8312296-AAE3-4D72-8BA2-5B7F52D9C3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8" name="Briefcase">
              <a:extLst>
                <a:ext uri="{FF2B5EF4-FFF2-40B4-BE49-F238E27FC236}">
                  <a16:creationId xmlns:a16="http://schemas.microsoft.com/office/drawing/2014/main" id="{DDE48A52-191B-4036-90B6-90282C553A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9" name="Settings (2)">
              <a:extLst>
                <a:ext uri="{FF2B5EF4-FFF2-40B4-BE49-F238E27FC236}">
                  <a16:creationId xmlns:a16="http://schemas.microsoft.com/office/drawing/2014/main" id="{8716CA37-790A-4542-9D0B-8A120633B4E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2" name="Item">
              <a:extLst>
                <a:ext uri="{FF2B5EF4-FFF2-40B4-BE49-F238E27FC236}">
                  <a16:creationId xmlns:a16="http://schemas.microsoft.com/office/drawing/2014/main" id="{FD0F28A4-8E11-4DF3-B2D9-DCD850C2CFC5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1" name="Audio">
              <a:extLst>
                <a:ext uri="{FF2B5EF4-FFF2-40B4-BE49-F238E27FC236}">
                  <a16:creationId xmlns:a16="http://schemas.microsoft.com/office/drawing/2014/main" id="{EC384D54-A2E3-470D-8B5C-F816DDA759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42" name="Question">
              <a:extLst>
                <a:ext uri="{FF2B5EF4-FFF2-40B4-BE49-F238E27FC236}">
                  <a16:creationId xmlns:a16="http://schemas.microsoft.com/office/drawing/2014/main" id="{AEB15826-5E67-483A-9474-EDCED155431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5" name="Item">
              <a:extLst>
                <a:ext uri="{FF2B5EF4-FFF2-40B4-BE49-F238E27FC236}">
                  <a16:creationId xmlns:a16="http://schemas.microsoft.com/office/drawing/2014/main" id="{860535ED-2140-4715-A469-98CADFEB835F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4" name="To-do">
              <a:extLst>
                <a:ext uri="{FF2B5EF4-FFF2-40B4-BE49-F238E27FC236}">
                  <a16:creationId xmlns:a16="http://schemas.microsoft.com/office/drawing/2014/main" id="{D6688033-D037-4CC0-BFAA-2CAF9EFD69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7" name="Chevron">
              <a:extLst>
                <a:ext uri="{FF2B5EF4-FFF2-40B4-BE49-F238E27FC236}">
                  <a16:creationId xmlns:a16="http://schemas.microsoft.com/office/drawing/2014/main" id="{198BF81C-D901-4F4D-ACC4-955C7A1C2FF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0510" name="Grupa 271">
            <a:extLst>
              <a:ext uri="{FF2B5EF4-FFF2-40B4-BE49-F238E27FC236}">
                <a16:creationId xmlns:a16="http://schemas.microsoft.com/office/drawing/2014/main" id="{E6F70D3D-48C0-44EA-8DFF-B6BC65D96490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5736503" cy="533670"/>
            <a:chOff x="433394" y="99346"/>
            <a:chExt cx="5736772" cy="534168"/>
          </a:xfrm>
        </p:grpSpPr>
        <p:sp>
          <p:nvSpPr>
            <p:cNvPr id="20520" name="Header">
              <a:extLst>
                <a:ext uri="{FF2B5EF4-FFF2-40B4-BE49-F238E27FC236}">
                  <a16:creationId xmlns:a16="http://schemas.microsoft.com/office/drawing/2014/main" id="{3815A970-D493-43D6-8B09-886145BD1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5712962" cy="28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SPRAWY – REJESTRACJA SPRAWY - KANCELARIA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Item">
              <a:extLst>
                <a:ext uri="{FF2B5EF4-FFF2-40B4-BE49-F238E27FC236}">
                  <a16:creationId xmlns:a16="http://schemas.microsoft.com/office/drawing/2014/main" id="{BAF247F2-D1E0-4590-8F48-A6EFF159C88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2" name="Label">
            <a:extLst>
              <a:ext uri="{FF2B5EF4-FFF2-40B4-BE49-F238E27FC236}">
                <a16:creationId xmlns:a16="http://schemas.microsoft.com/office/drawing/2014/main" id="{9AB9B846-CE49-4B4A-AA34-8E70644C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989" y="2728182"/>
            <a:ext cx="1007953" cy="2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8" name="Button">
            <a:extLst>
              <a:ext uri="{FF2B5EF4-FFF2-40B4-BE49-F238E27FC236}">
                <a16:creationId xmlns:a16="http://schemas.microsoft.com/office/drawing/2014/main" id="{7CA8FAE5-3FD6-4AF0-A3C7-AB770A2A4699}"/>
              </a:ext>
            </a:extLst>
          </p:cNvPr>
          <p:cNvSpPr/>
          <p:nvPr/>
        </p:nvSpPr>
        <p:spPr>
          <a:xfrm>
            <a:off x="6806759" y="5164448"/>
            <a:ext cx="627062" cy="311150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ZAPISZ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9" name="Button">
            <a:extLst>
              <a:ext uri="{FF2B5EF4-FFF2-40B4-BE49-F238E27FC236}">
                <a16:creationId xmlns:a16="http://schemas.microsoft.com/office/drawing/2014/main" id="{A42131FE-71D1-4FA4-BF47-E6FE993128C9}"/>
              </a:ext>
            </a:extLst>
          </p:cNvPr>
          <p:cNvSpPr/>
          <p:nvPr/>
        </p:nvSpPr>
        <p:spPr>
          <a:xfrm>
            <a:off x="7553897" y="5164448"/>
            <a:ext cx="690563" cy="311150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ANULUJ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0" name="Grupa 37">
            <a:extLst>
              <a:ext uri="{FF2B5EF4-FFF2-40B4-BE49-F238E27FC236}">
                <a16:creationId xmlns:a16="http://schemas.microsoft.com/office/drawing/2014/main" id="{4D6E771E-4F7E-4929-B92D-B2F2540E0FE8}"/>
              </a:ext>
            </a:extLst>
          </p:cNvPr>
          <p:cNvGrpSpPr>
            <a:grpSpLocks/>
          </p:cNvGrpSpPr>
          <p:nvPr/>
        </p:nvGrpSpPr>
        <p:grpSpPr bwMode="auto">
          <a:xfrm>
            <a:off x="6715852" y="2754624"/>
            <a:ext cx="2928938" cy="1233178"/>
            <a:chOff x="2514469" y="2533575"/>
            <a:chExt cx="2929401" cy="1233600"/>
          </a:xfrm>
        </p:grpSpPr>
        <p:grpSp>
          <p:nvGrpSpPr>
            <p:cNvPr id="241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2CD82DEA-8E4E-4DFD-8503-FE7896EF4C5D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514469" y="2533575"/>
              <a:ext cx="2929401" cy="1233600"/>
              <a:chOff x="595686" y="1184134"/>
              <a:chExt cx="1828800" cy="1233600"/>
            </a:xfrm>
          </p:grpSpPr>
          <p:sp>
            <p:nvSpPr>
              <p:cNvPr id="275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15F065D5-53BE-4C6A-8AF4-111555296064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95686" y="1261949"/>
                <a:ext cx="1828800" cy="115578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6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2B09C993-0B14-4BB1-8217-2667D1747EA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28662" y="1184134"/>
                <a:ext cx="190251" cy="157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3" name="Label">
              <a:extLst>
                <a:ext uri="{FF2B5EF4-FFF2-40B4-BE49-F238E27FC236}">
                  <a16:creationId xmlns:a16="http://schemas.microsoft.com/office/drawing/2014/main" id="{4C02ED82-59D4-45D7-8A49-DA8E14D5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390" y="2681392"/>
              <a:ext cx="2185186" cy="37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Sprawa założona na podstawie korespondencji przesłanej do do Urzędu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1" name="Label">
            <a:extLst>
              <a:ext uri="{FF2B5EF4-FFF2-40B4-BE49-F238E27FC236}">
                <a16:creationId xmlns:a16="http://schemas.microsoft.com/office/drawing/2014/main" id="{52871F0B-FBBC-435F-9B3A-3BE3B06D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852" y="4605378"/>
            <a:ext cx="3303542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[x] Po zapisaniu wyślij na podany adres e-mail dane dostępowe do Portalu Cudzoziemca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Label">
            <a:extLst>
              <a:ext uri="{FF2B5EF4-FFF2-40B4-BE49-F238E27FC236}">
                <a16:creationId xmlns:a16="http://schemas.microsoft.com/office/drawing/2014/main" id="{66E85273-3893-4DBD-9F01-464DE2C3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852" y="4240655"/>
            <a:ext cx="3303542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[x] Po zapisaniu wyślij SMS z danymi dostępowymi do Portalu Cudzoziemca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" name="Text Box">
            <a:extLst>
              <a:ext uri="{FF2B5EF4-FFF2-40B4-BE49-F238E27FC236}">
                <a16:creationId xmlns:a16="http://schemas.microsoft.com/office/drawing/2014/main" id="{A58C7633-9D98-491D-B5F5-2CAFF817D92E}"/>
              </a:ext>
            </a:extLst>
          </p:cNvPr>
          <p:cNvSpPr/>
          <p:nvPr/>
        </p:nvSpPr>
        <p:spPr bwMode="auto">
          <a:xfrm>
            <a:off x="3612356" y="3655411"/>
            <a:ext cx="1689100" cy="2413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Uzupełnij ręcznie…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99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CCCA74FF-2A17-4076-B55F-5D3EE2C07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774" y="887413"/>
            <a:ext cx="11136313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D11F496C-C161-428E-81FC-ABBEB71E6B3E}"/>
              </a:ext>
            </a:extLst>
          </p:cNvPr>
          <p:cNvSpPr/>
          <p:nvPr/>
        </p:nvSpPr>
        <p:spPr>
          <a:xfrm>
            <a:off x="492125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484" name="Group 231">
            <a:extLst>
              <a:ext uri="{FF2B5EF4-FFF2-40B4-BE49-F238E27FC236}">
                <a16:creationId xmlns:a16="http://schemas.microsoft.com/office/drawing/2014/main" id="{FED6254B-E646-49A0-B31C-B88960083545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0653" name="Label">
              <a:extLst>
                <a:ext uri="{FF2B5EF4-FFF2-40B4-BE49-F238E27FC236}">
                  <a16:creationId xmlns:a16="http://schemas.microsoft.com/office/drawing/2014/main" id="{0DC10AA1-F347-4663-BB09-3FD97C178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654" name="User">
              <a:extLst>
                <a:ext uri="{FF2B5EF4-FFF2-40B4-BE49-F238E27FC236}">
                  <a16:creationId xmlns:a16="http://schemas.microsoft.com/office/drawing/2014/main" id="{38FDAD90-54EA-41FE-BABE-F1F7FE45F0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E7C70950-B468-4E30-A0C9-CF9423E7C5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85" name="Header">
            <a:extLst>
              <a:ext uri="{FF2B5EF4-FFF2-40B4-BE49-F238E27FC236}">
                <a16:creationId xmlns:a16="http://schemas.microsoft.com/office/drawing/2014/main" id="{D80C1563-8EBB-4FFA-9DDB-4C33CC74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Przenieś do kolejki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81099BC8-0CC7-4C97-8020-5C49E4E60DE0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8F15F06-9C2C-4DA7-B6E2-2CEA2A082961}"/>
              </a:ext>
            </a:extLst>
          </p:cNvPr>
          <p:cNvSpPr/>
          <p:nvPr/>
        </p:nvSpPr>
        <p:spPr>
          <a:xfrm>
            <a:off x="3014663" y="1238125"/>
            <a:ext cx="2311398" cy="544765"/>
          </a:xfrm>
          <a:prstGeom prst="rect">
            <a:avLst/>
          </a:prstGeom>
        </p:spPr>
        <p:txBody>
          <a:bodyPr wrap="square"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SPRAWA - </a:t>
            </a:r>
            <a:r>
              <a:rPr lang="pl-PL" sz="105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CAS-12344-X</a:t>
            </a:r>
            <a:endParaRPr lang="en-US" sz="105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3" name="Item">
            <a:extLst>
              <a:ext uri="{FF2B5EF4-FFF2-40B4-BE49-F238E27FC236}">
                <a16:creationId xmlns:a16="http://schemas.microsoft.com/office/drawing/2014/main" id="{B4F8600B-7DE3-4292-9EB9-CE347299FA16}"/>
              </a:ext>
            </a:extLst>
          </p:cNvPr>
          <p:cNvSpPr/>
          <p:nvPr/>
        </p:nvSpPr>
        <p:spPr>
          <a:xfrm>
            <a:off x="6076949" y="1329234"/>
            <a:ext cx="1890713" cy="383182"/>
          </a:xfrm>
          <a:prstGeom prst="rect">
            <a:avLst/>
          </a:prstGeom>
        </p:spPr>
        <p:txBody>
          <a:bodyPr wrap="square"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DATA WYDANIA DECYZJI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89" name="Header">
            <a:extLst>
              <a:ext uri="{FF2B5EF4-FFF2-40B4-BE49-F238E27FC236}">
                <a16:creationId xmlns:a16="http://schemas.microsoft.com/office/drawing/2014/main" id="{428AC183-ECB7-4FD1-A654-DAF173C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63688"/>
            <a:ext cx="2693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2019-02-19</a:t>
            </a:r>
            <a:endParaRPr lang="en-US" altLang="pl-PL" sz="14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50FC8CC8-A069-4E7C-AFCD-68F0E9F86D3F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91" name="Header">
            <a:extLst>
              <a:ext uri="{FF2B5EF4-FFF2-40B4-BE49-F238E27FC236}">
                <a16:creationId xmlns:a16="http://schemas.microsoft.com/office/drawing/2014/main" id="{AA822E65-0764-4EC6-A680-9C70B365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492" name="Briefcase">
            <a:extLst>
              <a:ext uri="{FF2B5EF4-FFF2-40B4-BE49-F238E27FC236}">
                <a16:creationId xmlns:a16="http://schemas.microsoft.com/office/drawing/2014/main" id="{14CD165C-7168-4005-A4B0-AC29AA0A2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4600" y="1441450"/>
            <a:ext cx="390525" cy="363538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0493" name="Grupa 5">
            <a:extLst>
              <a:ext uri="{FF2B5EF4-FFF2-40B4-BE49-F238E27FC236}">
                <a16:creationId xmlns:a16="http://schemas.microsoft.com/office/drawing/2014/main" id="{DB4DEBAC-B856-4C78-A5B3-FAE2A96C45FF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2125663"/>
            <a:ext cx="3082925" cy="360362"/>
            <a:chOff x="2481565" y="2125470"/>
            <a:chExt cx="3083391" cy="360099"/>
          </a:xfrm>
        </p:grpSpPr>
        <p:sp>
          <p:nvSpPr>
            <p:cNvPr id="4" name="Pagon 3">
              <a:extLst>
                <a:ext uri="{FF2B5EF4-FFF2-40B4-BE49-F238E27FC236}">
                  <a16:creationId xmlns:a16="http://schemas.microsoft.com/office/drawing/2014/main" id="{79ACE7A3-62AD-4B5E-8DE0-1CF132B648AD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grpSp>
          <p:nvGrpSpPr>
            <p:cNvPr id="20650" name="Grupa 4">
              <a:extLst>
                <a:ext uri="{FF2B5EF4-FFF2-40B4-BE49-F238E27FC236}">
                  <a16:creationId xmlns:a16="http://schemas.microsoft.com/office/drawing/2014/main" id="{30399471-A1EB-4510-AE87-EA5D9F7E1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899" y="2125470"/>
              <a:ext cx="1672962" cy="360099"/>
              <a:chOff x="3700476" y="2404456"/>
              <a:chExt cx="1672962" cy="360099"/>
            </a:xfrm>
          </p:grpSpPr>
          <p:sp>
            <p:nvSpPr>
              <p:cNvPr id="20651" name="Accept">
                <a:extLst>
                  <a:ext uri="{FF2B5EF4-FFF2-40B4-BE49-F238E27FC236}">
                    <a16:creationId xmlns:a16="http://schemas.microsoft.com/office/drawing/2014/main" id="{ABED94C0-325C-4C88-A91D-72BE16E15C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0476" y="2537675"/>
                <a:ext cx="127000" cy="112712"/>
              </a:xfrm>
              <a:custGeom>
                <a:avLst/>
                <a:gdLst>
                  <a:gd name="T0" fmla="*/ 2147483646 w 525"/>
                  <a:gd name="T1" fmla="*/ 2147483646 h 467"/>
                  <a:gd name="T2" fmla="*/ 2147483646 w 525"/>
                  <a:gd name="T3" fmla="*/ 2147483646 h 467"/>
                  <a:gd name="T4" fmla="*/ 2147483646 w 525"/>
                  <a:gd name="T5" fmla="*/ 2147483646 h 467"/>
                  <a:gd name="T6" fmla="*/ 2147483646 w 525"/>
                  <a:gd name="T7" fmla="*/ 2147483646 h 467"/>
                  <a:gd name="T8" fmla="*/ 2147483646 w 525"/>
                  <a:gd name="T9" fmla="*/ 2147483646 h 467"/>
                  <a:gd name="T10" fmla="*/ 2147483646 w 525"/>
                  <a:gd name="T11" fmla="*/ 2147483646 h 467"/>
                  <a:gd name="T12" fmla="*/ 2147483646 w 525"/>
                  <a:gd name="T13" fmla="*/ 2147483646 h 467"/>
                  <a:gd name="T14" fmla="*/ 2147483646 w 525"/>
                  <a:gd name="T15" fmla="*/ 2147483646 h 467"/>
                  <a:gd name="T16" fmla="*/ 2147483646 w 525"/>
                  <a:gd name="T17" fmla="*/ 2147483646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5" h="467">
                    <a:moveTo>
                      <a:pt x="504" y="3"/>
                    </a:moveTo>
                    <a:cubicBezTo>
                      <a:pt x="500" y="3"/>
                      <a:pt x="497" y="6"/>
                      <a:pt x="495" y="9"/>
                    </a:cubicBezTo>
                    <a:lnTo>
                      <a:pt x="223" y="431"/>
                    </a:lnTo>
                    <a:lnTo>
                      <a:pt x="35" y="262"/>
                    </a:lnTo>
                    <a:cubicBezTo>
                      <a:pt x="22" y="245"/>
                      <a:pt x="0" y="271"/>
                      <a:pt x="18" y="282"/>
                    </a:cubicBezTo>
                    <a:lnTo>
                      <a:pt x="217" y="462"/>
                    </a:lnTo>
                    <a:cubicBezTo>
                      <a:pt x="223" y="467"/>
                      <a:pt x="232" y="466"/>
                      <a:pt x="237" y="459"/>
                    </a:cubicBezTo>
                    <a:lnTo>
                      <a:pt x="518" y="23"/>
                    </a:lnTo>
                    <a:cubicBezTo>
                      <a:pt x="525" y="13"/>
                      <a:pt x="515" y="0"/>
                      <a:pt x="504" y="3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3" name="Item">
                <a:extLst>
                  <a:ext uri="{FF2B5EF4-FFF2-40B4-BE49-F238E27FC236}">
                    <a16:creationId xmlns:a16="http://schemas.microsoft.com/office/drawing/2014/main" id="{BE61CFDC-1F7B-4EE4-BBFD-0D431C033C24}"/>
                  </a:ext>
                </a:extLst>
              </p:cNvPr>
              <p:cNvSpPr/>
              <p:nvPr/>
            </p:nvSpPr>
            <p:spPr>
              <a:xfrm>
                <a:off x="3804120" y="2404456"/>
                <a:ext cx="1568687" cy="360099"/>
              </a:xfrm>
              <a:prstGeom prst="rect">
                <a:avLst/>
              </a:prstGeom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1. Identyfikuj</a:t>
                </a:r>
                <a:endParaRPr lang="en-US" sz="90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</p:grpSp>
      <p:grpSp>
        <p:nvGrpSpPr>
          <p:cNvPr id="20494" name="Grupa 766">
            <a:extLst>
              <a:ext uri="{FF2B5EF4-FFF2-40B4-BE49-F238E27FC236}">
                <a16:creationId xmlns:a16="http://schemas.microsoft.com/office/drawing/2014/main" id="{5210A6D8-3941-4643-86D9-A9F88690998A}"/>
              </a:ext>
            </a:extLst>
          </p:cNvPr>
          <p:cNvGrpSpPr>
            <a:grpSpLocks/>
          </p:cNvGrpSpPr>
          <p:nvPr/>
        </p:nvGrpSpPr>
        <p:grpSpPr bwMode="auto">
          <a:xfrm>
            <a:off x="5541963" y="2128838"/>
            <a:ext cx="3082925" cy="360362"/>
            <a:chOff x="2481565" y="2125470"/>
            <a:chExt cx="3083391" cy="360099"/>
          </a:xfrm>
        </p:grpSpPr>
        <p:sp>
          <p:nvSpPr>
            <p:cNvPr id="768" name="Pagon 767">
              <a:extLst>
                <a:ext uri="{FF2B5EF4-FFF2-40B4-BE49-F238E27FC236}">
                  <a16:creationId xmlns:a16="http://schemas.microsoft.com/office/drawing/2014/main" id="{8782A0A1-428E-4C4F-AE89-19BEF89B66EC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grpSp>
          <p:nvGrpSpPr>
            <p:cNvPr id="20646" name="Grupa 768">
              <a:extLst>
                <a:ext uri="{FF2B5EF4-FFF2-40B4-BE49-F238E27FC236}">
                  <a16:creationId xmlns:a16="http://schemas.microsoft.com/office/drawing/2014/main" id="{95E13EDE-1F66-4FDC-85AB-1BF1FBB2E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899" y="2125470"/>
              <a:ext cx="1672962" cy="360099"/>
              <a:chOff x="3700476" y="2404456"/>
              <a:chExt cx="1672962" cy="360099"/>
            </a:xfrm>
          </p:grpSpPr>
          <p:sp>
            <p:nvSpPr>
              <p:cNvPr id="20647" name="Accept">
                <a:extLst>
                  <a:ext uri="{FF2B5EF4-FFF2-40B4-BE49-F238E27FC236}">
                    <a16:creationId xmlns:a16="http://schemas.microsoft.com/office/drawing/2014/main" id="{FE1C5A24-7D2C-4012-A3C5-8E53563B4E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0476" y="2537675"/>
                <a:ext cx="127000" cy="112712"/>
              </a:xfrm>
              <a:custGeom>
                <a:avLst/>
                <a:gdLst>
                  <a:gd name="T0" fmla="*/ 2147483646 w 525"/>
                  <a:gd name="T1" fmla="*/ 2147483646 h 467"/>
                  <a:gd name="T2" fmla="*/ 2147483646 w 525"/>
                  <a:gd name="T3" fmla="*/ 2147483646 h 467"/>
                  <a:gd name="T4" fmla="*/ 2147483646 w 525"/>
                  <a:gd name="T5" fmla="*/ 2147483646 h 467"/>
                  <a:gd name="T6" fmla="*/ 2147483646 w 525"/>
                  <a:gd name="T7" fmla="*/ 2147483646 h 467"/>
                  <a:gd name="T8" fmla="*/ 2147483646 w 525"/>
                  <a:gd name="T9" fmla="*/ 2147483646 h 467"/>
                  <a:gd name="T10" fmla="*/ 2147483646 w 525"/>
                  <a:gd name="T11" fmla="*/ 2147483646 h 467"/>
                  <a:gd name="T12" fmla="*/ 2147483646 w 525"/>
                  <a:gd name="T13" fmla="*/ 2147483646 h 467"/>
                  <a:gd name="T14" fmla="*/ 2147483646 w 525"/>
                  <a:gd name="T15" fmla="*/ 2147483646 h 467"/>
                  <a:gd name="T16" fmla="*/ 2147483646 w 525"/>
                  <a:gd name="T17" fmla="*/ 2147483646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5" h="467">
                    <a:moveTo>
                      <a:pt x="504" y="3"/>
                    </a:moveTo>
                    <a:cubicBezTo>
                      <a:pt x="500" y="3"/>
                      <a:pt x="497" y="6"/>
                      <a:pt x="495" y="9"/>
                    </a:cubicBezTo>
                    <a:lnTo>
                      <a:pt x="223" y="431"/>
                    </a:lnTo>
                    <a:lnTo>
                      <a:pt x="35" y="262"/>
                    </a:lnTo>
                    <a:cubicBezTo>
                      <a:pt x="22" y="245"/>
                      <a:pt x="0" y="271"/>
                      <a:pt x="18" y="282"/>
                    </a:cubicBezTo>
                    <a:lnTo>
                      <a:pt x="217" y="462"/>
                    </a:lnTo>
                    <a:cubicBezTo>
                      <a:pt x="223" y="467"/>
                      <a:pt x="232" y="466"/>
                      <a:pt x="237" y="459"/>
                    </a:cubicBezTo>
                    <a:lnTo>
                      <a:pt x="518" y="23"/>
                    </a:lnTo>
                    <a:cubicBezTo>
                      <a:pt x="525" y="13"/>
                      <a:pt x="515" y="0"/>
                      <a:pt x="504" y="3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1" name="Item">
                <a:extLst>
                  <a:ext uri="{FF2B5EF4-FFF2-40B4-BE49-F238E27FC236}">
                    <a16:creationId xmlns:a16="http://schemas.microsoft.com/office/drawing/2014/main" id="{88835E24-461C-416D-A380-032238B4FF6C}"/>
                  </a:ext>
                </a:extLst>
              </p:cNvPr>
              <p:cNvSpPr/>
              <p:nvPr/>
            </p:nvSpPr>
            <p:spPr>
              <a:xfrm>
                <a:off x="3804120" y="2404456"/>
                <a:ext cx="1568687" cy="360099"/>
              </a:xfrm>
              <a:prstGeom prst="rect">
                <a:avLst/>
              </a:prstGeom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2. Zbadaj</a:t>
                </a:r>
                <a:endParaRPr lang="en-US" sz="90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</p:grpSp>
      <p:grpSp>
        <p:nvGrpSpPr>
          <p:cNvPr id="20495" name="Grupa 771">
            <a:extLst>
              <a:ext uri="{FF2B5EF4-FFF2-40B4-BE49-F238E27FC236}">
                <a16:creationId xmlns:a16="http://schemas.microsoft.com/office/drawing/2014/main" id="{7087BF11-3FB6-4CC3-A3C2-EEC4034F9C3C}"/>
              </a:ext>
            </a:extLst>
          </p:cNvPr>
          <p:cNvGrpSpPr>
            <a:grpSpLocks/>
          </p:cNvGrpSpPr>
          <p:nvPr/>
        </p:nvGrpSpPr>
        <p:grpSpPr bwMode="auto">
          <a:xfrm>
            <a:off x="8629650" y="2128838"/>
            <a:ext cx="2871788" cy="360362"/>
            <a:chOff x="2481565" y="2125470"/>
            <a:chExt cx="3083391" cy="360099"/>
          </a:xfrm>
        </p:grpSpPr>
        <p:sp>
          <p:nvSpPr>
            <p:cNvPr id="773" name="Pagon 772">
              <a:extLst>
                <a:ext uri="{FF2B5EF4-FFF2-40B4-BE49-F238E27FC236}">
                  <a16:creationId xmlns:a16="http://schemas.microsoft.com/office/drawing/2014/main" id="{612C4162-B9A7-42D8-BC4C-21DA3E89B34E}"/>
                </a:ext>
              </a:extLst>
            </p:cNvPr>
            <p:cNvSpPr/>
            <p:nvPr/>
          </p:nvSpPr>
          <p:spPr>
            <a:xfrm>
              <a:off x="2481565" y="2209546"/>
              <a:ext cx="3083391" cy="206224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776" name="Item">
              <a:extLst>
                <a:ext uri="{FF2B5EF4-FFF2-40B4-BE49-F238E27FC236}">
                  <a16:creationId xmlns:a16="http://schemas.microsoft.com/office/drawing/2014/main" id="{79991D8D-FCD4-4505-9493-0D0C8C0D5814}"/>
                </a:ext>
              </a:extLst>
            </p:cNvPr>
            <p:cNvSpPr/>
            <p:nvPr/>
          </p:nvSpPr>
          <p:spPr>
            <a:xfrm>
              <a:off x="3494022" y="2125470"/>
              <a:ext cx="1569820" cy="360099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3. Rozwiąż</a:t>
              </a:r>
              <a:endParaRPr lang="en-US" sz="90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96" name="Locate">
            <a:extLst>
              <a:ext uri="{FF2B5EF4-FFF2-40B4-BE49-F238E27FC236}">
                <a16:creationId xmlns:a16="http://schemas.microsoft.com/office/drawing/2014/main" id="{218884B8-46F2-4CDE-ADFD-C67A81C6B8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82138" y="2236788"/>
            <a:ext cx="157162" cy="157162"/>
          </a:xfrm>
          <a:custGeom>
            <a:avLst/>
            <a:gdLst>
              <a:gd name="T0" fmla="*/ 2147483646 w 641"/>
              <a:gd name="T1" fmla="*/ 0 h 641"/>
              <a:gd name="T2" fmla="*/ 2147483646 w 641"/>
              <a:gd name="T3" fmla="*/ 2147483646 h 641"/>
              <a:gd name="T4" fmla="*/ 2147483646 w 641"/>
              <a:gd name="T5" fmla="*/ 2147483646 h 641"/>
              <a:gd name="T6" fmla="*/ 2147483646 w 641"/>
              <a:gd name="T7" fmla="*/ 2147483646 h 641"/>
              <a:gd name="T8" fmla="*/ 2147483646 w 641"/>
              <a:gd name="T9" fmla="*/ 2147483646 h 641"/>
              <a:gd name="T10" fmla="*/ 2147483646 w 641"/>
              <a:gd name="T11" fmla="*/ 2147483646 h 641"/>
              <a:gd name="T12" fmla="*/ 2147483646 w 641"/>
              <a:gd name="T13" fmla="*/ 2147483646 h 641"/>
              <a:gd name="T14" fmla="*/ 2147483646 w 641"/>
              <a:gd name="T15" fmla="*/ 2147483646 h 641"/>
              <a:gd name="T16" fmla="*/ 2147483646 w 641"/>
              <a:gd name="T17" fmla="*/ 2147483646 h 641"/>
              <a:gd name="T18" fmla="*/ 2147483646 w 641"/>
              <a:gd name="T19" fmla="*/ 2147483646 h 641"/>
              <a:gd name="T20" fmla="*/ 2147483646 w 641"/>
              <a:gd name="T21" fmla="*/ 2147483646 h 641"/>
              <a:gd name="T22" fmla="*/ 2147483646 w 641"/>
              <a:gd name="T23" fmla="*/ 2147483646 h 641"/>
              <a:gd name="T24" fmla="*/ 2147483646 w 641"/>
              <a:gd name="T25" fmla="*/ 2147483646 h 641"/>
              <a:gd name="T26" fmla="*/ 2147483646 w 641"/>
              <a:gd name="T27" fmla="*/ 2147483646 h 641"/>
              <a:gd name="T28" fmla="*/ 2147483646 w 641"/>
              <a:gd name="T29" fmla="*/ 2147483646 h 641"/>
              <a:gd name="T30" fmla="*/ 2147483646 w 641"/>
              <a:gd name="T31" fmla="*/ 2147483646 h 641"/>
              <a:gd name="T32" fmla="*/ 2147483646 w 641"/>
              <a:gd name="T33" fmla="*/ 2147483646 h 641"/>
              <a:gd name="T34" fmla="*/ 2147483646 w 641"/>
              <a:gd name="T35" fmla="*/ 2147483646 h 641"/>
              <a:gd name="T36" fmla="*/ 2147483646 w 641"/>
              <a:gd name="T37" fmla="*/ 2147483646 h 641"/>
              <a:gd name="T38" fmla="*/ 2147483646 w 641"/>
              <a:gd name="T39" fmla="*/ 2147483646 h 641"/>
              <a:gd name="T40" fmla="*/ 2147483646 w 641"/>
              <a:gd name="T41" fmla="*/ 0 h 641"/>
              <a:gd name="T42" fmla="*/ 2147483646 w 641"/>
              <a:gd name="T43" fmla="*/ 2147483646 h 641"/>
              <a:gd name="T44" fmla="*/ 2147483646 w 641"/>
              <a:gd name="T45" fmla="*/ 2147483646 h 641"/>
              <a:gd name="T46" fmla="*/ 2147483646 w 641"/>
              <a:gd name="T47" fmla="*/ 2147483646 h 641"/>
              <a:gd name="T48" fmla="*/ 2147483646 w 641"/>
              <a:gd name="T49" fmla="*/ 2147483646 h 641"/>
              <a:gd name="T50" fmla="*/ 2147483646 w 641"/>
              <a:gd name="T51" fmla="*/ 2147483646 h 641"/>
              <a:gd name="T52" fmla="*/ 2147483646 w 641"/>
              <a:gd name="T53" fmla="*/ 2147483646 h 641"/>
              <a:gd name="T54" fmla="*/ 2147483646 w 641"/>
              <a:gd name="T55" fmla="*/ 2147483646 h 641"/>
              <a:gd name="T56" fmla="*/ 2147483646 w 641"/>
              <a:gd name="T57" fmla="*/ 2147483646 h 641"/>
              <a:gd name="T58" fmla="*/ 2147483646 w 641"/>
              <a:gd name="T59" fmla="*/ 2147483646 h 641"/>
              <a:gd name="T60" fmla="*/ 2147483646 w 641"/>
              <a:gd name="T61" fmla="*/ 2147483646 h 641"/>
              <a:gd name="T62" fmla="*/ 2147483646 w 641"/>
              <a:gd name="T63" fmla="*/ 2147483646 h 641"/>
              <a:gd name="T64" fmla="*/ 2147483646 w 641"/>
              <a:gd name="T65" fmla="*/ 2147483646 h 641"/>
              <a:gd name="T66" fmla="*/ 2147483646 w 641"/>
              <a:gd name="T67" fmla="*/ 2147483646 h 641"/>
              <a:gd name="T68" fmla="*/ 2147483646 w 641"/>
              <a:gd name="T69" fmla="*/ 2147483646 h 641"/>
              <a:gd name="T70" fmla="*/ 2147483646 w 641"/>
              <a:gd name="T71" fmla="*/ 2147483646 h 641"/>
              <a:gd name="T72" fmla="*/ 2147483646 w 641"/>
              <a:gd name="T73" fmla="*/ 2147483646 h 641"/>
              <a:gd name="T74" fmla="*/ 2147483646 w 641"/>
              <a:gd name="T75" fmla="*/ 2147483646 h 641"/>
              <a:gd name="T76" fmla="*/ 2147483646 w 641"/>
              <a:gd name="T77" fmla="*/ 2147483646 h 641"/>
              <a:gd name="T78" fmla="*/ 2147483646 w 641"/>
              <a:gd name="T79" fmla="*/ 2147483646 h 641"/>
              <a:gd name="T80" fmla="*/ 2147483646 w 641"/>
              <a:gd name="T81" fmla="*/ 2147483646 h 641"/>
              <a:gd name="T82" fmla="*/ 2147483646 w 641"/>
              <a:gd name="T83" fmla="*/ 2147483646 h 641"/>
              <a:gd name="T84" fmla="*/ 2147483646 w 641"/>
              <a:gd name="T85" fmla="*/ 2147483646 h 64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41" h="641">
                <a:moveTo>
                  <a:pt x="320" y="0"/>
                </a:moveTo>
                <a:cubicBezTo>
                  <a:pt x="312" y="2"/>
                  <a:pt x="308" y="6"/>
                  <a:pt x="308" y="14"/>
                </a:cubicBezTo>
                <a:lnTo>
                  <a:pt x="308" y="68"/>
                </a:lnTo>
                <a:cubicBezTo>
                  <a:pt x="179" y="75"/>
                  <a:pt x="76" y="178"/>
                  <a:pt x="69" y="307"/>
                </a:cubicBezTo>
                <a:lnTo>
                  <a:pt x="13" y="307"/>
                </a:lnTo>
                <a:cubicBezTo>
                  <a:pt x="6" y="308"/>
                  <a:pt x="0" y="314"/>
                  <a:pt x="1" y="321"/>
                </a:cubicBezTo>
                <a:cubicBezTo>
                  <a:pt x="1" y="328"/>
                  <a:pt x="8" y="334"/>
                  <a:pt x="15" y="334"/>
                </a:cubicBezTo>
                <a:lnTo>
                  <a:pt x="69" y="334"/>
                </a:lnTo>
                <a:cubicBezTo>
                  <a:pt x="76" y="463"/>
                  <a:pt x="179" y="567"/>
                  <a:pt x="308" y="573"/>
                </a:cubicBezTo>
                <a:lnTo>
                  <a:pt x="308" y="627"/>
                </a:lnTo>
                <a:cubicBezTo>
                  <a:pt x="308" y="635"/>
                  <a:pt x="314" y="641"/>
                  <a:pt x="321" y="641"/>
                </a:cubicBezTo>
                <a:cubicBezTo>
                  <a:pt x="328" y="641"/>
                  <a:pt x="335" y="635"/>
                  <a:pt x="335" y="627"/>
                </a:cubicBezTo>
                <a:lnTo>
                  <a:pt x="335" y="573"/>
                </a:lnTo>
                <a:cubicBezTo>
                  <a:pt x="464" y="567"/>
                  <a:pt x="567" y="463"/>
                  <a:pt x="574" y="334"/>
                </a:cubicBezTo>
                <a:lnTo>
                  <a:pt x="628" y="334"/>
                </a:lnTo>
                <a:cubicBezTo>
                  <a:pt x="635" y="334"/>
                  <a:pt x="641" y="328"/>
                  <a:pt x="641" y="321"/>
                </a:cubicBezTo>
                <a:cubicBezTo>
                  <a:pt x="641" y="314"/>
                  <a:pt x="635" y="307"/>
                  <a:pt x="628" y="307"/>
                </a:cubicBezTo>
                <a:lnTo>
                  <a:pt x="574" y="307"/>
                </a:lnTo>
                <a:cubicBezTo>
                  <a:pt x="567" y="178"/>
                  <a:pt x="464" y="75"/>
                  <a:pt x="335" y="68"/>
                </a:cubicBezTo>
                <a:lnTo>
                  <a:pt x="335" y="14"/>
                </a:lnTo>
                <a:cubicBezTo>
                  <a:pt x="335" y="7"/>
                  <a:pt x="328" y="0"/>
                  <a:pt x="320" y="0"/>
                </a:cubicBezTo>
                <a:close/>
                <a:moveTo>
                  <a:pt x="308" y="95"/>
                </a:moveTo>
                <a:lnTo>
                  <a:pt x="308" y="147"/>
                </a:lnTo>
                <a:cubicBezTo>
                  <a:pt x="308" y="155"/>
                  <a:pt x="314" y="161"/>
                  <a:pt x="321" y="161"/>
                </a:cubicBezTo>
                <a:cubicBezTo>
                  <a:pt x="328" y="161"/>
                  <a:pt x="335" y="155"/>
                  <a:pt x="335" y="147"/>
                </a:cubicBezTo>
                <a:lnTo>
                  <a:pt x="335" y="95"/>
                </a:lnTo>
                <a:cubicBezTo>
                  <a:pt x="449" y="102"/>
                  <a:pt x="540" y="193"/>
                  <a:pt x="547" y="307"/>
                </a:cubicBezTo>
                <a:lnTo>
                  <a:pt x="495" y="307"/>
                </a:lnTo>
                <a:lnTo>
                  <a:pt x="493" y="307"/>
                </a:lnTo>
                <a:cubicBezTo>
                  <a:pt x="486" y="308"/>
                  <a:pt x="480" y="314"/>
                  <a:pt x="481" y="321"/>
                </a:cubicBezTo>
                <a:cubicBezTo>
                  <a:pt x="481" y="328"/>
                  <a:pt x="488" y="334"/>
                  <a:pt x="495" y="334"/>
                </a:cubicBezTo>
                <a:lnTo>
                  <a:pt x="547" y="334"/>
                </a:lnTo>
                <a:cubicBezTo>
                  <a:pt x="540" y="449"/>
                  <a:pt x="449" y="540"/>
                  <a:pt x="335" y="547"/>
                </a:cubicBezTo>
                <a:lnTo>
                  <a:pt x="335" y="494"/>
                </a:lnTo>
                <a:cubicBezTo>
                  <a:pt x="335" y="486"/>
                  <a:pt x="326" y="479"/>
                  <a:pt x="318" y="481"/>
                </a:cubicBezTo>
                <a:cubicBezTo>
                  <a:pt x="312" y="482"/>
                  <a:pt x="308" y="488"/>
                  <a:pt x="308" y="494"/>
                </a:cubicBezTo>
                <a:lnTo>
                  <a:pt x="308" y="547"/>
                </a:lnTo>
                <a:cubicBezTo>
                  <a:pt x="193" y="540"/>
                  <a:pt x="102" y="449"/>
                  <a:pt x="95" y="334"/>
                </a:cubicBezTo>
                <a:lnTo>
                  <a:pt x="148" y="334"/>
                </a:lnTo>
                <a:cubicBezTo>
                  <a:pt x="155" y="334"/>
                  <a:pt x="161" y="328"/>
                  <a:pt x="161" y="321"/>
                </a:cubicBezTo>
                <a:cubicBezTo>
                  <a:pt x="161" y="314"/>
                  <a:pt x="155" y="307"/>
                  <a:pt x="148" y="307"/>
                </a:cubicBezTo>
                <a:lnTo>
                  <a:pt x="95" y="307"/>
                </a:lnTo>
                <a:cubicBezTo>
                  <a:pt x="102" y="193"/>
                  <a:pt x="193" y="102"/>
                  <a:pt x="308" y="95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0497" name="Grupa 37">
            <a:extLst>
              <a:ext uri="{FF2B5EF4-FFF2-40B4-BE49-F238E27FC236}">
                <a16:creationId xmlns:a16="http://schemas.microsoft.com/office/drawing/2014/main" id="{849572BB-B0E0-43F2-A5A5-034A7140D41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533650"/>
            <a:ext cx="2928938" cy="1722438"/>
            <a:chOff x="2514469" y="2533575"/>
            <a:chExt cx="2929401" cy="1723028"/>
          </a:xfrm>
        </p:grpSpPr>
        <p:grpSp>
          <p:nvGrpSpPr>
            <p:cNvPr id="20625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64B5CFEB-8F86-4BD4-B675-E5CD573CCD33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4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59F52594-CC64-42E0-B425-9843DAF650F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95686" y="1261949"/>
                <a:ext cx="1828800" cy="16452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42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3FE0ACCA-D7B7-44D9-B5F8-5CBB9B44C91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28662" y="1184134"/>
                <a:ext cx="625544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Informacje ogólne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6" name="Labeled Field">
              <a:extLst>
                <a:ext uri="{FF2B5EF4-FFF2-40B4-BE49-F238E27FC236}">
                  <a16:creationId xmlns:a16="http://schemas.microsoft.com/office/drawing/2014/main" id="{F83B734B-97CF-4F0C-8692-4976524E0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699" name="Text Box">
                <a:extLst>
                  <a:ext uri="{FF2B5EF4-FFF2-40B4-BE49-F238E27FC236}">
                    <a16:creationId xmlns:a16="http://schemas.microsoft.com/office/drawing/2014/main" id="{9B036C98-5747-425C-A0ED-E102621D7061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40" name="Label">
                <a:extLst>
                  <a:ext uri="{FF2B5EF4-FFF2-40B4-BE49-F238E27FC236}">
                    <a16:creationId xmlns:a16="http://schemas.microsoft.com/office/drawing/2014/main" id="{6499D0A5-62F7-4645-9F0F-596D61381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Numer sprawy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7" name="Labeled Field">
              <a:extLst>
                <a:ext uri="{FF2B5EF4-FFF2-40B4-BE49-F238E27FC236}">
                  <a16:creationId xmlns:a16="http://schemas.microsoft.com/office/drawing/2014/main" id="{2B95D0A9-58F7-4905-99E0-F7BDF0119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778" name="Text Box">
                <a:extLst>
                  <a:ext uri="{FF2B5EF4-FFF2-40B4-BE49-F238E27FC236}">
                    <a16:creationId xmlns:a16="http://schemas.microsoft.com/office/drawing/2014/main" id="{FA27B69E-7DD9-45D7-9F68-8580E1720D22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Inspektor Jan Nowak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8" name="Label">
                <a:extLst>
                  <a:ext uri="{FF2B5EF4-FFF2-40B4-BE49-F238E27FC236}">
                    <a16:creationId xmlns:a16="http://schemas.microsoft.com/office/drawing/2014/main" id="{D06DF21C-8C2D-4C67-B88D-A8DBFCD0B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Właściciel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8" name="Labeled Field">
              <a:extLst>
                <a:ext uri="{FF2B5EF4-FFF2-40B4-BE49-F238E27FC236}">
                  <a16:creationId xmlns:a16="http://schemas.microsoft.com/office/drawing/2014/main" id="{97115550-EA56-465E-8644-0B9A6794C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781" name="Text Box">
                <a:extLst>
                  <a:ext uri="{FF2B5EF4-FFF2-40B4-BE49-F238E27FC236}">
                    <a16:creationId xmlns:a16="http://schemas.microsoft.com/office/drawing/2014/main" id="{E1F57DBD-4CBC-46AA-8E1F-4020053E6BE7}"/>
                  </a:ext>
                </a:extLst>
              </p:cNvPr>
              <p:cNvSpPr/>
              <p:nvPr/>
            </p:nvSpPr>
            <p:spPr>
              <a:xfrm>
                <a:off x="1724404" y="203984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Obsługa w WSC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6" name="Label">
                <a:extLst>
                  <a:ext uri="{FF2B5EF4-FFF2-40B4-BE49-F238E27FC236}">
                    <a16:creationId xmlns:a16="http://schemas.microsoft.com/office/drawing/2014/main" id="{8B9C5F80-B67F-43E0-AC25-B0B0C5749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Kolejka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29" name="Labeled Field">
              <a:extLst>
                <a:ext uri="{FF2B5EF4-FFF2-40B4-BE49-F238E27FC236}">
                  <a16:creationId xmlns:a16="http://schemas.microsoft.com/office/drawing/2014/main" id="{8A9F4A9D-F8E1-426D-BDE3-BE1C7E227A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784" name="Text Box">
                <a:extLst>
                  <a:ext uri="{FF2B5EF4-FFF2-40B4-BE49-F238E27FC236}">
                    <a16:creationId xmlns:a16="http://schemas.microsoft.com/office/drawing/2014/main" id="{848E8245-F60C-4470-9D26-13827BBEEB4C}"/>
                  </a:ext>
                </a:extLst>
              </p:cNvPr>
              <p:cNvSpPr/>
              <p:nvPr/>
            </p:nvSpPr>
            <p:spPr>
              <a:xfrm>
                <a:off x="1724404" y="2039644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 sprawy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4" name="Label">
                <a:extLst>
                  <a:ext uri="{FF2B5EF4-FFF2-40B4-BE49-F238E27FC236}">
                    <a16:creationId xmlns:a16="http://schemas.microsoft.com/office/drawing/2014/main" id="{91D52176-7668-45C2-9FC8-FFD6F1861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630" name="Labeled Field">
              <a:extLst>
                <a:ext uri="{FF2B5EF4-FFF2-40B4-BE49-F238E27FC236}">
                  <a16:creationId xmlns:a16="http://schemas.microsoft.com/office/drawing/2014/main" id="{3108E7D3-C2AC-41A3-9D3B-FBB2727C3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787" name="Text Box">
                <a:extLst>
                  <a:ext uri="{FF2B5EF4-FFF2-40B4-BE49-F238E27FC236}">
                    <a16:creationId xmlns:a16="http://schemas.microsoft.com/office/drawing/2014/main" id="{643D920B-705B-415A-A27E-4E703B93FB12}"/>
                  </a:ext>
                </a:extLst>
              </p:cNvPr>
              <p:cNvSpPr/>
              <p:nvPr/>
            </p:nvSpPr>
            <p:spPr>
              <a:xfrm>
                <a:off x="1724404" y="203945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2019-02-18 12:31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632" name="Label">
                <a:extLst>
                  <a:ext uri="{FF2B5EF4-FFF2-40B4-BE49-F238E27FC236}">
                    <a16:creationId xmlns:a16="http://schemas.microsoft.com/office/drawing/2014/main" id="{7BBBE050-15D6-4D73-AE20-BEFF240A94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Aktualizacja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0498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42016119-0329-4774-960F-7874867818F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564187" y="2533650"/>
            <a:ext cx="5810249" cy="3486150"/>
            <a:chOff x="595686" y="1184134"/>
            <a:chExt cx="1828800" cy="1683156"/>
          </a:xfrm>
        </p:grpSpPr>
        <p:sp>
          <p:nvSpPr>
            <p:cNvPr id="80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54727B87-5223-475F-BE96-02A99A54D77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686" y="1221691"/>
              <a:ext cx="1828800" cy="1645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24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A3E70C68-9EC8-4DBA-8FF0-007DD91C840A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8412" y="1184134"/>
              <a:ext cx="181679" cy="757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Szczegóły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500" name="Grupa 838">
            <a:extLst>
              <a:ext uri="{FF2B5EF4-FFF2-40B4-BE49-F238E27FC236}">
                <a16:creationId xmlns:a16="http://schemas.microsoft.com/office/drawing/2014/main" id="{5F5327BD-4326-4531-9318-65B98E0F5EF8}"/>
              </a:ext>
            </a:extLst>
          </p:cNvPr>
          <p:cNvGrpSpPr>
            <a:grpSpLocks/>
          </p:cNvGrpSpPr>
          <p:nvPr/>
        </p:nvGrpSpPr>
        <p:grpSpPr bwMode="auto">
          <a:xfrm>
            <a:off x="2513013" y="4294188"/>
            <a:ext cx="2930525" cy="1724025"/>
            <a:chOff x="2514469" y="2533575"/>
            <a:chExt cx="2929401" cy="1723028"/>
          </a:xfrm>
        </p:grpSpPr>
        <p:grpSp>
          <p:nvGrpSpPr>
            <p:cNvPr id="20566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08D06045-F7CE-42EB-8C5A-E35C777B4E7B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856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856B756F-D0D6-4B6E-82B7-9E849BC316B3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95686" y="1261876"/>
                <a:ext cx="1828800" cy="1645286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83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BB6BF69E-7B3C-47E5-A597-8AE26635BF2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8662" y="1184134"/>
                <a:ext cx="252267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7" name="Labeled Field">
              <a:extLst>
                <a:ext uri="{FF2B5EF4-FFF2-40B4-BE49-F238E27FC236}">
                  <a16:creationId xmlns:a16="http://schemas.microsoft.com/office/drawing/2014/main" id="{AC3E5399-82CF-4334-86AC-CF3428C7A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854" name="Text Box">
                <a:extLst>
                  <a:ext uri="{FF2B5EF4-FFF2-40B4-BE49-F238E27FC236}">
                    <a16:creationId xmlns:a16="http://schemas.microsoft.com/office/drawing/2014/main" id="{546C061C-B9D9-4BD1-8E2C-9CE66D7A6F64}"/>
                  </a:ext>
                </a:extLst>
              </p:cNvPr>
              <p:cNvSpPr/>
              <p:nvPr/>
            </p:nvSpPr>
            <p:spPr>
              <a:xfrm>
                <a:off x="1723810" y="2040030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Andriej Szewczenko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81" name="Label">
                <a:extLst>
                  <a:ext uri="{FF2B5EF4-FFF2-40B4-BE49-F238E27FC236}">
                    <a16:creationId xmlns:a16="http://schemas.microsoft.com/office/drawing/2014/main" id="{44BB99B7-9855-459B-8FA1-8303F2CBE8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Imię i nazwisko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8" name="Labeled Field">
              <a:extLst>
                <a:ext uri="{FF2B5EF4-FFF2-40B4-BE49-F238E27FC236}">
                  <a16:creationId xmlns:a16="http://schemas.microsoft.com/office/drawing/2014/main" id="{4B8F19CC-5C85-42E9-A9ED-FFFACDF11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852" name="Text Box">
                <a:extLst>
                  <a:ext uri="{FF2B5EF4-FFF2-40B4-BE49-F238E27FC236}">
                    <a16:creationId xmlns:a16="http://schemas.microsoft.com/office/drawing/2014/main" id="{95084ECC-E8D3-4268-96DA-81E2D0A2CF05}"/>
                  </a:ext>
                </a:extLst>
              </p:cNvPr>
              <p:cNvSpPr/>
              <p:nvPr/>
            </p:nvSpPr>
            <p:spPr>
              <a:xfrm>
                <a:off x="1723810" y="2039591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ukraińskie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9" name="Label">
                <a:extLst>
                  <a:ext uri="{FF2B5EF4-FFF2-40B4-BE49-F238E27FC236}">
                    <a16:creationId xmlns:a16="http://schemas.microsoft.com/office/drawing/2014/main" id="{0147C1CF-F783-470B-94BA-51A8E9168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Obywatelstwo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69" name="Labeled Field">
              <a:extLst>
                <a:ext uri="{FF2B5EF4-FFF2-40B4-BE49-F238E27FC236}">
                  <a16:creationId xmlns:a16="http://schemas.microsoft.com/office/drawing/2014/main" id="{FD4FE023-2993-4B0B-8EC8-C8DF63129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850" name="Text Box">
                <a:extLst>
                  <a:ext uri="{FF2B5EF4-FFF2-40B4-BE49-F238E27FC236}">
                    <a16:creationId xmlns:a16="http://schemas.microsoft.com/office/drawing/2014/main" id="{AF49C181-03B2-40A2-815A-1C8D6FF6C33F}"/>
                  </a:ext>
                </a:extLst>
              </p:cNvPr>
              <p:cNvSpPr/>
              <p:nvPr/>
            </p:nvSpPr>
            <p:spPr>
              <a:xfrm>
                <a:off x="1723810" y="2039150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1986-01-01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7" name="Label">
                <a:extLst>
                  <a:ext uri="{FF2B5EF4-FFF2-40B4-BE49-F238E27FC236}">
                    <a16:creationId xmlns:a16="http://schemas.microsoft.com/office/drawing/2014/main" id="{7BD15CF4-AA9B-4904-B87B-F1011D3B8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urodzenia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70" name="Labeled Field">
              <a:extLst>
                <a:ext uri="{FF2B5EF4-FFF2-40B4-BE49-F238E27FC236}">
                  <a16:creationId xmlns:a16="http://schemas.microsoft.com/office/drawing/2014/main" id="{91E56AC5-73EB-48E2-9352-FFC0B2616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848" name="Text Box">
                <a:extLst>
                  <a:ext uri="{FF2B5EF4-FFF2-40B4-BE49-F238E27FC236}">
                    <a16:creationId xmlns:a16="http://schemas.microsoft.com/office/drawing/2014/main" id="{DEA6F4D7-F455-4664-B8A5-129E96565205}"/>
                  </a:ext>
                </a:extLst>
              </p:cNvPr>
              <p:cNvSpPr/>
              <p:nvPr/>
            </p:nvSpPr>
            <p:spPr>
              <a:xfrm>
                <a:off x="1723810" y="2040298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12345/AA/12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5" name="Label">
                <a:extLst>
                  <a:ext uri="{FF2B5EF4-FFF2-40B4-BE49-F238E27FC236}">
                    <a16:creationId xmlns:a16="http://schemas.microsoft.com/office/drawing/2014/main" id="{E8F70309-04AE-44E3-8325-38B396BE2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Nr dokumentu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571" name="Labeled Field">
              <a:extLst>
                <a:ext uri="{FF2B5EF4-FFF2-40B4-BE49-F238E27FC236}">
                  <a16:creationId xmlns:a16="http://schemas.microsoft.com/office/drawing/2014/main" id="{6295A9CE-34D7-40B1-B8E6-0B4D85F02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846" name="Text Box">
                <a:extLst>
                  <a:ext uri="{FF2B5EF4-FFF2-40B4-BE49-F238E27FC236}">
                    <a16:creationId xmlns:a16="http://schemas.microsoft.com/office/drawing/2014/main" id="{8A95B7DE-63C9-44C1-94A1-1F48FA765C49}"/>
                  </a:ext>
                </a:extLst>
              </p:cNvPr>
              <p:cNvSpPr/>
              <p:nvPr/>
            </p:nvSpPr>
            <p:spPr>
              <a:xfrm>
                <a:off x="1723810" y="2039859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paszport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573" name="Label">
                <a:extLst>
                  <a:ext uri="{FF2B5EF4-FFF2-40B4-BE49-F238E27FC236}">
                    <a16:creationId xmlns:a16="http://schemas.microsoft.com/office/drawing/2014/main" id="{96F8739F-EED0-49C8-9A7E-4B8B513C7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Typ dokumentu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0501" name="Label">
            <a:extLst>
              <a:ext uri="{FF2B5EF4-FFF2-40B4-BE49-F238E27FC236}">
                <a16:creationId xmlns:a16="http://schemas.microsoft.com/office/drawing/2014/main" id="{26E45F76-ED04-400D-BA83-BD0D29B88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971675"/>
            <a:ext cx="273208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Czas do rozwiązania sprawy:  3 dni 12 godzin</a:t>
            </a:r>
            <a:endParaRPr lang="en-US" altLang="pl-PL" sz="90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2" name="Panel">
            <a:extLst>
              <a:ext uri="{FF2B5EF4-FFF2-40B4-BE49-F238E27FC236}">
                <a16:creationId xmlns:a16="http://schemas.microsoft.com/office/drawing/2014/main" id="{77719CE5-0058-4F56-8667-535A7A5C5868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508" name="Grupa 242">
            <a:extLst>
              <a:ext uri="{FF2B5EF4-FFF2-40B4-BE49-F238E27FC236}">
                <a16:creationId xmlns:a16="http://schemas.microsoft.com/office/drawing/2014/main" id="{D0B704F6-398A-4B73-8646-90392DE7B62A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44" name="Item">
              <a:extLst>
                <a:ext uri="{FF2B5EF4-FFF2-40B4-BE49-F238E27FC236}">
                  <a16:creationId xmlns:a16="http://schemas.microsoft.com/office/drawing/2014/main" id="{4FDECE28-B373-475E-8B01-02CD9D71C4C2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5" name="Chevron">
              <a:extLst>
                <a:ext uri="{FF2B5EF4-FFF2-40B4-BE49-F238E27FC236}">
                  <a16:creationId xmlns:a16="http://schemas.microsoft.com/office/drawing/2014/main" id="{9C0CB64D-2EF2-45D7-B98C-DDCCE9D2761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24" name="Dashboard">
              <a:extLst>
                <a:ext uri="{FF2B5EF4-FFF2-40B4-BE49-F238E27FC236}">
                  <a16:creationId xmlns:a16="http://schemas.microsoft.com/office/drawing/2014/main" id="{1709841F-3EBF-42B1-B78B-EE54C6CCD1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7" name="Item">
              <a:extLst>
                <a:ext uri="{FF2B5EF4-FFF2-40B4-BE49-F238E27FC236}">
                  <a16:creationId xmlns:a16="http://schemas.microsoft.com/office/drawing/2014/main" id="{DCA39F66-C563-4FCD-8621-FFDEB806AED5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8" name="Chevron">
              <a:extLst>
                <a:ext uri="{FF2B5EF4-FFF2-40B4-BE49-F238E27FC236}">
                  <a16:creationId xmlns:a16="http://schemas.microsoft.com/office/drawing/2014/main" id="{A7533FBD-F346-4E1A-86D4-F31379357EF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9" name="Item">
              <a:extLst>
                <a:ext uri="{FF2B5EF4-FFF2-40B4-BE49-F238E27FC236}">
                  <a16:creationId xmlns:a16="http://schemas.microsoft.com/office/drawing/2014/main" id="{3B810363-5C6D-4841-9B05-EC1AF54DF8C1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0" name="Chevron">
              <a:extLst>
                <a:ext uri="{FF2B5EF4-FFF2-40B4-BE49-F238E27FC236}">
                  <a16:creationId xmlns:a16="http://schemas.microsoft.com/office/drawing/2014/main" id="{374AE5EF-8D7B-40E4-A6C0-3352A66DB4D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1" name="Item">
              <a:extLst>
                <a:ext uri="{FF2B5EF4-FFF2-40B4-BE49-F238E27FC236}">
                  <a16:creationId xmlns:a16="http://schemas.microsoft.com/office/drawing/2014/main" id="{54108A16-1BC8-4412-833F-A900FBD08C0B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2" name="Chevron">
              <a:extLst>
                <a:ext uri="{FF2B5EF4-FFF2-40B4-BE49-F238E27FC236}">
                  <a16:creationId xmlns:a16="http://schemas.microsoft.com/office/drawing/2014/main" id="{6167A8DD-D606-401E-BB29-73C2E0E6749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3" name="Item">
              <a:extLst>
                <a:ext uri="{FF2B5EF4-FFF2-40B4-BE49-F238E27FC236}">
                  <a16:creationId xmlns:a16="http://schemas.microsoft.com/office/drawing/2014/main" id="{000642FD-9EF8-4421-986E-66B9B72E6AFA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4" name="Chevron">
              <a:extLst>
                <a:ext uri="{FF2B5EF4-FFF2-40B4-BE49-F238E27FC236}">
                  <a16:creationId xmlns:a16="http://schemas.microsoft.com/office/drawing/2014/main" id="{831FC543-2321-43FF-93D7-820DE4B75C5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5" name="Item">
              <a:extLst>
                <a:ext uri="{FF2B5EF4-FFF2-40B4-BE49-F238E27FC236}">
                  <a16:creationId xmlns:a16="http://schemas.microsoft.com/office/drawing/2014/main" id="{E9C77993-5D56-4802-8735-AB24E8DDE2E6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" name="Chevron">
              <a:extLst>
                <a:ext uri="{FF2B5EF4-FFF2-40B4-BE49-F238E27FC236}">
                  <a16:creationId xmlns:a16="http://schemas.microsoft.com/office/drawing/2014/main" id="{07002C94-5EE6-4796-9BFF-8CEBD69EABD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7" name="Chevron">
              <a:extLst>
                <a:ext uri="{FF2B5EF4-FFF2-40B4-BE49-F238E27FC236}">
                  <a16:creationId xmlns:a16="http://schemas.microsoft.com/office/drawing/2014/main" id="{BA0CE3BE-2C54-49EE-89F6-66FFAEB2C45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36" name="Multipe Users">
              <a:extLst>
                <a:ext uri="{FF2B5EF4-FFF2-40B4-BE49-F238E27FC236}">
                  <a16:creationId xmlns:a16="http://schemas.microsoft.com/office/drawing/2014/main" id="{1B655426-EFC6-4C37-89F0-A42BAAE6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7" name="Opened Folder">
              <a:extLst>
                <a:ext uri="{FF2B5EF4-FFF2-40B4-BE49-F238E27FC236}">
                  <a16:creationId xmlns:a16="http://schemas.microsoft.com/office/drawing/2014/main" id="{F8312296-AAE3-4D72-8BA2-5B7F52D9C3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8" name="Briefcase">
              <a:extLst>
                <a:ext uri="{FF2B5EF4-FFF2-40B4-BE49-F238E27FC236}">
                  <a16:creationId xmlns:a16="http://schemas.microsoft.com/office/drawing/2014/main" id="{DDE48A52-191B-4036-90B6-90282C553A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9" name="Settings (2)">
              <a:extLst>
                <a:ext uri="{FF2B5EF4-FFF2-40B4-BE49-F238E27FC236}">
                  <a16:creationId xmlns:a16="http://schemas.microsoft.com/office/drawing/2014/main" id="{8716CA37-790A-4542-9D0B-8A120633B4E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2" name="Item">
              <a:extLst>
                <a:ext uri="{FF2B5EF4-FFF2-40B4-BE49-F238E27FC236}">
                  <a16:creationId xmlns:a16="http://schemas.microsoft.com/office/drawing/2014/main" id="{FD0F28A4-8E11-4DF3-B2D9-DCD850C2CFC5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1" name="Audio">
              <a:extLst>
                <a:ext uri="{FF2B5EF4-FFF2-40B4-BE49-F238E27FC236}">
                  <a16:creationId xmlns:a16="http://schemas.microsoft.com/office/drawing/2014/main" id="{EC384D54-A2E3-470D-8B5C-F816DDA759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42" name="Question">
              <a:extLst>
                <a:ext uri="{FF2B5EF4-FFF2-40B4-BE49-F238E27FC236}">
                  <a16:creationId xmlns:a16="http://schemas.microsoft.com/office/drawing/2014/main" id="{AEB15826-5E67-483A-9474-EDCED155431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5" name="Item">
              <a:extLst>
                <a:ext uri="{FF2B5EF4-FFF2-40B4-BE49-F238E27FC236}">
                  <a16:creationId xmlns:a16="http://schemas.microsoft.com/office/drawing/2014/main" id="{860535ED-2140-4715-A469-98CADFEB835F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4" name="To-do">
              <a:extLst>
                <a:ext uri="{FF2B5EF4-FFF2-40B4-BE49-F238E27FC236}">
                  <a16:creationId xmlns:a16="http://schemas.microsoft.com/office/drawing/2014/main" id="{D6688033-D037-4CC0-BFAA-2CAF9EFD69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7" name="Chevron">
              <a:extLst>
                <a:ext uri="{FF2B5EF4-FFF2-40B4-BE49-F238E27FC236}">
                  <a16:creationId xmlns:a16="http://schemas.microsoft.com/office/drawing/2014/main" id="{198BF81C-D901-4F4D-ACC4-955C7A1C2FF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709" name="Link Bar">
            <a:extLst>
              <a:ext uri="{FF2B5EF4-FFF2-40B4-BE49-F238E27FC236}">
                <a16:creationId xmlns:a16="http://schemas.microsoft.com/office/drawing/2014/main" id="{F0263AE4-865B-42FE-AC43-DFE81013F827}"/>
              </a:ext>
            </a:extLst>
          </p:cNvPr>
          <p:cNvSpPr>
            <a:spLocks/>
          </p:cNvSpPr>
          <p:nvPr/>
        </p:nvSpPr>
        <p:spPr bwMode="auto">
          <a:xfrm>
            <a:off x="817563" y="4465638"/>
            <a:ext cx="1110414" cy="149390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Rozwiąż sprawę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Anuluj sprawę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Dodaj do kolejki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Przypisz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Powiąż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Archiwizuj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Szukaj w archiwum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510" name="Grupa 271">
            <a:extLst>
              <a:ext uri="{FF2B5EF4-FFF2-40B4-BE49-F238E27FC236}">
                <a16:creationId xmlns:a16="http://schemas.microsoft.com/office/drawing/2014/main" id="{E6F70D3D-48C0-44EA-8DFF-B6BC65D96490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0520" name="Header">
              <a:extLst>
                <a:ext uri="{FF2B5EF4-FFF2-40B4-BE49-F238E27FC236}">
                  <a16:creationId xmlns:a16="http://schemas.microsoft.com/office/drawing/2014/main" id="{3815A970-D493-43D6-8B09-886145BD1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SPRAWY </a:t>
              </a: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– PRZYPISZ DO KOLEJKI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Item">
              <a:extLst>
                <a:ext uri="{FF2B5EF4-FFF2-40B4-BE49-F238E27FC236}">
                  <a16:creationId xmlns:a16="http://schemas.microsoft.com/office/drawing/2014/main" id="{BAF247F2-D1E0-4590-8F48-A6EFF159C88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" name="Dymek mowy: prostokąt z zaokrąglonymi rogami 173">
            <a:extLst>
              <a:ext uri="{FF2B5EF4-FFF2-40B4-BE49-F238E27FC236}">
                <a16:creationId xmlns:a16="http://schemas.microsoft.com/office/drawing/2014/main" id="{CE9B9A16-A5BA-4207-A87B-A5C4A1445434}"/>
              </a:ext>
            </a:extLst>
          </p:cNvPr>
          <p:cNvSpPr/>
          <p:nvPr/>
        </p:nvSpPr>
        <p:spPr>
          <a:xfrm>
            <a:off x="1477533" y="5503862"/>
            <a:ext cx="1195387" cy="425450"/>
          </a:xfrm>
          <a:prstGeom prst="wedgeRoundRectCallout">
            <a:avLst>
              <a:gd name="adj1" fmla="val -40269"/>
              <a:gd name="adj2" fmla="val -113800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Lista dostępnych operacji dla sprawy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6" name="Dymek mowy: prostokąt z zaokrąglonymi rogami 175">
            <a:extLst>
              <a:ext uri="{FF2B5EF4-FFF2-40B4-BE49-F238E27FC236}">
                <a16:creationId xmlns:a16="http://schemas.microsoft.com/office/drawing/2014/main" id="{40039234-F466-4916-946E-8D1DC7C62B8B}"/>
              </a:ext>
            </a:extLst>
          </p:cNvPr>
          <p:cNvSpPr/>
          <p:nvPr/>
        </p:nvSpPr>
        <p:spPr>
          <a:xfrm>
            <a:off x="3109913" y="946150"/>
            <a:ext cx="1233487" cy="425450"/>
          </a:xfrm>
          <a:prstGeom prst="wedgeRoundRectCallout">
            <a:avLst>
              <a:gd name="adj1" fmla="val -69811"/>
              <a:gd name="adj2" fmla="val 65467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Ikona typu ekranu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9" name="Dymek mowy: prostokąt z zaokrąglonymi rogami 178">
            <a:extLst>
              <a:ext uri="{FF2B5EF4-FFF2-40B4-BE49-F238E27FC236}">
                <a16:creationId xmlns:a16="http://schemas.microsoft.com/office/drawing/2014/main" id="{702F1786-0818-4081-8F9C-D39DDA47F0F4}"/>
              </a:ext>
            </a:extLst>
          </p:cNvPr>
          <p:cNvSpPr/>
          <p:nvPr/>
        </p:nvSpPr>
        <p:spPr>
          <a:xfrm>
            <a:off x="9293225" y="958850"/>
            <a:ext cx="1003300" cy="425450"/>
          </a:xfrm>
          <a:prstGeom prst="wedgeRoundRectCallout">
            <a:avLst>
              <a:gd name="adj1" fmla="val 84859"/>
              <a:gd name="adj2" fmla="val -1296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Zalogowany użytkownik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1" name="Dymek mowy: prostokąt z zaokrąglonymi rogami 180">
            <a:extLst>
              <a:ext uri="{FF2B5EF4-FFF2-40B4-BE49-F238E27FC236}">
                <a16:creationId xmlns:a16="http://schemas.microsoft.com/office/drawing/2014/main" id="{58001845-F09B-4B9D-89AF-2117C04625CB}"/>
              </a:ext>
            </a:extLst>
          </p:cNvPr>
          <p:cNvSpPr/>
          <p:nvPr/>
        </p:nvSpPr>
        <p:spPr>
          <a:xfrm>
            <a:off x="7716838" y="1444625"/>
            <a:ext cx="1001712" cy="425450"/>
          </a:xfrm>
          <a:prstGeom prst="wedgeRoundRectCallout">
            <a:avLst>
              <a:gd name="adj1" fmla="val 79155"/>
              <a:gd name="adj2" fmla="val 83394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Komunikat KPI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Dymek mowy: prostokąt z zaokrąglonymi rogami 183">
            <a:extLst>
              <a:ext uri="{FF2B5EF4-FFF2-40B4-BE49-F238E27FC236}">
                <a16:creationId xmlns:a16="http://schemas.microsoft.com/office/drawing/2014/main" id="{CDE2AFA6-8891-4412-9B24-4B1CCC30DCE1}"/>
              </a:ext>
            </a:extLst>
          </p:cNvPr>
          <p:cNvSpPr/>
          <p:nvPr/>
        </p:nvSpPr>
        <p:spPr>
          <a:xfrm>
            <a:off x="1420813" y="2176463"/>
            <a:ext cx="1196975" cy="425450"/>
          </a:xfrm>
          <a:prstGeom prst="wedgeRoundRectCallout">
            <a:avLst>
              <a:gd name="adj1" fmla="val 73586"/>
              <a:gd name="adj2" fmla="val 4978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Informacje ogólne o sprawie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5" name="Dymek mowy: prostokąt z zaokrąglonymi rogami 184">
            <a:extLst>
              <a:ext uri="{FF2B5EF4-FFF2-40B4-BE49-F238E27FC236}">
                <a16:creationId xmlns:a16="http://schemas.microsoft.com/office/drawing/2014/main" id="{71EDF4B7-0AEB-47B3-A224-117941FDE01E}"/>
              </a:ext>
            </a:extLst>
          </p:cNvPr>
          <p:cNvSpPr/>
          <p:nvPr/>
        </p:nvSpPr>
        <p:spPr>
          <a:xfrm>
            <a:off x="1147763" y="3937000"/>
            <a:ext cx="1208087" cy="514350"/>
          </a:xfrm>
          <a:prstGeom prst="wedgeRoundRectCallout">
            <a:avLst>
              <a:gd name="adj1" fmla="val 73586"/>
              <a:gd name="adj2" fmla="val 4978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Osoba związana ze sprawą – link do karty „Osoba”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0" name="Text Box">
            <a:extLst>
              <a:ext uri="{FF2B5EF4-FFF2-40B4-BE49-F238E27FC236}">
                <a16:creationId xmlns:a16="http://schemas.microsoft.com/office/drawing/2014/main" id="{A4C5CDA3-0E86-45CE-B490-AF7309759E55}"/>
              </a:ext>
            </a:extLst>
          </p:cNvPr>
          <p:cNvSpPr/>
          <p:nvPr/>
        </p:nvSpPr>
        <p:spPr bwMode="auto">
          <a:xfrm>
            <a:off x="6691632" y="2728613"/>
            <a:ext cx="1687513" cy="2413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PRZENIESIENIE DO KOLEJKI</a:t>
            </a:r>
            <a:endParaRPr lang="en-US" sz="9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2" name="Label">
            <a:extLst>
              <a:ext uri="{FF2B5EF4-FFF2-40B4-BE49-F238E27FC236}">
                <a16:creationId xmlns:a16="http://schemas.microsoft.com/office/drawing/2014/main" id="{9AB9B846-CE49-4B4A-AA34-8E70644C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989" y="2728182"/>
            <a:ext cx="1007953" cy="2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 operacji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3" name="Grupa 52">
            <a:extLst>
              <a:ext uri="{FF2B5EF4-FFF2-40B4-BE49-F238E27FC236}">
                <a16:creationId xmlns:a16="http://schemas.microsoft.com/office/drawing/2014/main" id="{00982899-E333-42A2-81A5-9C640B47CA79}"/>
              </a:ext>
            </a:extLst>
          </p:cNvPr>
          <p:cNvGrpSpPr>
            <a:grpSpLocks/>
          </p:cNvGrpSpPr>
          <p:nvPr/>
        </p:nvGrpSpPr>
        <p:grpSpPr bwMode="auto">
          <a:xfrm>
            <a:off x="5689835" y="3047881"/>
            <a:ext cx="3159125" cy="258762"/>
            <a:chOff x="2732362" y="3269636"/>
            <a:chExt cx="3159209" cy="258424"/>
          </a:xfrm>
        </p:grpSpPr>
        <p:grpSp>
          <p:nvGrpSpPr>
            <p:cNvPr id="234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9E3A8068-7080-4460-B561-4AD2C1C883C9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802354" y="3269636"/>
              <a:ext cx="2089217" cy="258424"/>
              <a:chOff x="2045616" y="1912925"/>
              <a:chExt cx="1783133" cy="228600"/>
            </a:xfrm>
          </p:grpSpPr>
          <p:sp>
            <p:nvSpPr>
              <p:cNvPr id="236" name="Box Background">
                <a:extLst>
                  <a:ext uri="{FF2B5EF4-FFF2-40B4-BE49-F238E27FC236}">
                    <a16:creationId xmlns:a16="http://schemas.microsoft.com/office/drawing/2014/main" id="{EBF80829-03AB-4779-9BCF-A6FFC73DE591}"/>
                  </a:ext>
                </a:extLst>
              </p:cNvPr>
              <p:cNvSpPr/>
              <p:nvPr/>
            </p:nvSpPr>
            <p:spPr>
              <a:xfrm>
                <a:off x="2045625" y="1912925"/>
                <a:ext cx="1783124" cy="22860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Przekazanie do ABW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7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FAD11232-076F-41F2-B8E5-275901E0B38C}"/>
                  </a:ext>
                </a:extLst>
              </p:cNvPr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93253" y="2005487"/>
                <a:ext cx="78588" cy="43476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35" name="Label">
              <a:extLst>
                <a:ext uri="{FF2B5EF4-FFF2-40B4-BE49-F238E27FC236}">
                  <a16:creationId xmlns:a16="http://schemas.microsoft.com/office/drawing/2014/main" id="{007179AB-1022-4C63-9171-3CFD145F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75839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Kolejka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38" name="Button">
            <a:extLst>
              <a:ext uri="{FF2B5EF4-FFF2-40B4-BE49-F238E27FC236}">
                <a16:creationId xmlns:a16="http://schemas.microsoft.com/office/drawing/2014/main" id="{7CA8FAE5-3FD6-4AF0-A3C7-AB770A2A4699}"/>
              </a:ext>
            </a:extLst>
          </p:cNvPr>
          <p:cNvSpPr/>
          <p:nvPr/>
        </p:nvSpPr>
        <p:spPr>
          <a:xfrm>
            <a:off x="6725755" y="5159568"/>
            <a:ext cx="627062" cy="311150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ZAPISZ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9" name="Button">
            <a:extLst>
              <a:ext uri="{FF2B5EF4-FFF2-40B4-BE49-F238E27FC236}">
                <a16:creationId xmlns:a16="http://schemas.microsoft.com/office/drawing/2014/main" id="{A42131FE-71D1-4FA4-BF47-E6FE993128C9}"/>
              </a:ext>
            </a:extLst>
          </p:cNvPr>
          <p:cNvSpPr/>
          <p:nvPr/>
        </p:nvSpPr>
        <p:spPr>
          <a:xfrm>
            <a:off x="7486167" y="5159568"/>
            <a:ext cx="690563" cy="311150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ANULUJ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Text">
            <a:extLst>
              <a:ext uri="{FF2B5EF4-FFF2-40B4-BE49-F238E27FC236}">
                <a16:creationId xmlns:a16="http://schemas.microsoft.com/office/drawing/2014/main" id="{C057E4EF-9395-44B4-B8E3-22396110D9DD}"/>
              </a:ext>
            </a:extLst>
          </p:cNvPr>
          <p:cNvSpPr/>
          <p:nvPr/>
        </p:nvSpPr>
        <p:spPr>
          <a:xfrm>
            <a:off x="6725444" y="3509963"/>
            <a:ext cx="3798887" cy="1441450"/>
          </a:xfrm>
          <a:prstGeom prst="roundRect">
            <a:avLst>
              <a:gd name="adj" fmla="val 3917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64008" rIns="100584" bIns="64008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Treść notatki służbowej</a:t>
            </a: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6" grpId="0" animBg="1"/>
      <p:bldP spid="179" grpId="0" animBg="1"/>
      <p:bldP spid="181" grpId="0" animBg="1"/>
      <p:bldP spid="184" grpId="0" animBg="1"/>
      <p:bldP spid="1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CCCA74FF-2A17-4076-B55F-5D3EE2C07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3688" y="881158"/>
            <a:ext cx="11136313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484" name="Group 231">
            <a:extLst>
              <a:ext uri="{FF2B5EF4-FFF2-40B4-BE49-F238E27FC236}">
                <a16:creationId xmlns:a16="http://schemas.microsoft.com/office/drawing/2014/main" id="{FED6254B-E646-49A0-B31C-B88960083545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0653" name="Label">
              <a:extLst>
                <a:ext uri="{FF2B5EF4-FFF2-40B4-BE49-F238E27FC236}">
                  <a16:creationId xmlns:a16="http://schemas.microsoft.com/office/drawing/2014/main" id="{0DC10AA1-F347-4663-BB09-3FD97C178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654" name="User">
              <a:extLst>
                <a:ext uri="{FF2B5EF4-FFF2-40B4-BE49-F238E27FC236}">
                  <a16:creationId xmlns:a16="http://schemas.microsoft.com/office/drawing/2014/main" id="{38FDAD90-54EA-41FE-BABE-F1F7FE45F0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E7C70950-B468-4E30-A0C9-CF9423E7C5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85" name="Header">
            <a:extLst>
              <a:ext uri="{FF2B5EF4-FFF2-40B4-BE49-F238E27FC236}">
                <a16:creationId xmlns:a16="http://schemas.microsoft.com/office/drawing/2014/main" id="{D80C1563-8EBB-4FFA-9DDB-4C33CC74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Wydanie decyzji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81099BC8-0CC7-4C97-8020-5C49E4E60DE0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8F15F06-9C2C-4DA7-B6E2-2CEA2A082961}"/>
              </a:ext>
            </a:extLst>
          </p:cNvPr>
          <p:cNvSpPr/>
          <p:nvPr/>
        </p:nvSpPr>
        <p:spPr>
          <a:xfrm>
            <a:off x="3014663" y="1318915"/>
            <a:ext cx="2759604" cy="383182"/>
          </a:xfrm>
          <a:prstGeom prst="rect">
            <a:avLst/>
          </a:prstGeom>
        </p:spPr>
        <p:txBody>
          <a:bodyPr wrap="square"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SPRAWA 123/WSC/2019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50FC8CC8-A069-4E7C-AFCD-68F0E9F86D3F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91" name="Header">
            <a:extLst>
              <a:ext uri="{FF2B5EF4-FFF2-40B4-BE49-F238E27FC236}">
                <a16:creationId xmlns:a16="http://schemas.microsoft.com/office/drawing/2014/main" id="{AA822E65-0764-4EC6-A680-9C70B365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492" name="Briefcase">
            <a:extLst>
              <a:ext uri="{FF2B5EF4-FFF2-40B4-BE49-F238E27FC236}">
                <a16:creationId xmlns:a16="http://schemas.microsoft.com/office/drawing/2014/main" id="{14CD165C-7168-4005-A4B0-AC29AA0A2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4600" y="1441450"/>
            <a:ext cx="390525" cy="363538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2" name="Panel">
            <a:extLst>
              <a:ext uri="{FF2B5EF4-FFF2-40B4-BE49-F238E27FC236}">
                <a16:creationId xmlns:a16="http://schemas.microsoft.com/office/drawing/2014/main" id="{77719CE5-0058-4F56-8667-535A7A5C5868}"/>
              </a:ext>
            </a:extLst>
          </p:cNvPr>
          <p:cNvSpPr/>
          <p:nvPr/>
        </p:nvSpPr>
        <p:spPr>
          <a:xfrm>
            <a:off x="637198" y="1294245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508" name="Grupa 242">
            <a:extLst>
              <a:ext uri="{FF2B5EF4-FFF2-40B4-BE49-F238E27FC236}">
                <a16:creationId xmlns:a16="http://schemas.microsoft.com/office/drawing/2014/main" id="{D0B704F6-398A-4B73-8646-90392DE7B62A}"/>
              </a:ext>
            </a:extLst>
          </p:cNvPr>
          <p:cNvGrpSpPr>
            <a:grpSpLocks/>
          </p:cNvGrpSpPr>
          <p:nvPr/>
        </p:nvGrpSpPr>
        <p:grpSpPr bwMode="auto">
          <a:xfrm>
            <a:off x="694710" y="1465263"/>
            <a:ext cx="1781175" cy="3016250"/>
            <a:chOff x="560568" y="1354924"/>
            <a:chExt cx="1780942" cy="3015338"/>
          </a:xfrm>
        </p:grpSpPr>
        <p:sp>
          <p:nvSpPr>
            <p:cNvPr id="244" name="Item">
              <a:extLst>
                <a:ext uri="{FF2B5EF4-FFF2-40B4-BE49-F238E27FC236}">
                  <a16:creationId xmlns:a16="http://schemas.microsoft.com/office/drawing/2014/main" id="{4FDECE28-B373-475E-8B01-02CD9D71C4C2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5" name="Chevron">
              <a:extLst>
                <a:ext uri="{FF2B5EF4-FFF2-40B4-BE49-F238E27FC236}">
                  <a16:creationId xmlns:a16="http://schemas.microsoft.com/office/drawing/2014/main" id="{9C0CB64D-2EF2-45D7-B98C-DDCCE9D2761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24" name="Dashboard">
              <a:extLst>
                <a:ext uri="{FF2B5EF4-FFF2-40B4-BE49-F238E27FC236}">
                  <a16:creationId xmlns:a16="http://schemas.microsoft.com/office/drawing/2014/main" id="{1709841F-3EBF-42B1-B78B-EE54C6CCD1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7" name="Item">
              <a:extLst>
                <a:ext uri="{FF2B5EF4-FFF2-40B4-BE49-F238E27FC236}">
                  <a16:creationId xmlns:a16="http://schemas.microsoft.com/office/drawing/2014/main" id="{DCA39F66-C563-4FCD-8621-FFDEB806AED5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8" name="Chevron">
              <a:extLst>
                <a:ext uri="{FF2B5EF4-FFF2-40B4-BE49-F238E27FC236}">
                  <a16:creationId xmlns:a16="http://schemas.microsoft.com/office/drawing/2014/main" id="{A7533FBD-F346-4E1A-86D4-F31379357EF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9" name="Item">
              <a:extLst>
                <a:ext uri="{FF2B5EF4-FFF2-40B4-BE49-F238E27FC236}">
                  <a16:creationId xmlns:a16="http://schemas.microsoft.com/office/drawing/2014/main" id="{3B810363-5C6D-4841-9B05-EC1AF54DF8C1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0" name="Chevron">
              <a:extLst>
                <a:ext uri="{FF2B5EF4-FFF2-40B4-BE49-F238E27FC236}">
                  <a16:creationId xmlns:a16="http://schemas.microsoft.com/office/drawing/2014/main" id="{374AE5EF-8D7B-40E4-A6C0-3352A66DB4D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1" name="Item">
              <a:extLst>
                <a:ext uri="{FF2B5EF4-FFF2-40B4-BE49-F238E27FC236}">
                  <a16:creationId xmlns:a16="http://schemas.microsoft.com/office/drawing/2014/main" id="{54108A16-1BC8-4412-833F-A900FBD08C0B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2" name="Chevron">
              <a:extLst>
                <a:ext uri="{FF2B5EF4-FFF2-40B4-BE49-F238E27FC236}">
                  <a16:creationId xmlns:a16="http://schemas.microsoft.com/office/drawing/2014/main" id="{6167A8DD-D606-401E-BB29-73C2E0E6749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3" name="Item">
              <a:extLst>
                <a:ext uri="{FF2B5EF4-FFF2-40B4-BE49-F238E27FC236}">
                  <a16:creationId xmlns:a16="http://schemas.microsoft.com/office/drawing/2014/main" id="{000642FD-9EF8-4421-986E-66B9B72E6AFA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4" name="Chevron">
              <a:extLst>
                <a:ext uri="{FF2B5EF4-FFF2-40B4-BE49-F238E27FC236}">
                  <a16:creationId xmlns:a16="http://schemas.microsoft.com/office/drawing/2014/main" id="{831FC543-2321-43FF-93D7-820DE4B75C5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5" name="Item">
              <a:extLst>
                <a:ext uri="{FF2B5EF4-FFF2-40B4-BE49-F238E27FC236}">
                  <a16:creationId xmlns:a16="http://schemas.microsoft.com/office/drawing/2014/main" id="{E9C77993-5D56-4802-8735-AB24E8DDE2E6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" name="Chevron">
              <a:extLst>
                <a:ext uri="{FF2B5EF4-FFF2-40B4-BE49-F238E27FC236}">
                  <a16:creationId xmlns:a16="http://schemas.microsoft.com/office/drawing/2014/main" id="{07002C94-5EE6-4796-9BFF-8CEBD69EABD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7" name="Chevron">
              <a:extLst>
                <a:ext uri="{FF2B5EF4-FFF2-40B4-BE49-F238E27FC236}">
                  <a16:creationId xmlns:a16="http://schemas.microsoft.com/office/drawing/2014/main" id="{BA0CE3BE-2C54-49EE-89F6-66FFAEB2C45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36" name="Multipe Users">
              <a:extLst>
                <a:ext uri="{FF2B5EF4-FFF2-40B4-BE49-F238E27FC236}">
                  <a16:creationId xmlns:a16="http://schemas.microsoft.com/office/drawing/2014/main" id="{1B655426-EFC6-4C37-89F0-A42BAAE6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7" name="Opened Folder">
              <a:extLst>
                <a:ext uri="{FF2B5EF4-FFF2-40B4-BE49-F238E27FC236}">
                  <a16:creationId xmlns:a16="http://schemas.microsoft.com/office/drawing/2014/main" id="{F8312296-AAE3-4D72-8BA2-5B7F52D9C3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8" name="Briefcase">
              <a:extLst>
                <a:ext uri="{FF2B5EF4-FFF2-40B4-BE49-F238E27FC236}">
                  <a16:creationId xmlns:a16="http://schemas.microsoft.com/office/drawing/2014/main" id="{DDE48A52-191B-4036-90B6-90282C553A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9" name="Settings (2)">
              <a:extLst>
                <a:ext uri="{FF2B5EF4-FFF2-40B4-BE49-F238E27FC236}">
                  <a16:creationId xmlns:a16="http://schemas.microsoft.com/office/drawing/2014/main" id="{8716CA37-790A-4542-9D0B-8A120633B4E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2" name="Item">
              <a:extLst>
                <a:ext uri="{FF2B5EF4-FFF2-40B4-BE49-F238E27FC236}">
                  <a16:creationId xmlns:a16="http://schemas.microsoft.com/office/drawing/2014/main" id="{FD0F28A4-8E11-4DF3-B2D9-DCD850C2CFC5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1" name="Audio">
              <a:extLst>
                <a:ext uri="{FF2B5EF4-FFF2-40B4-BE49-F238E27FC236}">
                  <a16:creationId xmlns:a16="http://schemas.microsoft.com/office/drawing/2014/main" id="{EC384D54-A2E3-470D-8B5C-F816DDA759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42" name="Question">
              <a:extLst>
                <a:ext uri="{FF2B5EF4-FFF2-40B4-BE49-F238E27FC236}">
                  <a16:creationId xmlns:a16="http://schemas.microsoft.com/office/drawing/2014/main" id="{AEB15826-5E67-483A-9474-EDCED155431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5" name="Item">
              <a:extLst>
                <a:ext uri="{FF2B5EF4-FFF2-40B4-BE49-F238E27FC236}">
                  <a16:creationId xmlns:a16="http://schemas.microsoft.com/office/drawing/2014/main" id="{860535ED-2140-4715-A469-98CADFEB835F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4" name="To-do">
              <a:extLst>
                <a:ext uri="{FF2B5EF4-FFF2-40B4-BE49-F238E27FC236}">
                  <a16:creationId xmlns:a16="http://schemas.microsoft.com/office/drawing/2014/main" id="{D6688033-D037-4CC0-BFAA-2CAF9EFD69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7" name="Chevron">
              <a:extLst>
                <a:ext uri="{FF2B5EF4-FFF2-40B4-BE49-F238E27FC236}">
                  <a16:creationId xmlns:a16="http://schemas.microsoft.com/office/drawing/2014/main" id="{198BF81C-D901-4F4D-ACC4-955C7A1C2FF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0510" name="Grupa 271">
            <a:extLst>
              <a:ext uri="{FF2B5EF4-FFF2-40B4-BE49-F238E27FC236}">
                <a16:creationId xmlns:a16="http://schemas.microsoft.com/office/drawing/2014/main" id="{E6F70D3D-48C0-44EA-8DFF-B6BC65D96490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6441545" cy="533670"/>
            <a:chOff x="433394" y="99346"/>
            <a:chExt cx="6441847" cy="534168"/>
          </a:xfrm>
        </p:grpSpPr>
        <p:sp>
          <p:nvSpPr>
            <p:cNvPr id="20520" name="Header">
              <a:extLst>
                <a:ext uri="{FF2B5EF4-FFF2-40B4-BE49-F238E27FC236}">
                  <a16:creationId xmlns:a16="http://schemas.microsoft.com/office/drawing/2014/main" id="{3815A970-D493-43D6-8B09-886145BD1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6418037" cy="28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SPRAWY – WYDANIE DECYZJI/GENEROWANIE PISMA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Item">
              <a:extLst>
                <a:ext uri="{FF2B5EF4-FFF2-40B4-BE49-F238E27FC236}">
                  <a16:creationId xmlns:a16="http://schemas.microsoft.com/office/drawing/2014/main" id="{BAF247F2-D1E0-4590-8F48-A6EFF159C88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2" name="Label">
            <a:extLst>
              <a:ext uri="{FF2B5EF4-FFF2-40B4-BE49-F238E27FC236}">
                <a16:creationId xmlns:a16="http://schemas.microsoft.com/office/drawing/2014/main" id="{9AB9B846-CE49-4B4A-AA34-8E70644C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989" y="2728182"/>
            <a:ext cx="1007953" cy="2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8" name="Button">
            <a:extLst>
              <a:ext uri="{FF2B5EF4-FFF2-40B4-BE49-F238E27FC236}">
                <a16:creationId xmlns:a16="http://schemas.microsoft.com/office/drawing/2014/main" id="{7CA8FAE5-3FD6-4AF0-A3C7-AB770A2A4699}"/>
              </a:ext>
            </a:extLst>
          </p:cNvPr>
          <p:cNvSpPr/>
          <p:nvPr/>
        </p:nvSpPr>
        <p:spPr>
          <a:xfrm>
            <a:off x="5691419" y="2608484"/>
            <a:ext cx="809161" cy="310539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PODGLĄD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9" name="Button">
            <a:extLst>
              <a:ext uri="{FF2B5EF4-FFF2-40B4-BE49-F238E27FC236}">
                <a16:creationId xmlns:a16="http://schemas.microsoft.com/office/drawing/2014/main" id="{A42131FE-71D1-4FA4-BF47-E6FE993128C9}"/>
              </a:ext>
            </a:extLst>
          </p:cNvPr>
          <p:cNvSpPr/>
          <p:nvPr/>
        </p:nvSpPr>
        <p:spPr>
          <a:xfrm>
            <a:off x="3517441" y="5935560"/>
            <a:ext cx="625495" cy="310539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ZAPISZ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0" name="Grupa 37">
            <a:extLst>
              <a:ext uri="{FF2B5EF4-FFF2-40B4-BE49-F238E27FC236}">
                <a16:creationId xmlns:a16="http://schemas.microsoft.com/office/drawing/2014/main" id="{4D6E771E-4F7E-4929-B92D-B2F2540E0FE8}"/>
              </a:ext>
            </a:extLst>
          </p:cNvPr>
          <p:cNvGrpSpPr>
            <a:grpSpLocks/>
          </p:cNvGrpSpPr>
          <p:nvPr/>
        </p:nvGrpSpPr>
        <p:grpSpPr bwMode="auto">
          <a:xfrm>
            <a:off x="6500580" y="3240705"/>
            <a:ext cx="4098633" cy="1737037"/>
            <a:chOff x="2514469" y="2533575"/>
            <a:chExt cx="2929401" cy="1227440"/>
          </a:xfrm>
        </p:grpSpPr>
        <p:grpSp>
          <p:nvGrpSpPr>
            <p:cNvPr id="241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2CD82DEA-8E4E-4DFD-8503-FE7896EF4C5D}"/>
                </a:ext>
              </a:extLst>
            </p:cNvPr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2514469" y="2533575"/>
              <a:ext cx="2929401" cy="1227440"/>
              <a:chOff x="595686" y="1184134"/>
              <a:chExt cx="1828800" cy="1227440"/>
            </a:xfrm>
          </p:grpSpPr>
          <p:sp>
            <p:nvSpPr>
              <p:cNvPr id="275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15F065D5-53BE-4C6A-8AF4-111555296064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595686" y="1255789"/>
                <a:ext cx="1828800" cy="115578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6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2B09C993-0B14-4BB1-8217-2667D1747EA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28662" y="1184134"/>
                <a:ext cx="414255" cy="157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Uzasadnienie – wpisz ręcznie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3" name="Label">
              <a:extLst>
                <a:ext uri="{FF2B5EF4-FFF2-40B4-BE49-F238E27FC236}">
                  <a16:creationId xmlns:a16="http://schemas.microsoft.com/office/drawing/2014/main" id="{4C02ED82-59D4-45D7-8A49-DA8E14D5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390" y="2750664"/>
              <a:ext cx="2185186" cy="24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Decyzja została podjęta na podstawie….[…]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1" name="Label">
            <a:extLst>
              <a:ext uri="{FF2B5EF4-FFF2-40B4-BE49-F238E27FC236}">
                <a16:creationId xmlns:a16="http://schemas.microsoft.com/office/drawing/2014/main" id="{52871F0B-FBBC-435F-9B3A-3BE3B06D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371" y="5256837"/>
            <a:ext cx="3303542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[x] Po zapisaniu wyślij e-mail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Label">
            <a:extLst>
              <a:ext uri="{FF2B5EF4-FFF2-40B4-BE49-F238E27FC236}">
                <a16:creationId xmlns:a16="http://schemas.microsoft.com/office/drawing/2014/main" id="{66E85273-3893-4DBD-9F01-464DE2C3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5096287"/>
            <a:ext cx="3303542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[x] Po zapisaniu wyślij SMS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6" name="Grupa 52">
            <a:extLst>
              <a:ext uri="{FF2B5EF4-FFF2-40B4-BE49-F238E27FC236}">
                <a16:creationId xmlns:a16="http://schemas.microsoft.com/office/drawing/2014/main" id="{08E76726-202F-4B09-819D-3C7F6AD06A24}"/>
              </a:ext>
            </a:extLst>
          </p:cNvPr>
          <p:cNvGrpSpPr>
            <a:grpSpLocks/>
          </p:cNvGrpSpPr>
          <p:nvPr/>
        </p:nvGrpSpPr>
        <p:grpSpPr bwMode="auto">
          <a:xfrm>
            <a:off x="2463581" y="2642393"/>
            <a:ext cx="3159125" cy="258762"/>
            <a:chOff x="2732362" y="3269636"/>
            <a:chExt cx="3159209" cy="258424"/>
          </a:xfrm>
        </p:grpSpPr>
        <p:grpSp>
          <p:nvGrpSpPr>
            <p:cNvPr id="77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F544A91F-CC24-4FC1-98D5-82396E160317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802354" y="3269636"/>
              <a:ext cx="2089217" cy="258424"/>
              <a:chOff x="2045616" y="1912925"/>
              <a:chExt cx="1783133" cy="228600"/>
            </a:xfrm>
          </p:grpSpPr>
          <p:sp>
            <p:nvSpPr>
              <p:cNvPr id="79" name="Box Background">
                <a:extLst>
                  <a:ext uri="{FF2B5EF4-FFF2-40B4-BE49-F238E27FC236}">
                    <a16:creationId xmlns:a16="http://schemas.microsoft.com/office/drawing/2014/main" id="{D1D0D164-850C-4CE1-8ADE-288EDBFD8849}"/>
                  </a:ext>
                </a:extLst>
              </p:cNvPr>
              <p:cNvSpPr/>
              <p:nvPr/>
            </p:nvSpPr>
            <p:spPr>
              <a:xfrm>
                <a:off x="2045625" y="1912925"/>
                <a:ext cx="1783124" cy="22860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Decyzja_pozytywna_1_00.wzor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0B37C230-E8A5-4B3F-9922-5761F2B6CE9F}"/>
                  </a:ext>
                </a:extLst>
              </p:cNvPr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93253" y="2005487"/>
                <a:ext cx="78588" cy="43476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8" name="Label">
              <a:extLst>
                <a:ext uri="{FF2B5EF4-FFF2-40B4-BE49-F238E27FC236}">
                  <a16:creationId xmlns:a16="http://schemas.microsoft.com/office/drawing/2014/main" id="{77E40750-D30E-46A6-9496-3BFCE5348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75839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Szablon pisma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1" name="Label">
            <a:extLst>
              <a:ext uri="{FF2B5EF4-FFF2-40B4-BE49-F238E27FC236}">
                <a16:creationId xmlns:a16="http://schemas.microsoft.com/office/drawing/2014/main" id="{049230FB-6344-464B-8697-41BE2CC8E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5427210"/>
            <a:ext cx="3303542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[x] Po zapisaniu wyślij do e-usługi POCZTA POLSKA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Label">
            <a:extLst>
              <a:ext uri="{FF2B5EF4-FFF2-40B4-BE49-F238E27FC236}">
                <a16:creationId xmlns:a16="http://schemas.microsoft.com/office/drawing/2014/main" id="{3C2EBFE9-E1FE-4EF0-B870-8D07F6CE8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521" y="2937589"/>
            <a:ext cx="3303542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[x] Dołącz powiązane dokumenty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D11F496C-C161-428E-81FC-ABBEB71E6B3E}"/>
              </a:ext>
            </a:extLst>
          </p:cNvPr>
          <p:cNvSpPr/>
          <p:nvPr/>
        </p:nvSpPr>
        <p:spPr>
          <a:xfrm>
            <a:off x="644354" y="887500"/>
            <a:ext cx="11125647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83" name="Group 231">
            <a:extLst>
              <a:ext uri="{FF2B5EF4-FFF2-40B4-BE49-F238E27FC236}">
                <a16:creationId xmlns:a16="http://schemas.microsoft.com/office/drawing/2014/main" id="{BEB94DFC-E35C-49E3-9ED9-E168B808259F}"/>
              </a:ext>
            </a:extLst>
          </p:cNvPr>
          <p:cNvGrpSpPr>
            <a:grpSpLocks/>
          </p:cNvGrpSpPr>
          <p:nvPr/>
        </p:nvGrpSpPr>
        <p:grpSpPr bwMode="auto">
          <a:xfrm>
            <a:off x="10866438" y="992714"/>
            <a:ext cx="787400" cy="212725"/>
            <a:chOff x="10444163" y="976187"/>
            <a:chExt cx="788000" cy="212366"/>
          </a:xfrm>
        </p:grpSpPr>
        <p:sp>
          <p:nvSpPr>
            <p:cNvPr id="84" name="Label">
              <a:extLst>
                <a:ext uri="{FF2B5EF4-FFF2-40B4-BE49-F238E27FC236}">
                  <a16:creationId xmlns:a16="http://schemas.microsoft.com/office/drawing/2014/main" id="{735821B7-6E2E-4D5C-BFF6-5DE263F64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5" name="User">
              <a:extLst>
                <a:ext uri="{FF2B5EF4-FFF2-40B4-BE49-F238E27FC236}">
                  <a16:creationId xmlns:a16="http://schemas.microsoft.com/office/drawing/2014/main" id="{5EF5328C-717B-4010-83DE-E88DC642F18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Chevron">
              <a:extLst>
                <a:ext uri="{FF2B5EF4-FFF2-40B4-BE49-F238E27FC236}">
                  <a16:creationId xmlns:a16="http://schemas.microsoft.com/office/drawing/2014/main" id="{F65F4DD3-CCAB-4D58-A5EA-8516C1DDB0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87" name="Grupa 838">
            <a:extLst>
              <a:ext uri="{FF2B5EF4-FFF2-40B4-BE49-F238E27FC236}">
                <a16:creationId xmlns:a16="http://schemas.microsoft.com/office/drawing/2014/main" id="{2A04D907-DC99-419A-BB93-51C94B0D84B9}"/>
              </a:ext>
            </a:extLst>
          </p:cNvPr>
          <p:cNvGrpSpPr>
            <a:grpSpLocks/>
          </p:cNvGrpSpPr>
          <p:nvPr/>
        </p:nvGrpSpPr>
        <p:grpSpPr bwMode="auto">
          <a:xfrm>
            <a:off x="3494088" y="3237104"/>
            <a:ext cx="2928938" cy="1722438"/>
            <a:chOff x="2514469" y="2533575"/>
            <a:chExt cx="2929401" cy="1723028"/>
          </a:xfrm>
        </p:grpSpPr>
        <p:grpSp>
          <p:nvGrpSpPr>
            <p:cNvPr id="88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BAFDF106-EA5D-4C65-B2F9-B8680CE2EBE9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104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6B9393EF-4D2E-44A9-835A-CF7C51382A63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595686" y="1261949"/>
                <a:ext cx="1828800" cy="16452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5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A189BA6A-733E-4B48-AC0F-1FF5D0952CE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28662" y="1184134"/>
                <a:ext cx="955939" cy="157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Dane z systemu do szablonu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9" name="Labeled Field">
              <a:extLst>
                <a:ext uri="{FF2B5EF4-FFF2-40B4-BE49-F238E27FC236}">
                  <a16:creationId xmlns:a16="http://schemas.microsoft.com/office/drawing/2014/main" id="{50C6E3B1-33C7-4740-9D9E-8FCD458D9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102" name="Text Box">
                <a:extLst>
                  <a:ext uri="{FF2B5EF4-FFF2-40B4-BE49-F238E27FC236}">
                    <a16:creationId xmlns:a16="http://schemas.microsoft.com/office/drawing/2014/main" id="{0C9EA6DD-3DE3-4155-A221-D68FD7CE43A4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Andriej Szewczenko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" name="Label">
                <a:extLst>
                  <a:ext uri="{FF2B5EF4-FFF2-40B4-BE49-F238E27FC236}">
                    <a16:creationId xmlns:a16="http://schemas.microsoft.com/office/drawing/2014/main" id="{13DFB618-3039-4A1B-B1BD-DDD5497116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{Imię i nazwisko}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0" name="Labeled Field">
              <a:extLst>
                <a:ext uri="{FF2B5EF4-FFF2-40B4-BE49-F238E27FC236}">
                  <a16:creationId xmlns:a16="http://schemas.microsoft.com/office/drawing/2014/main" id="{D40603EB-6068-4EE4-B683-5C8A31708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100" name="Text Box">
                <a:extLst>
                  <a:ext uri="{FF2B5EF4-FFF2-40B4-BE49-F238E27FC236}">
                    <a16:creationId xmlns:a16="http://schemas.microsoft.com/office/drawing/2014/main" id="{A23E9152-C966-4F25-B53B-73F96BE696BF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ukraińskie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1" name="Label">
                <a:extLst>
                  <a:ext uri="{FF2B5EF4-FFF2-40B4-BE49-F238E27FC236}">
                    <a16:creationId xmlns:a16="http://schemas.microsoft.com/office/drawing/2014/main" id="{81201E0A-606B-4F4F-9FE9-B3B1147EE7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{Obywatelstwo}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1" name="Labeled Field">
              <a:extLst>
                <a:ext uri="{FF2B5EF4-FFF2-40B4-BE49-F238E27FC236}">
                  <a16:creationId xmlns:a16="http://schemas.microsoft.com/office/drawing/2014/main" id="{669FE567-86BF-42D3-9F4E-44B65BBF00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98" name="Text Box">
                <a:extLst>
                  <a:ext uri="{FF2B5EF4-FFF2-40B4-BE49-F238E27FC236}">
                    <a16:creationId xmlns:a16="http://schemas.microsoft.com/office/drawing/2014/main" id="{3E3AAD75-FFF1-4488-8E43-1A144B09444F}"/>
                  </a:ext>
                </a:extLst>
              </p:cNvPr>
              <p:cNvSpPr/>
              <p:nvPr/>
            </p:nvSpPr>
            <p:spPr>
              <a:xfrm>
                <a:off x="1724404" y="203984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1986-01-01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9" name="Label">
                <a:extLst>
                  <a:ext uri="{FF2B5EF4-FFF2-40B4-BE49-F238E27FC236}">
                    <a16:creationId xmlns:a16="http://schemas.microsoft.com/office/drawing/2014/main" id="{86B10A2B-5993-465E-9F12-802B618CA1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{Data urodzenia}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2" name="Labeled Field">
              <a:extLst>
                <a:ext uri="{FF2B5EF4-FFF2-40B4-BE49-F238E27FC236}">
                  <a16:creationId xmlns:a16="http://schemas.microsoft.com/office/drawing/2014/main" id="{A61D2D94-DFDC-4DAD-A801-B89D8523C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96" name="Text Box">
                <a:extLst>
                  <a:ext uri="{FF2B5EF4-FFF2-40B4-BE49-F238E27FC236}">
                    <a16:creationId xmlns:a16="http://schemas.microsoft.com/office/drawing/2014/main" id="{6E91A090-119F-46C1-9E59-82ACD57E076D}"/>
                  </a:ext>
                </a:extLst>
              </p:cNvPr>
              <p:cNvSpPr/>
              <p:nvPr/>
            </p:nvSpPr>
            <p:spPr>
              <a:xfrm>
                <a:off x="1724404" y="2039644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12345/AA/12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7" name="Label">
                <a:extLst>
                  <a:ext uri="{FF2B5EF4-FFF2-40B4-BE49-F238E27FC236}">
                    <a16:creationId xmlns:a16="http://schemas.microsoft.com/office/drawing/2014/main" id="{E4603568-FBB9-4ADF-B5E8-1BE7FDEDF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{Nr dokumentu}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3" name="Labeled Field">
              <a:extLst>
                <a:ext uri="{FF2B5EF4-FFF2-40B4-BE49-F238E27FC236}">
                  <a16:creationId xmlns:a16="http://schemas.microsoft.com/office/drawing/2014/main" id="{B90CE01B-5C6C-406C-8F40-930BE71F9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1951"/>
              <a:ext cx="2695582" cy="241484"/>
              <a:chOff x="716602" y="2039450"/>
              <a:chExt cx="2695582" cy="241484"/>
            </a:xfrm>
          </p:grpSpPr>
          <p:sp>
            <p:nvSpPr>
              <p:cNvPr id="94" name="Text Box">
                <a:extLst>
                  <a:ext uri="{FF2B5EF4-FFF2-40B4-BE49-F238E27FC236}">
                    <a16:creationId xmlns:a16="http://schemas.microsoft.com/office/drawing/2014/main" id="{9E7BCAFD-0350-4BB8-A24E-172DAD428E26}"/>
                  </a:ext>
                </a:extLst>
              </p:cNvPr>
              <p:cNvSpPr/>
              <p:nvPr/>
            </p:nvSpPr>
            <p:spPr>
              <a:xfrm>
                <a:off x="1724404" y="203945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paszport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Label">
                <a:extLst>
                  <a:ext uri="{FF2B5EF4-FFF2-40B4-BE49-F238E27FC236}">
                    <a16:creationId xmlns:a16="http://schemas.microsoft.com/office/drawing/2014/main" id="{BB238A2F-8784-4ACC-8BDD-322271F77A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759"/>
                <a:ext cx="1097245" cy="241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{Typ dokumentu}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099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CCCA74FF-2A17-4076-B55F-5D3EE2C07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3688" y="881158"/>
            <a:ext cx="11136313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484" name="Group 231">
            <a:extLst>
              <a:ext uri="{FF2B5EF4-FFF2-40B4-BE49-F238E27FC236}">
                <a16:creationId xmlns:a16="http://schemas.microsoft.com/office/drawing/2014/main" id="{FED6254B-E646-49A0-B31C-B88960083545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0653" name="Label">
              <a:extLst>
                <a:ext uri="{FF2B5EF4-FFF2-40B4-BE49-F238E27FC236}">
                  <a16:creationId xmlns:a16="http://schemas.microsoft.com/office/drawing/2014/main" id="{0DC10AA1-F347-4663-BB09-3FD97C178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654" name="User">
              <a:extLst>
                <a:ext uri="{FF2B5EF4-FFF2-40B4-BE49-F238E27FC236}">
                  <a16:creationId xmlns:a16="http://schemas.microsoft.com/office/drawing/2014/main" id="{38FDAD90-54EA-41FE-BABE-F1F7FE45F0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E7C70950-B468-4E30-A0C9-CF9423E7C5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85" name="Header">
            <a:extLst>
              <a:ext uri="{FF2B5EF4-FFF2-40B4-BE49-F238E27FC236}">
                <a16:creationId xmlns:a16="http://schemas.microsoft.com/office/drawing/2014/main" id="{D80C1563-8EBB-4FFA-9DDB-4C33CC74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Zamówienie akt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81099BC8-0CC7-4C97-8020-5C49E4E60DE0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8F15F06-9C2C-4DA7-B6E2-2CEA2A082961}"/>
              </a:ext>
            </a:extLst>
          </p:cNvPr>
          <p:cNvSpPr/>
          <p:nvPr/>
        </p:nvSpPr>
        <p:spPr>
          <a:xfrm>
            <a:off x="3014663" y="1318915"/>
            <a:ext cx="2273299" cy="383182"/>
          </a:xfrm>
          <a:prstGeom prst="rect">
            <a:avLst/>
          </a:prstGeom>
        </p:spPr>
        <p:txBody>
          <a:bodyPr wrap="square"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SPRAWA 123/WSC/2019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50FC8CC8-A069-4E7C-AFCD-68F0E9F86D3F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91" name="Header">
            <a:extLst>
              <a:ext uri="{FF2B5EF4-FFF2-40B4-BE49-F238E27FC236}">
                <a16:creationId xmlns:a16="http://schemas.microsoft.com/office/drawing/2014/main" id="{AA822E65-0764-4EC6-A680-9C70B365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492" name="Briefcase">
            <a:extLst>
              <a:ext uri="{FF2B5EF4-FFF2-40B4-BE49-F238E27FC236}">
                <a16:creationId xmlns:a16="http://schemas.microsoft.com/office/drawing/2014/main" id="{14CD165C-7168-4005-A4B0-AC29AA0A2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4600" y="1441450"/>
            <a:ext cx="390525" cy="363538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2" name="Panel">
            <a:extLst>
              <a:ext uri="{FF2B5EF4-FFF2-40B4-BE49-F238E27FC236}">
                <a16:creationId xmlns:a16="http://schemas.microsoft.com/office/drawing/2014/main" id="{77719CE5-0058-4F56-8667-535A7A5C5868}"/>
              </a:ext>
            </a:extLst>
          </p:cNvPr>
          <p:cNvSpPr/>
          <p:nvPr/>
        </p:nvSpPr>
        <p:spPr>
          <a:xfrm>
            <a:off x="637198" y="1294245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508" name="Grupa 242">
            <a:extLst>
              <a:ext uri="{FF2B5EF4-FFF2-40B4-BE49-F238E27FC236}">
                <a16:creationId xmlns:a16="http://schemas.microsoft.com/office/drawing/2014/main" id="{D0B704F6-398A-4B73-8646-90392DE7B62A}"/>
              </a:ext>
            </a:extLst>
          </p:cNvPr>
          <p:cNvGrpSpPr>
            <a:grpSpLocks/>
          </p:cNvGrpSpPr>
          <p:nvPr/>
        </p:nvGrpSpPr>
        <p:grpSpPr bwMode="auto">
          <a:xfrm>
            <a:off x="694710" y="1465263"/>
            <a:ext cx="1781175" cy="3016250"/>
            <a:chOff x="560568" y="1354924"/>
            <a:chExt cx="1780942" cy="3015338"/>
          </a:xfrm>
        </p:grpSpPr>
        <p:sp>
          <p:nvSpPr>
            <p:cNvPr id="244" name="Item">
              <a:extLst>
                <a:ext uri="{FF2B5EF4-FFF2-40B4-BE49-F238E27FC236}">
                  <a16:creationId xmlns:a16="http://schemas.microsoft.com/office/drawing/2014/main" id="{4FDECE28-B373-475E-8B01-02CD9D71C4C2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5" name="Chevron">
              <a:extLst>
                <a:ext uri="{FF2B5EF4-FFF2-40B4-BE49-F238E27FC236}">
                  <a16:creationId xmlns:a16="http://schemas.microsoft.com/office/drawing/2014/main" id="{9C0CB64D-2EF2-45D7-B98C-DDCCE9D2761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24" name="Dashboard">
              <a:extLst>
                <a:ext uri="{FF2B5EF4-FFF2-40B4-BE49-F238E27FC236}">
                  <a16:creationId xmlns:a16="http://schemas.microsoft.com/office/drawing/2014/main" id="{1709841F-3EBF-42B1-B78B-EE54C6CCD1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7" name="Item">
              <a:extLst>
                <a:ext uri="{FF2B5EF4-FFF2-40B4-BE49-F238E27FC236}">
                  <a16:creationId xmlns:a16="http://schemas.microsoft.com/office/drawing/2014/main" id="{DCA39F66-C563-4FCD-8621-FFDEB806AED5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8" name="Chevron">
              <a:extLst>
                <a:ext uri="{FF2B5EF4-FFF2-40B4-BE49-F238E27FC236}">
                  <a16:creationId xmlns:a16="http://schemas.microsoft.com/office/drawing/2014/main" id="{A7533FBD-F346-4E1A-86D4-F31379357EF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9" name="Item">
              <a:extLst>
                <a:ext uri="{FF2B5EF4-FFF2-40B4-BE49-F238E27FC236}">
                  <a16:creationId xmlns:a16="http://schemas.microsoft.com/office/drawing/2014/main" id="{3B810363-5C6D-4841-9B05-EC1AF54DF8C1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0" name="Chevron">
              <a:extLst>
                <a:ext uri="{FF2B5EF4-FFF2-40B4-BE49-F238E27FC236}">
                  <a16:creationId xmlns:a16="http://schemas.microsoft.com/office/drawing/2014/main" id="{374AE5EF-8D7B-40E4-A6C0-3352A66DB4D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1" name="Item">
              <a:extLst>
                <a:ext uri="{FF2B5EF4-FFF2-40B4-BE49-F238E27FC236}">
                  <a16:creationId xmlns:a16="http://schemas.microsoft.com/office/drawing/2014/main" id="{54108A16-1BC8-4412-833F-A900FBD08C0B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2" name="Chevron">
              <a:extLst>
                <a:ext uri="{FF2B5EF4-FFF2-40B4-BE49-F238E27FC236}">
                  <a16:creationId xmlns:a16="http://schemas.microsoft.com/office/drawing/2014/main" id="{6167A8DD-D606-401E-BB29-73C2E0E6749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3" name="Item">
              <a:extLst>
                <a:ext uri="{FF2B5EF4-FFF2-40B4-BE49-F238E27FC236}">
                  <a16:creationId xmlns:a16="http://schemas.microsoft.com/office/drawing/2014/main" id="{000642FD-9EF8-4421-986E-66B9B72E6AFA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4" name="Chevron">
              <a:extLst>
                <a:ext uri="{FF2B5EF4-FFF2-40B4-BE49-F238E27FC236}">
                  <a16:creationId xmlns:a16="http://schemas.microsoft.com/office/drawing/2014/main" id="{831FC543-2321-43FF-93D7-820DE4B75C5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5" name="Item">
              <a:extLst>
                <a:ext uri="{FF2B5EF4-FFF2-40B4-BE49-F238E27FC236}">
                  <a16:creationId xmlns:a16="http://schemas.microsoft.com/office/drawing/2014/main" id="{E9C77993-5D56-4802-8735-AB24E8DDE2E6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" name="Chevron">
              <a:extLst>
                <a:ext uri="{FF2B5EF4-FFF2-40B4-BE49-F238E27FC236}">
                  <a16:creationId xmlns:a16="http://schemas.microsoft.com/office/drawing/2014/main" id="{07002C94-5EE6-4796-9BFF-8CEBD69EABD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7" name="Chevron">
              <a:extLst>
                <a:ext uri="{FF2B5EF4-FFF2-40B4-BE49-F238E27FC236}">
                  <a16:creationId xmlns:a16="http://schemas.microsoft.com/office/drawing/2014/main" id="{BA0CE3BE-2C54-49EE-89F6-66FFAEB2C45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36" name="Multipe Users">
              <a:extLst>
                <a:ext uri="{FF2B5EF4-FFF2-40B4-BE49-F238E27FC236}">
                  <a16:creationId xmlns:a16="http://schemas.microsoft.com/office/drawing/2014/main" id="{1B655426-EFC6-4C37-89F0-A42BAAE6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7" name="Opened Folder">
              <a:extLst>
                <a:ext uri="{FF2B5EF4-FFF2-40B4-BE49-F238E27FC236}">
                  <a16:creationId xmlns:a16="http://schemas.microsoft.com/office/drawing/2014/main" id="{F8312296-AAE3-4D72-8BA2-5B7F52D9C3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8" name="Briefcase">
              <a:extLst>
                <a:ext uri="{FF2B5EF4-FFF2-40B4-BE49-F238E27FC236}">
                  <a16:creationId xmlns:a16="http://schemas.microsoft.com/office/drawing/2014/main" id="{DDE48A52-191B-4036-90B6-90282C553A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9" name="Settings (2)">
              <a:extLst>
                <a:ext uri="{FF2B5EF4-FFF2-40B4-BE49-F238E27FC236}">
                  <a16:creationId xmlns:a16="http://schemas.microsoft.com/office/drawing/2014/main" id="{8716CA37-790A-4542-9D0B-8A120633B4E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2" name="Item">
              <a:extLst>
                <a:ext uri="{FF2B5EF4-FFF2-40B4-BE49-F238E27FC236}">
                  <a16:creationId xmlns:a16="http://schemas.microsoft.com/office/drawing/2014/main" id="{FD0F28A4-8E11-4DF3-B2D9-DCD850C2CFC5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1" name="Audio">
              <a:extLst>
                <a:ext uri="{FF2B5EF4-FFF2-40B4-BE49-F238E27FC236}">
                  <a16:creationId xmlns:a16="http://schemas.microsoft.com/office/drawing/2014/main" id="{EC384D54-A2E3-470D-8B5C-F816DDA759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42" name="Question">
              <a:extLst>
                <a:ext uri="{FF2B5EF4-FFF2-40B4-BE49-F238E27FC236}">
                  <a16:creationId xmlns:a16="http://schemas.microsoft.com/office/drawing/2014/main" id="{AEB15826-5E67-483A-9474-EDCED155431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5" name="Item">
              <a:extLst>
                <a:ext uri="{FF2B5EF4-FFF2-40B4-BE49-F238E27FC236}">
                  <a16:creationId xmlns:a16="http://schemas.microsoft.com/office/drawing/2014/main" id="{860535ED-2140-4715-A469-98CADFEB835F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4" name="To-do">
              <a:extLst>
                <a:ext uri="{FF2B5EF4-FFF2-40B4-BE49-F238E27FC236}">
                  <a16:creationId xmlns:a16="http://schemas.microsoft.com/office/drawing/2014/main" id="{D6688033-D037-4CC0-BFAA-2CAF9EFD69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7" name="Chevron">
              <a:extLst>
                <a:ext uri="{FF2B5EF4-FFF2-40B4-BE49-F238E27FC236}">
                  <a16:creationId xmlns:a16="http://schemas.microsoft.com/office/drawing/2014/main" id="{198BF81C-D901-4F4D-ACC4-955C7A1C2FF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0510" name="Grupa 271">
            <a:extLst>
              <a:ext uri="{FF2B5EF4-FFF2-40B4-BE49-F238E27FC236}">
                <a16:creationId xmlns:a16="http://schemas.microsoft.com/office/drawing/2014/main" id="{E6F70D3D-48C0-44EA-8DFF-B6BC65D96490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6441545" cy="533670"/>
            <a:chOff x="433394" y="99346"/>
            <a:chExt cx="6441847" cy="534168"/>
          </a:xfrm>
        </p:grpSpPr>
        <p:sp>
          <p:nvSpPr>
            <p:cNvPr id="20520" name="Header">
              <a:extLst>
                <a:ext uri="{FF2B5EF4-FFF2-40B4-BE49-F238E27FC236}">
                  <a16:creationId xmlns:a16="http://schemas.microsoft.com/office/drawing/2014/main" id="{3815A970-D493-43D6-8B09-886145BD1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6418037" cy="28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SPRAWY – ZAMÓWIENIE AKT - DOSTĘPNE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Item">
              <a:extLst>
                <a:ext uri="{FF2B5EF4-FFF2-40B4-BE49-F238E27FC236}">
                  <a16:creationId xmlns:a16="http://schemas.microsoft.com/office/drawing/2014/main" id="{BAF247F2-D1E0-4590-8F48-A6EFF159C88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2" name="Label">
            <a:extLst>
              <a:ext uri="{FF2B5EF4-FFF2-40B4-BE49-F238E27FC236}">
                <a16:creationId xmlns:a16="http://schemas.microsoft.com/office/drawing/2014/main" id="{9AB9B846-CE49-4B4A-AA34-8E70644C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989" y="2728182"/>
            <a:ext cx="1007953" cy="2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8" name="Button">
            <a:extLst>
              <a:ext uri="{FF2B5EF4-FFF2-40B4-BE49-F238E27FC236}">
                <a16:creationId xmlns:a16="http://schemas.microsoft.com/office/drawing/2014/main" id="{7CA8FAE5-3FD6-4AF0-A3C7-AB770A2A4699}"/>
              </a:ext>
            </a:extLst>
          </p:cNvPr>
          <p:cNvSpPr/>
          <p:nvPr/>
        </p:nvSpPr>
        <p:spPr>
          <a:xfrm>
            <a:off x="2709862" y="5499158"/>
            <a:ext cx="2059064" cy="310539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WYŚLIJ ZAMÓWIENIE NA AKTA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0" name="Grupa 37">
            <a:extLst>
              <a:ext uri="{FF2B5EF4-FFF2-40B4-BE49-F238E27FC236}">
                <a16:creationId xmlns:a16="http://schemas.microsoft.com/office/drawing/2014/main" id="{4D6E771E-4F7E-4929-B92D-B2F2540E0FE8}"/>
              </a:ext>
            </a:extLst>
          </p:cNvPr>
          <p:cNvGrpSpPr>
            <a:grpSpLocks/>
          </p:cNvGrpSpPr>
          <p:nvPr/>
        </p:nvGrpSpPr>
        <p:grpSpPr bwMode="auto">
          <a:xfrm>
            <a:off x="2729885" y="3525759"/>
            <a:ext cx="4098633" cy="1737037"/>
            <a:chOff x="2514469" y="2533575"/>
            <a:chExt cx="2929401" cy="1227440"/>
          </a:xfrm>
        </p:grpSpPr>
        <p:grpSp>
          <p:nvGrpSpPr>
            <p:cNvPr id="241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2CD82DEA-8E4E-4DFD-8503-FE7896EF4C5D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514469" y="2533575"/>
              <a:ext cx="2929401" cy="1227440"/>
              <a:chOff x="595686" y="1184134"/>
              <a:chExt cx="1828800" cy="1227440"/>
            </a:xfrm>
          </p:grpSpPr>
          <p:sp>
            <p:nvSpPr>
              <p:cNvPr id="275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15F065D5-53BE-4C6A-8AF4-111555296064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95686" y="1255789"/>
                <a:ext cx="1828800" cy="115578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6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2B09C993-0B14-4BB1-8217-2667D1747EA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8662" y="1184134"/>
                <a:ext cx="334082" cy="1109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Uzasadnienie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3" name="Label">
              <a:extLst>
                <a:ext uri="{FF2B5EF4-FFF2-40B4-BE49-F238E27FC236}">
                  <a16:creationId xmlns:a16="http://schemas.microsoft.com/office/drawing/2014/main" id="{4C02ED82-59D4-45D7-8A49-DA8E14D5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390" y="2786070"/>
              <a:ext cx="2185186" cy="17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Proszę o wydanie akt sprawy nr ….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Panel">
            <a:extLst>
              <a:ext uri="{FF2B5EF4-FFF2-40B4-BE49-F238E27FC236}">
                <a16:creationId xmlns:a16="http://schemas.microsoft.com/office/drawing/2014/main" id="{D11F496C-C161-428E-81FC-ABBEB71E6B3E}"/>
              </a:ext>
            </a:extLst>
          </p:cNvPr>
          <p:cNvSpPr/>
          <p:nvPr/>
        </p:nvSpPr>
        <p:spPr>
          <a:xfrm>
            <a:off x="644354" y="887500"/>
            <a:ext cx="11125647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83" name="Group 231">
            <a:extLst>
              <a:ext uri="{FF2B5EF4-FFF2-40B4-BE49-F238E27FC236}">
                <a16:creationId xmlns:a16="http://schemas.microsoft.com/office/drawing/2014/main" id="{BEB94DFC-E35C-49E3-9ED9-E168B808259F}"/>
              </a:ext>
            </a:extLst>
          </p:cNvPr>
          <p:cNvGrpSpPr>
            <a:grpSpLocks/>
          </p:cNvGrpSpPr>
          <p:nvPr/>
        </p:nvGrpSpPr>
        <p:grpSpPr bwMode="auto">
          <a:xfrm>
            <a:off x="10866438" y="992714"/>
            <a:ext cx="787400" cy="212725"/>
            <a:chOff x="10444163" y="976187"/>
            <a:chExt cx="788000" cy="212366"/>
          </a:xfrm>
        </p:grpSpPr>
        <p:sp>
          <p:nvSpPr>
            <p:cNvPr id="84" name="Label">
              <a:extLst>
                <a:ext uri="{FF2B5EF4-FFF2-40B4-BE49-F238E27FC236}">
                  <a16:creationId xmlns:a16="http://schemas.microsoft.com/office/drawing/2014/main" id="{735821B7-6E2E-4D5C-BFF6-5DE263F64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5" name="User">
              <a:extLst>
                <a:ext uri="{FF2B5EF4-FFF2-40B4-BE49-F238E27FC236}">
                  <a16:creationId xmlns:a16="http://schemas.microsoft.com/office/drawing/2014/main" id="{5EF5328C-717B-4010-83DE-E88DC642F18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Chevron">
              <a:extLst>
                <a:ext uri="{FF2B5EF4-FFF2-40B4-BE49-F238E27FC236}">
                  <a16:creationId xmlns:a16="http://schemas.microsoft.com/office/drawing/2014/main" id="{F65F4DD3-CCAB-4D58-A5EA-8516C1DDB0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107" name="Grupa 838">
            <a:extLst>
              <a:ext uri="{FF2B5EF4-FFF2-40B4-BE49-F238E27FC236}">
                <a16:creationId xmlns:a16="http://schemas.microsoft.com/office/drawing/2014/main" id="{902D6DE2-D35B-4380-885C-577FEEBBEE89}"/>
              </a:ext>
            </a:extLst>
          </p:cNvPr>
          <p:cNvGrpSpPr>
            <a:grpSpLocks/>
          </p:cNvGrpSpPr>
          <p:nvPr/>
        </p:nvGrpSpPr>
        <p:grpSpPr bwMode="auto">
          <a:xfrm>
            <a:off x="2740556" y="2627500"/>
            <a:ext cx="4087962" cy="800047"/>
            <a:chOff x="2514469" y="2533575"/>
            <a:chExt cx="4088608" cy="800321"/>
          </a:xfrm>
        </p:grpSpPr>
        <p:grpSp>
          <p:nvGrpSpPr>
            <p:cNvPr id="108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AAB974EE-E25B-4392-81DF-F9AC9F8F4A50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514469" y="2533575"/>
              <a:ext cx="4088608" cy="800321"/>
              <a:chOff x="595686" y="1184134"/>
              <a:chExt cx="2552483" cy="800321"/>
            </a:xfrm>
          </p:grpSpPr>
          <p:sp>
            <p:nvSpPr>
              <p:cNvPr id="126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F97EF59E-1160-49AD-8294-075AFC03C696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595686" y="1261949"/>
                <a:ext cx="2552483" cy="722506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7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99099B14-CE2D-4190-BCD1-D4C782148BA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28662" y="1184134"/>
                <a:ext cx="784785" cy="157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Informacje z archiwum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9" name="Labeled Field">
              <a:extLst>
                <a:ext uri="{FF2B5EF4-FFF2-40B4-BE49-F238E27FC236}">
                  <a16:creationId xmlns:a16="http://schemas.microsoft.com/office/drawing/2014/main" id="{CBB483C0-CE5E-4EF1-8C97-17AED2E75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124" name="Text Box">
                <a:extLst>
                  <a:ext uri="{FF2B5EF4-FFF2-40B4-BE49-F238E27FC236}">
                    <a16:creationId xmlns:a16="http://schemas.microsoft.com/office/drawing/2014/main" id="{4DE7AA9B-E502-4464-8CF9-79F92AAD0E67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Dostępne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5" name="Label">
                <a:extLst>
                  <a:ext uri="{FF2B5EF4-FFF2-40B4-BE49-F238E27FC236}">
                    <a16:creationId xmlns:a16="http://schemas.microsoft.com/office/drawing/2014/main" id="{1E917624-98B5-4433-A402-631069149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Status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10" name="Labeled Field">
              <a:extLst>
                <a:ext uri="{FF2B5EF4-FFF2-40B4-BE49-F238E27FC236}">
                  <a16:creationId xmlns:a16="http://schemas.microsoft.com/office/drawing/2014/main" id="{92D1D1E9-B5BD-4B53-9BB0-236CEFC4E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64"/>
              <a:ext cx="2695582" cy="241659"/>
              <a:chOff x="716602" y="2039759"/>
              <a:chExt cx="2695582" cy="241659"/>
            </a:xfrm>
          </p:grpSpPr>
          <p:sp>
            <p:nvSpPr>
              <p:cNvPr id="120" name="Text Box">
                <a:extLst>
                  <a:ext uri="{FF2B5EF4-FFF2-40B4-BE49-F238E27FC236}">
                    <a16:creationId xmlns:a16="http://schemas.microsoft.com/office/drawing/2014/main" id="{3BA9697F-898F-4D48-9120-8B7D271E3CED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ul. XYZ 12, Warszawa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3" name="Label">
                <a:extLst>
                  <a:ext uri="{FF2B5EF4-FFF2-40B4-BE49-F238E27FC236}">
                    <a16:creationId xmlns:a16="http://schemas.microsoft.com/office/drawing/2014/main" id="{EA1FB7E3-EF5E-47CD-8604-9A2496C26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759"/>
                <a:ext cx="1008112" cy="241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Lokalizacja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2010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CCCA74FF-2A17-4076-B55F-5D3EE2C07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3688" y="881158"/>
            <a:ext cx="11136313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484" name="Group 231">
            <a:extLst>
              <a:ext uri="{FF2B5EF4-FFF2-40B4-BE49-F238E27FC236}">
                <a16:creationId xmlns:a16="http://schemas.microsoft.com/office/drawing/2014/main" id="{FED6254B-E646-49A0-B31C-B88960083545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0653" name="Label">
              <a:extLst>
                <a:ext uri="{FF2B5EF4-FFF2-40B4-BE49-F238E27FC236}">
                  <a16:creationId xmlns:a16="http://schemas.microsoft.com/office/drawing/2014/main" id="{0DC10AA1-F347-4663-BB09-3FD97C178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654" name="User">
              <a:extLst>
                <a:ext uri="{FF2B5EF4-FFF2-40B4-BE49-F238E27FC236}">
                  <a16:creationId xmlns:a16="http://schemas.microsoft.com/office/drawing/2014/main" id="{38FDAD90-54EA-41FE-BABE-F1F7FE45F0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E7C70950-B468-4E30-A0C9-CF9423E7C5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0485" name="Header">
            <a:extLst>
              <a:ext uri="{FF2B5EF4-FFF2-40B4-BE49-F238E27FC236}">
                <a16:creationId xmlns:a16="http://schemas.microsoft.com/office/drawing/2014/main" id="{D80C1563-8EBB-4FFA-9DDB-4C33CC74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Zamówienie akt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81099BC8-0CC7-4C97-8020-5C49E4E60DE0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8F15F06-9C2C-4DA7-B6E2-2CEA2A082961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SPRAWA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50FC8CC8-A069-4E7C-AFCD-68F0E9F86D3F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0491" name="Header">
            <a:extLst>
              <a:ext uri="{FF2B5EF4-FFF2-40B4-BE49-F238E27FC236}">
                <a16:creationId xmlns:a16="http://schemas.microsoft.com/office/drawing/2014/main" id="{AA822E65-0764-4EC6-A680-9C70B365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492" name="Briefcase">
            <a:extLst>
              <a:ext uri="{FF2B5EF4-FFF2-40B4-BE49-F238E27FC236}">
                <a16:creationId xmlns:a16="http://schemas.microsoft.com/office/drawing/2014/main" id="{14CD165C-7168-4005-A4B0-AC29AA0A2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4600" y="1441450"/>
            <a:ext cx="390525" cy="363538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2" name="Panel">
            <a:extLst>
              <a:ext uri="{FF2B5EF4-FFF2-40B4-BE49-F238E27FC236}">
                <a16:creationId xmlns:a16="http://schemas.microsoft.com/office/drawing/2014/main" id="{77719CE5-0058-4F56-8667-535A7A5C5868}"/>
              </a:ext>
            </a:extLst>
          </p:cNvPr>
          <p:cNvSpPr/>
          <p:nvPr/>
        </p:nvSpPr>
        <p:spPr>
          <a:xfrm>
            <a:off x="637198" y="1294245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0508" name="Grupa 242">
            <a:extLst>
              <a:ext uri="{FF2B5EF4-FFF2-40B4-BE49-F238E27FC236}">
                <a16:creationId xmlns:a16="http://schemas.microsoft.com/office/drawing/2014/main" id="{D0B704F6-398A-4B73-8646-90392DE7B62A}"/>
              </a:ext>
            </a:extLst>
          </p:cNvPr>
          <p:cNvGrpSpPr>
            <a:grpSpLocks/>
          </p:cNvGrpSpPr>
          <p:nvPr/>
        </p:nvGrpSpPr>
        <p:grpSpPr bwMode="auto">
          <a:xfrm>
            <a:off x="694710" y="1465263"/>
            <a:ext cx="1781175" cy="3016250"/>
            <a:chOff x="560568" y="1354924"/>
            <a:chExt cx="1780942" cy="3015338"/>
          </a:xfrm>
        </p:grpSpPr>
        <p:sp>
          <p:nvSpPr>
            <p:cNvPr id="244" name="Item">
              <a:extLst>
                <a:ext uri="{FF2B5EF4-FFF2-40B4-BE49-F238E27FC236}">
                  <a16:creationId xmlns:a16="http://schemas.microsoft.com/office/drawing/2014/main" id="{4FDECE28-B373-475E-8B01-02CD9D71C4C2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5" name="Chevron">
              <a:extLst>
                <a:ext uri="{FF2B5EF4-FFF2-40B4-BE49-F238E27FC236}">
                  <a16:creationId xmlns:a16="http://schemas.microsoft.com/office/drawing/2014/main" id="{9C0CB64D-2EF2-45D7-B98C-DDCCE9D2761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24" name="Dashboard">
              <a:extLst>
                <a:ext uri="{FF2B5EF4-FFF2-40B4-BE49-F238E27FC236}">
                  <a16:creationId xmlns:a16="http://schemas.microsoft.com/office/drawing/2014/main" id="{1709841F-3EBF-42B1-B78B-EE54C6CCD1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7" name="Item">
              <a:extLst>
                <a:ext uri="{FF2B5EF4-FFF2-40B4-BE49-F238E27FC236}">
                  <a16:creationId xmlns:a16="http://schemas.microsoft.com/office/drawing/2014/main" id="{DCA39F66-C563-4FCD-8621-FFDEB806AED5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8" name="Chevron">
              <a:extLst>
                <a:ext uri="{FF2B5EF4-FFF2-40B4-BE49-F238E27FC236}">
                  <a16:creationId xmlns:a16="http://schemas.microsoft.com/office/drawing/2014/main" id="{A7533FBD-F346-4E1A-86D4-F31379357EF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9" name="Item">
              <a:extLst>
                <a:ext uri="{FF2B5EF4-FFF2-40B4-BE49-F238E27FC236}">
                  <a16:creationId xmlns:a16="http://schemas.microsoft.com/office/drawing/2014/main" id="{3B810363-5C6D-4841-9B05-EC1AF54DF8C1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0" name="Chevron">
              <a:extLst>
                <a:ext uri="{FF2B5EF4-FFF2-40B4-BE49-F238E27FC236}">
                  <a16:creationId xmlns:a16="http://schemas.microsoft.com/office/drawing/2014/main" id="{374AE5EF-8D7B-40E4-A6C0-3352A66DB4D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1" name="Item">
              <a:extLst>
                <a:ext uri="{FF2B5EF4-FFF2-40B4-BE49-F238E27FC236}">
                  <a16:creationId xmlns:a16="http://schemas.microsoft.com/office/drawing/2014/main" id="{54108A16-1BC8-4412-833F-A900FBD08C0B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2" name="Chevron">
              <a:extLst>
                <a:ext uri="{FF2B5EF4-FFF2-40B4-BE49-F238E27FC236}">
                  <a16:creationId xmlns:a16="http://schemas.microsoft.com/office/drawing/2014/main" id="{6167A8DD-D606-401E-BB29-73C2E0E6749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3" name="Item">
              <a:extLst>
                <a:ext uri="{FF2B5EF4-FFF2-40B4-BE49-F238E27FC236}">
                  <a16:creationId xmlns:a16="http://schemas.microsoft.com/office/drawing/2014/main" id="{000642FD-9EF8-4421-986E-66B9B72E6AFA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4" name="Chevron">
              <a:extLst>
                <a:ext uri="{FF2B5EF4-FFF2-40B4-BE49-F238E27FC236}">
                  <a16:creationId xmlns:a16="http://schemas.microsoft.com/office/drawing/2014/main" id="{831FC543-2321-43FF-93D7-820DE4B75C5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5" name="Item">
              <a:extLst>
                <a:ext uri="{FF2B5EF4-FFF2-40B4-BE49-F238E27FC236}">
                  <a16:creationId xmlns:a16="http://schemas.microsoft.com/office/drawing/2014/main" id="{E9C77993-5D56-4802-8735-AB24E8DDE2E6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" name="Chevron">
              <a:extLst>
                <a:ext uri="{FF2B5EF4-FFF2-40B4-BE49-F238E27FC236}">
                  <a16:creationId xmlns:a16="http://schemas.microsoft.com/office/drawing/2014/main" id="{07002C94-5EE6-4796-9BFF-8CEBD69EABD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7" name="Chevron">
              <a:extLst>
                <a:ext uri="{FF2B5EF4-FFF2-40B4-BE49-F238E27FC236}">
                  <a16:creationId xmlns:a16="http://schemas.microsoft.com/office/drawing/2014/main" id="{BA0CE3BE-2C54-49EE-89F6-66FFAEB2C45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36" name="Multipe Users">
              <a:extLst>
                <a:ext uri="{FF2B5EF4-FFF2-40B4-BE49-F238E27FC236}">
                  <a16:creationId xmlns:a16="http://schemas.microsoft.com/office/drawing/2014/main" id="{1B655426-EFC6-4C37-89F0-A42BAAE6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7" name="Opened Folder">
              <a:extLst>
                <a:ext uri="{FF2B5EF4-FFF2-40B4-BE49-F238E27FC236}">
                  <a16:creationId xmlns:a16="http://schemas.microsoft.com/office/drawing/2014/main" id="{F8312296-AAE3-4D72-8BA2-5B7F52D9C3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8" name="Briefcase">
              <a:extLst>
                <a:ext uri="{FF2B5EF4-FFF2-40B4-BE49-F238E27FC236}">
                  <a16:creationId xmlns:a16="http://schemas.microsoft.com/office/drawing/2014/main" id="{DDE48A52-191B-4036-90B6-90282C553A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39" name="Settings (2)">
              <a:extLst>
                <a:ext uri="{FF2B5EF4-FFF2-40B4-BE49-F238E27FC236}">
                  <a16:creationId xmlns:a16="http://schemas.microsoft.com/office/drawing/2014/main" id="{8716CA37-790A-4542-9D0B-8A120633B4E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2" name="Item">
              <a:extLst>
                <a:ext uri="{FF2B5EF4-FFF2-40B4-BE49-F238E27FC236}">
                  <a16:creationId xmlns:a16="http://schemas.microsoft.com/office/drawing/2014/main" id="{FD0F28A4-8E11-4DF3-B2D9-DCD850C2CFC5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1" name="Audio">
              <a:extLst>
                <a:ext uri="{FF2B5EF4-FFF2-40B4-BE49-F238E27FC236}">
                  <a16:creationId xmlns:a16="http://schemas.microsoft.com/office/drawing/2014/main" id="{EC384D54-A2E3-470D-8B5C-F816DDA759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42" name="Question">
              <a:extLst>
                <a:ext uri="{FF2B5EF4-FFF2-40B4-BE49-F238E27FC236}">
                  <a16:creationId xmlns:a16="http://schemas.microsoft.com/office/drawing/2014/main" id="{AEB15826-5E67-483A-9474-EDCED155431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5" name="Item">
              <a:extLst>
                <a:ext uri="{FF2B5EF4-FFF2-40B4-BE49-F238E27FC236}">
                  <a16:creationId xmlns:a16="http://schemas.microsoft.com/office/drawing/2014/main" id="{860535ED-2140-4715-A469-98CADFEB835F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0544" name="To-do">
              <a:extLst>
                <a:ext uri="{FF2B5EF4-FFF2-40B4-BE49-F238E27FC236}">
                  <a16:creationId xmlns:a16="http://schemas.microsoft.com/office/drawing/2014/main" id="{D6688033-D037-4CC0-BFAA-2CAF9EFD69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7" name="Chevron">
              <a:extLst>
                <a:ext uri="{FF2B5EF4-FFF2-40B4-BE49-F238E27FC236}">
                  <a16:creationId xmlns:a16="http://schemas.microsoft.com/office/drawing/2014/main" id="{198BF81C-D901-4F4D-ACC4-955C7A1C2FF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0510" name="Grupa 271">
            <a:extLst>
              <a:ext uri="{FF2B5EF4-FFF2-40B4-BE49-F238E27FC236}">
                <a16:creationId xmlns:a16="http://schemas.microsoft.com/office/drawing/2014/main" id="{E6F70D3D-48C0-44EA-8DFF-B6BC65D96490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6441545" cy="533670"/>
            <a:chOff x="433394" y="99346"/>
            <a:chExt cx="6441847" cy="534168"/>
          </a:xfrm>
        </p:grpSpPr>
        <p:sp>
          <p:nvSpPr>
            <p:cNvPr id="20520" name="Header">
              <a:extLst>
                <a:ext uri="{FF2B5EF4-FFF2-40B4-BE49-F238E27FC236}">
                  <a16:creationId xmlns:a16="http://schemas.microsoft.com/office/drawing/2014/main" id="{3815A970-D493-43D6-8B09-886145BD1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6418037" cy="28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SPRAWY – ZAMÓWIENIE AKT - NIEDOSTĘPNE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Item">
              <a:extLst>
                <a:ext uri="{FF2B5EF4-FFF2-40B4-BE49-F238E27FC236}">
                  <a16:creationId xmlns:a16="http://schemas.microsoft.com/office/drawing/2014/main" id="{BAF247F2-D1E0-4590-8F48-A6EFF159C88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2" name="Label">
            <a:extLst>
              <a:ext uri="{FF2B5EF4-FFF2-40B4-BE49-F238E27FC236}">
                <a16:creationId xmlns:a16="http://schemas.microsoft.com/office/drawing/2014/main" id="{9AB9B846-CE49-4B4A-AA34-8E70644C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989" y="2728182"/>
            <a:ext cx="1007953" cy="2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8" name="Button">
            <a:extLst>
              <a:ext uri="{FF2B5EF4-FFF2-40B4-BE49-F238E27FC236}">
                <a16:creationId xmlns:a16="http://schemas.microsoft.com/office/drawing/2014/main" id="{7CA8FAE5-3FD6-4AF0-A3C7-AB770A2A4699}"/>
              </a:ext>
            </a:extLst>
          </p:cNvPr>
          <p:cNvSpPr/>
          <p:nvPr/>
        </p:nvSpPr>
        <p:spPr>
          <a:xfrm>
            <a:off x="2709862" y="5499158"/>
            <a:ext cx="2059064" cy="310539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WYŚLIJ ZAMÓWIENIE NA AKTA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0" name="Grupa 37">
            <a:extLst>
              <a:ext uri="{FF2B5EF4-FFF2-40B4-BE49-F238E27FC236}">
                <a16:creationId xmlns:a16="http://schemas.microsoft.com/office/drawing/2014/main" id="{4D6E771E-4F7E-4929-B92D-B2F2540E0FE8}"/>
              </a:ext>
            </a:extLst>
          </p:cNvPr>
          <p:cNvGrpSpPr>
            <a:grpSpLocks/>
          </p:cNvGrpSpPr>
          <p:nvPr/>
        </p:nvGrpSpPr>
        <p:grpSpPr bwMode="auto">
          <a:xfrm>
            <a:off x="2729885" y="3819262"/>
            <a:ext cx="4098633" cy="1443534"/>
            <a:chOff x="2514469" y="2533575"/>
            <a:chExt cx="2929401" cy="1227440"/>
          </a:xfrm>
        </p:grpSpPr>
        <p:grpSp>
          <p:nvGrpSpPr>
            <p:cNvPr id="241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2CD82DEA-8E4E-4DFD-8503-FE7896EF4C5D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514469" y="2533575"/>
              <a:ext cx="2929401" cy="1227440"/>
              <a:chOff x="595686" y="1184134"/>
              <a:chExt cx="1828800" cy="1227440"/>
            </a:xfrm>
          </p:grpSpPr>
          <p:sp>
            <p:nvSpPr>
              <p:cNvPr id="275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15F065D5-53BE-4C6A-8AF4-111555296064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95686" y="1255789"/>
                <a:ext cx="1828800" cy="115578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6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2B09C993-0B14-4BB1-8217-2667D1747EA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8662" y="1184134"/>
                <a:ext cx="334082" cy="1109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Uzasadnienie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3" name="Label">
              <a:extLst>
                <a:ext uri="{FF2B5EF4-FFF2-40B4-BE49-F238E27FC236}">
                  <a16:creationId xmlns:a16="http://schemas.microsoft.com/office/drawing/2014/main" id="{4C02ED82-59D4-45D7-8A49-DA8E14D5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390" y="2786070"/>
              <a:ext cx="2185186" cy="17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Proszę o wydanie akt sprawy nr ….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Panel">
            <a:extLst>
              <a:ext uri="{FF2B5EF4-FFF2-40B4-BE49-F238E27FC236}">
                <a16:creationId xmlns:a16="http://schemas.microsoft.com/office/drawing/2014/main" id="{D11F496C-C161-428E-81FC-ABBEB71E6B3E}"/>
              </a:ext>
            </a:extLst>
          </p:cNvPr>
          <p:cNvSpPr/>
          <p:nvPr/>
        </p:nvSpPr>
        <p:spPr>
          <a:xfrm>
            <a:off x="644354" y="887500"/>
            <a:ext cx="11125647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83" name="Group 231">
            <a:extLst>
              <a:ext uri="{FF2B5EF4-FFF2-40B4-BE49-F238E27FC236}">
                <a16:creationId xmlns:a16="http://schemas.microsoft.com/office/drawing/2014/main" id="{BEB94DFC-E35C-49E3-9ED9-E168B808259F}"/>
              </a:ext>
            </a:extLst>
          </p:cNvPr>
          <p:cNvGrpSpPr>
            <a:grpSpLocks/>
          </p:cNvGrpSpPr>
          <p:nvPr/>
        </p:nvGrpSpPr>
        <p:grpSpPr bwMode="auto">
          <a:xfrm>
            <a:off x="10866438" y="992714"/>
            <a:ext cx="787400" cy="212725"/>
            <a:chOff x="10444163" y="976187"/>
            <a:chExt cx="788000" cy="212366"/>
          </a:xfrm>
        </p:grpSpPr>
        <p:sp>
          <p:nvSpPr>
            <p:cNvPr id="84" name="Label">
              <a:extLst>
                <a:ext uri="{FF2B5EF4-FFF2-40B4-BE49-F238E27FC236}">
                  <a16:creationId xmlns:a16="http://schemas.microsoft.com/office/drawing/2014/main" id="{735821B7-6E2E-4D5C-BFF6-5DE263F64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5" name="User">
              <a:extLst>
                <a:ext uri="{FF2B5EF4-FFF2-40B4-BE49-F238E27FC236}">
                  <a16:creationId xmlns:a16="http://schemas.microsoft.com/office/drawing/2014/main" id="{5EF5328C-717B-4010-83DE-E88DC642F18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Chevron">
              <a:extLst>
                <a:ext uri="{FF2B5EF4-FFF2-40B4-BE49-F238E27FC236}">
                  <a16:creationId xmlns:a16="http://schemas.microsoft.com/office/drawing/2014/main" id="{F65F4DD3-CCAB-4D58-A5EA-8516C1DDB0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107" name="Grupa 838">
            <a:extLst>
              <a:ext uri="{FF2B5EF4-FFF2-40B4-BE49-F238E27FC236}">
                <a16:creationId xmlns:a16="http://schemas.microsoft.com/office/drawing/2014/main" id="{902D6DE2-D35B-4380-885C-577FEEBBEE89}"/>
              </a:ext>
            </a:extLst>
          </p:cNvPr>
          <p:cNvGrpSpPr>
            <a:grpSpLocks/>
          </p:cNvGrpSpPr>
          <p:nvPr/>
        </p:nvGrpSpPr>
        <p:grpSpPr bwMode="auto">
          <a:xfrm>
            <a:off x="2740556" y="2627500"/>
            <a:ext cx="4087962" cy="800047"/>
            <a:chOff x="2514469" y="2533575"/>
            <a:chExt cx="4088608" cy="800321"/>
          </a:xfrm>
        </p:grpSpPr>
        <p:grpSp>
          <p:nvGrpSpPr>
            <p:cNvPr id="108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AAB974EE-E25B-4392-81DF-F9AC9F8F4A50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514469" y="2533575"/>
              <a:ext cx="4088608" cy="800321"/>
              <a:chOff x="595686" y="1184134"/>
              <a:chExt cx="2552483" cy="800321"/>
            </a:xfrm>
          </p:grpSpPr>
          <p:sp>
            <p:nvSpPr>
              <p:cNvPr id="126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F97EF59E-1160-49AD-8294-075AFC03C696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595686" y="1261949"/>
                <a:ext cx="2552483" cy="722506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7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99099B14-CE2D-4190-BCD1-D4C782148BA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28662" y="1184134"/>
                <a:ext cx="1073044" cy="157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Informacje związane z archiwum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9" name="Labeled Field">
              <a:extLst>
                <a:ext uri="{FF2B5EF4-FFF2-40B4-BE49-F238E27FC236}">
                  <a16:creationId xmlns:a16="http://schemas.microsoft.com/office/drawing/2014/main" id="{CBB483C0-CE5E-4EF1-8C97-17AED2E75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124" name="Text Box">
                <a:extLst>
                  <a:ext uri="{FF2B5EF4-FFF2-40B4-BE49-F238E27FC236}">
                    <a16:creationId xmlns:a16="http://schemas.microsoft.com/office/drawing/2014/main" id="{4DE7AA9B-E502-4464-8CF9-79F92AAD0E67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Segoe UI" panose="020B0502040204020203" pitchFamily="34" charset="0"/>
                    <a:cs typeface="Segoe UI" panose="020B0502040204020203" pitchFamily="34" charset="0"/>
                  </a:rPr>
                  <a:t>NIEDOSTĘPNE</a:t>
                </a:r>
                <a:endParaRPr lang="en-US" sz="900" dirty="0">
                  <a:solidFill>
                    <a:schemeClr val="bg1"/>
                  </a:solidFill>
                  <a:highlight>
                    <a:srgbClr val="FF0000"/>
                  </a:highligh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5" name="Label">
                <a:extLst>
                  <a:ext uri="{FF2B5EF4-FFF2-40B4-BE49-F238E27FC236}">
                    <a16:creationId xmlns:a16="http://schemas.microsoft.com/office/drawing/2014/main" id="{1E917624-98B5-4433-A402-631069149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Status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10" name="Labeled Field">
              <a:extLst>
                <a:ext uri="{FF2B5EF4-FFF2-40B4-BE49-F238E27FC236}">
                  <a16:creationId xmlns:a16="http://schemas.microsoft.com/office/drawing/2014/main" id="{92D1D1E9-B5BD-4B53-9BB0-236CEFC4E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64"/>
              <a:ext cx="2695582" cy="241659"/>
              <a:chOff x="716602" y="2039759"/>
              <a:chExt cx="2695582" cy="241659"/>
            </a:xfrm>
          </p:grpSpPr>
          <p:sp>
            <p:nvSpPr>
              <p:cNvPr id="120" name="Text Box">
                <a:extLst>
                  <a:ext uri="{FF2B5EF4-FFF2-40B4-BE49-F238E27FC236}">
                    <a16:creationId xmlns:a16="http://schemas.microsoft.com/office/drawing/2014/main" id="{3BA9697F-898F-4D48-9120-8B7D271E3CED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Inspektor Jan Nowak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3" name="Label">
                <a:extLst>
                  <a:ext uri="{FF2B5EF4-FFF2-40B4-BE49-F238E27FC236}">
                    <a16:creationId xmlns:a16="http://schemas.microsoft.com/office/drawing/2014/main" id="{EA1FB7E3-EF5E-47CD-8604-9A2496C26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759"/>
                <a:ext cx="1069804" cy="241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Wypożyczone dla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69" name="Label">
            <a:extLst>
              <a:ext uri="{FF2B5EF4-FFF2-40B4-BE49-F238E27FC236}">
                <a16:creationId xmlns:a16="http://schemas.microsoft.com/office/drawing/2014/main" id="{BB40033A-49E3-43AB-9583-C953FB0A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2" y="3527379"/>
            <a:ext cx="3303542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[x] Informuj mnie po zmianie statusu na „Dostępne”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55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B8EF0843-E1F5-4BE5-9B37-2D9474867D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3875" y="881063"/>
            <a:ext cx="11166475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993914E7-E70C-4389-A0A1-57E887DEACF8}"/>
              </a:ext>
            </a:extLst>
          </p:cNvPr>
          <p:cNvSpPr/>
          <p:nvPr/>
        </p:nvSpPr>
        <p:spPr>
          <a:xfrm>
            <a:off x="512763" y="873125"/>
            <a:ext cx="11163300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2532" name="Search Box">
            <a:extLst>
              <a:ext uri="{FF2B5EF4-FFF2-40B4-BE49-F238E27FC236}">
                <a16:creationId xmlns:a16="http://schemas.microsoft.com/office/drawing/2014/main" id="{A2AD2779-5D25-4D22-9BF9-63F41735955F}"/>
              </a:ext>
            </a:extLst>
          </p:cNvPr>
          <p:cNvGrpSpPr>
            <a:grpSpLocks/>
          </p:cNvGrpSpPr>
          <p:nvPr/>
        </p:nvGrpSpPr>
        <p:grpSpPr bwMode="auto">
          <a:xfrm>
            <a:off x="9934575" y="1460500"/>
            <a:ext cx="1687513" cy="241300"/>
            <a:chOff x="595686" y="1261242"/>
            <a:chExt cx="1687736" cy="241092"/>
          </a:xfrm>
        </p:grpSpPr>
        <p:sp>
          <p:nvSpPr>
            <p:cNvPr id="25" name="Text Box">
              <a:extLst>
                <a:ext uri="{FF2B5EF4-FFF2-40B4-BE49-F238E27FC236}">
                  <a16:creationId xmlns:a16="http://schemas.microsoft.com/office/drawing/2014/main" id="{BC26737B-7BC3-42A3-A0B1-4DECEFA34529}"/>
                </a:ext>
              </a:extLst>
            </p:cNvPr>
            <p:cNvSpPr/>
            <p:nvPr/>
          </p:nvSpPr>
          <p:spPr>
            <a:xfrm>
              <a:off x="595686" y="1261242"/>
              <a:ext cx="1687736" cy="24109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lIns="274320" tIns="50800" bIns="50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Wyszukaj</a:t>
              </a:r>
              <a:r>
                <a:rPr lang="en-US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…</a:t>
              </a:r>
            </a:p>
          </p:txBody>
        </p:sp>
        <p:sp>
          <p:nvSpPr>
            <p:cNvPr id="26" name="Search Icon">
              <a:extLst>
                <a:ext uri="{FF2B5EF4-FFF2-40B4-BE49-F238E27FC236}">
                  <a16:creationId xmlns:a16="http://schemas.microsoft.com/office/drawing/2014/main" id="{F616AED1-2624-4D92-A0B4-45C4CFE786C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7133" y="1313585"/>
              <a:ext cx="136543" cy="136407"/>
            </a:xfrm>
            <a:custGeom>
              <a:avLst/>
              <a:gdLst>
                <a:gd name="T0" fmla="*/ 339 w 537"/>
                <a:gd name="T1" fmla="*/ 338 h 536"/>
                <a:gd name="T2" fmla="*/ 537 w 537"/>
                <a:gd name="T3" fmla="*/ 536 h 536"/>
                <a:gd name="T4" fmla="*/ 392 w 537"/>
                <a:gd name="T5" fmla="*/ 196 h 536"/>
                <a:gd name="T6" fmla="*/ 196 w 537"/>
                <a:gd name="T7" fmla="*/ 392 h 536"/>
                <a:gd name="T8" fmla="*/ 0 w 537"/>
                <a:gd name="T9" fmla="*/ 196 h 536"/>
                <a:gd name="T10" fmla="*/ 196 w 537"/>
                <a:gd name="T11" fmla="*/ 0 h 536"/>
                <a:gd name="T12" fmla="*/ 392 w 537"/>
                <a:gd name="T13" fmla="*/ 1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6">
                  <a:moveTo>
                    <a:pt x="339" y="338"/>
                  </a:moveTo>
                  <a:lnTo>
                    <a:pt x="537" y="536"/>
                  </a:lnTo>
                  <a:moveTo>
                    <a:pt x="392" y="196"/>
                  </a:moveTo>
                  <a:cubicBezTo>
                    <a:pt x="392" y="304"/>
                    <a:pt x="305" y="392"/>
                    <a:pt x="196" y="392"/>
                  </a:cubicBezTo>
                  <a:cubicBezTo>
                    <a:pt x="88" y="392"/>
                    <a:pt x="0" y="304"/>
                    <a:pt x="0" y="196"/>
                  </a:cubicBezTo>
                  <a:cubicBezTo>
                    <a:pt x="0" y="87"/>
                    <a:pt x="88" y="0"/>
                    <a:pt x="196" y="0"/>
                  </a:cubicBezTo>
                  <a:cubicBezTo>
                    <a:pt x="305" y="0"/>
                    <a:pt x="392" y="87"/>
                    <a:pt x="392" y="196"/>
                  </a:cubicBezTo>
                  <a:close/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2533" name="Group 231">
            <a:extLst>
              <a:ext uri="{FF2B5EF4-FFF2-40B4-BE49-F238E27FC236}">
                <a16:creationId xmlns:a16="http://schemas.microsoft.com/office/drawing/2014/main" id="{7E5BF3A1-25D7-48C6-9BA6-339765BEB556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2602" name="Label">
              <a:extLst>
                <a:ext uri="{FF2B5EF4-FFF2-40B4-BE49-F238E27FC236}">
                  <a16:creationId xmlns:a16="http://schemas.microsoft.com/office/drawing/2014/main" id="{0B868C4D-4DD5-4ACA-9A1F-9B331FC7C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603" name="User">
              <a:extLst>
                <a:ext uri="{FF2B5EF4-FFF2-40B4-BE49-F238E27FC236}">
                  <a16:creationId xmlns:a16="http://schemas.microsoft.com/office/drawing/2014/main" id="{14DCF236-DAA2-4145-913F-AAFBFBDD88C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2580E3CA-EE2E-4D96-AF4E-6E177F5D7A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53FBF67-91E6-4390-8B82-6AA2EB5E44C7}"/>
              </a:ext>
            </a:extLst>
          </p:cNvPr>
          <p:cNvGraphicFramePr>
            <a:graphicFrameLocks noGrp="1"/>
          </p:cNvGraphicFramePr>
          <p:nvPr/>
        </p:nvGraphicFramePr>
        <p:xfrm>
          <a:off x="2460625" y="2132013"/>
          <a:ext cx="8996364" cy="1927224"/>
        </p:xfrm>
        <a:graphic>
          <a:graphicData uri="http://schemas.openxmlformats.org/drawingml/2006/table">
            <a:tbl>
              <a:tblPr firstRow="1" bandRow="1"/>
              <a:tblGrid>
                <a:gridCol w="146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9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97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Identyfikator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Osoba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Telefon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Adres e-mail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Adres korespondencyjny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WSC-10000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Oleg Sawczenko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+48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501-43-44-44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sawczenko@gmail.com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Lipowa 14 00-122 Warszawa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WSC-10001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Luboj Krawczuk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+48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566-11-11-33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krawczuk@gmail.com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Kwiatowa 10/11</a:t>
                      </a:r>
                      <a:r>
                        <a:rPr lang="pl-PL" sz="900" kern="12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00-122 Warszawa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WSC-20001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 Panasjuk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+48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607-11-44-55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panasjuk@gmail.com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Wiosenna 11/22 00-001 Piaseczno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WSC-40000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Jang Li</a:t>
                      </a:r>
                      <a:r>
                        <a:rPr lang="pl-PL" sz="900" u="none" kern="1200" baseline="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Xin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+48 792 88-33-22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jang1022@gmail.com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Wiśniowa 34/22 00-012 Mory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68" name="Header">
            <a:extLst>
              <a:ext uri="{FF2B5EF4-FFF2-40B4-BE49-F238E27FC236}">
                <a16:creationId xmlns:a16="http://schemas.microsoft.com/office/drawing/2014/main" id="{6AA55FC8-7A4C-47BB-AD5E-FC110B79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1385888"/>
            <a:ext cx="25114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aktywne osoby</a:t>
            </a:r>
            <a:endParaRPr lang="en-US" altLang="pl-PL" sz="18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Chevron">
            <a:extLst>
              <a:ext uri="{FF2B5EF4-FFF2-40B4-BE49-F238E27FC236}">
                <a16:creationId xmlns:a16="http://schemas.microsoft.com/office/drawing/2014/main" id="{B43C1295-BCF7-4061-9D74-D116596F88DD}"/>
              </a:ext>
            </a:extLst>
          </p:cNvPr>
          <p:cNvSpPr>
            <a:spLocks noChangeAspect="1"/>
          </p:cNvSpPr>
          <p:nvPr/>
        </p:nvSpPr>
        <p:spPr bwMode="auto">
          <a:xfrm>
            <a:off x="5338763" y="1544638"/>
            <a:ext cx="138112" cy="79375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13BD5455-F0FB-4617-ADE5-937D716B41D1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71" name="Sorting (Ascending)">
            <a:extLst>
              <a:ext uri="{FF2B5EF4-FFF2-40B4-BE49-F238E27FC236}">
                <a16:creationId xmlns:a16="http://schemas.microsoft.com/office/drawing/2014/main" id="{8BD1A970-5E67-42AF-ADD0-840B91AA88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62338" y="2257425"/>
            <a:ext cx="165100" cy="111125"/>
          </a:xfrm>
          <a:custGeom>
            <a:avLst/>
            <a:gdLst>
              <a:gd name="T0" fmla="*/ 2147483646 w 679"/>
              <a:gd name="T1" fmla="*/ 0 h 458"/>
              <a:gd name="T2" fmla="*/ 2147483646 w 679"/>
              <a:gd name="T3" fmla="*/ 2147483646 h 458"/>
              <a:gd name="T4" fmla="*/ 2147483646 w 679"/>
              <a:gd name="T5" fmla="*/ 2147483646 h 458"/>
              <a:gd name="T6" fmla="*/ 2147483646 w 679"/>
              <a:gd name="T7" fmla="*/ 2147483646 h 458"/>
              <a:gd name="T8" fmla="*/ 2147483646 w 679"/>
              <a:gd name="T9" fmla="*/ 2147483646 h 458"/>
              <a:gd name="T10" fmla="*/ 2147483646 w 679"/>
              <a:gd name="T11" fmla="*/ 2147483646 h 458"/>
              <a:gd name="T12" fmla="*/ 2147483646 w 679"/>
              <a:gd name="T13" fmla="*/ 2147483646 h 458"/>
              <a:gd name="T14" fmla="*/ 2147483646 w 679"/>
              <a:gd name="T15" fmla="*/ 2147483646 h 458"/>
              <a:gd name="T16" fmla="*/ 2147483646 w 679"/>
              <a:gd name="T17" fmla="*/ 2147483646 h 458"/>
              <a:gd name="T18" fmla="*/ 2147483646 w 679"/>
              <a:gd name="T19" fmla="*/ 2147483646 h 458"/>
              <a:gd name="T20" fmla="*/ 2147483646 w 679"/>
              <a:gd name="T21" fmla="*/ 2147483646 h 458"/>
              <a:gd name="T22" fmla="*/ 2147483646 w 679"/>
              <a:gd name="T23" fmla="*/ 0 h 458"/>
              <a:gd name="T24" fmla="*/ 2147483646 w 679"/>
              <a:gd name="T25" fmla="*/ 0 h 458"/>
              <a:gd name="T26" fmla="*/ 2147483646 w 679"/>
              <a:gd name="T27" fmla="*/ 2147483646 h 458"/>
              <a:gd name="T28" fmla="*/ 2147483646 w 679"/>
              <a:gd name="T29" fmla="*/ 2147483646 h 458"/>
              <a:gd name="T30" fmla="*/ 2147483646 w 679"/>
              <a:gd name="T31" fmla="*/ 0 h 458"/>
              <a:gd name="T32" fmla="*/ 2147483646 w 679"/>
              <a:gd name="T33" fmla="*/ 0 h 458"/>
              <a:gd name="T34" fmla="*/ 2147483646 w 679"/>
              <a:gd name="T35" fmla="*/ 2147483646 h 458"/>
              <a:gd name="T36" fmla="*/ 2147483646 w 679"/>
              <a:gd name="T37" fmla="*/ 2147483646 h 458"/>
              <a:gd name="T38" fmla="*/ 2147483646 w 679"/>
              <a:gd name="T39" fmla="*/ 2147483646 h 458"/>
              <a:gd name="T40" fmla="*/ 2147483646 w 679"/>
              <a:gd name="T41" fmla="*/ 2147483646 h 458"/>
              <a:gd name="T42" fmla="*/ 2147483646 w 679"/>
              <a:gd name="T43" fmla="*/ 2147483646 h 458"/>
              <a:gd name="T44" fmla="*/ 2147483646 w 679"/>
              <a:gd name="T45" fmla="*/ 2147483646 h 458"/>
              <a:gd name="T46" fmla="*/ 2147483646 w 679"/>
              <a:gd name="T47" fmla="*/ 2147483646 h 458"/>
              <a:gd name="T48" fmla="*/ 2147483646 w 679"/>
              <a:gd name="T49" fmla="*/ 2147483646 h 458"/>
              <a:gd name="T50" fmla="*/ 2147483646 w 679"/>
              <a:gd name="T51" fmla="*/ 2147483646 h 458"/>
              <a:gd name="T52" fmla="*/ 2147483646 w 679"/>
              <a:gd name="T53" fmla="*/ 2147483646 h 458"/>
              <a:gd name="T54" fmla="*/ 2147483646 w 679"/>
              <a:gd name="T55" fmla="*/ 2147483646 h 458"/>
              <a:gd name="T56" fmla="*/ 2147483646 w 679"/>
              <a:gd name="T57" fmla="*/ 2147483646 h 458"/>
              <a:gd name="T58" fmla="*/ 2147483646 w 679"/>
              <a:gd name="T59" fmla="*/ 2147483646 h 458"/>
              <a:gd name="T60" fmla="*/ 2147483646 w 679"/>
              <a:gd name="T61" fmla="*/ 2147483646 h 458"/>
              <a:gd name="T62" fmla="*/ 2147483646 w 679"/>
              <a:gd name="T63" fmla="*/ 2147483646 h 458"/>
              <a:gd name="T64" fmla="*/ 2147483646 w 679"/>
              <a:gd name="T65" fmla="*/ 2147483646 h 458"/>
              <a:gd name="T66" fmla="*/ 2147483646 w 679"/>
              <a:gd name="T67" fmla="*/ 2147483646 h 458"/>
              <a:gd name="T68" fmla="*/ 2147483646 w 679"/>
              <a:gd name="T69" fmla="*/ 2147483646 h 458"/>
              <a:gd name="T70" fmla="*/ 2147483646 w 679"/>
              <a:gd name="T71" fmla="*/ 2147483646 h 458"/>
              <a:gd name="T72" fmla="*/ 2147483646 w 679"/>
              <a:gd name="T73" fmla="*/ 2147483646 h 458"/>
              <a:gd name="T74" fmla="*/ 2147483646 w 679"/>
              <a:gd name="T75" fmla="*/ 2147483646 h 458"/>
              <a:gd name="T76" fmla="*/ 2147483646 w 679"/>
              <a:gd name="T77" fmla="*/ 2147483646 h 458"/>
              <a:gd name="T78" fmla="*/ 2147483646 w 679"/>
              <a:gd name="T79" fmla="*/ 2147483646 h 4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79" h="458">
                <a:moveTo>
                  <a:pt x="538" y="0"/>
                </a:moveTo>
                <a:cubicBezTo>
                  <a:pt x="531" y="0"/>
                  <a:pt x="525" y="6"/>
                  <a:pt x="525" y="13"/>
                </a:cubicBezTo>
                <a:lnTo>
                  <a:pt x="525" y="407"/>
                </a:lnTo>
                <a:lnTo>
                  <a:pt x="429" y="311"/>
                </a:lnTo>
                <a:cubicBezTo>
                  <a:pt x="427" y="309"/>
                  <a:pt x="423" y="307"/>
                  <a:pt x="420" y="307"/>
                </a:cubicBezTo>
                <a:cubicBezTo>
                  <a:pt x="408" y="307"/>
                  <a:pt x="402" y="322"/>
                  <a:pt x="410" y="330"/>
                </a:cubicBezTo>
                <a:lnTo>
                  <a:pt x="538" y="458"/>
                </a:lnTo>
                <a:lnTo>
                  <a:pt x="666" y="330"/>
                </a:lnTo>
                <a:cubicBezTo>
                  <a:pt x="679" y="317"/>
                  <a:pt x="660" y="298"/>
                  <a:pt x="647" y="311"/>
                </a:cubicBezTo>
                <a:lnTo>
                  <a:pt x="552" y="407"/>
                </a:lnTo>
                <a:lnTo>
                  <a:pt x="552" y="13"/>
                </a:lnTo>
                <a:cubicBezTo>
                  <a:pt x="552" y="6"/>
                  <a:pt x="546" y="0"/>
                  <a:pt x="538" y="0"/>
                </a:cubicBezTo>
                <a:close/>
                <a:moveTo>
                  <a:pt x="18" y="0"/>
                </a:moveTo>
                <a:cubicBezTo>
                  <a:pt x="1" y="0"/>
                  <a:pt x="1" y="26"/>
                  <a:pt x="18" y="26"/>
                </a:cubicBezTo>
                <a:lnTo>
                  <a:pt x="98" y="26"/>
                </a:lnTo>
                <a:cubicBezTo>
                  <a:pt x="116" y="26"/>
                  <a:pt x="116" y="0"/>
                  <a:pt x="98" y="0"/>
                </a:cubicBezTo>
                <a:lnTo>
                  <a:pt x="18" y="0"/>
                </a:lnTo>
                <a:close/>
                <a:moveTo>
                  <a:pt x="17" y="107"/>
                </a:moveTo>
                <a:cubicBezTo>
                  <a:pt x="0" y="108"/>
                  <a:pt x="1" y="134"/>
                  <a:pt x="18" y="133"/>
                </a:cubicBezTo>
                <a:lnTo>
                  <a:pt x="152" y="133"/>
                </a:lnTo>
                <a:cubicBezTo>
                  <a:pt x="170" y="134"/>
                  <a:pt x="170" y="106"/>
                  <a:pt x="152" y="107"/>
                </a:cubicBezTo>
                <a:lnTo>
                  <a:pt x="18" y="107"/>
                </a:lnTo>
                <a:cubicBezTo>
                  <a:pt x="18" y="107"/>
                  <a:pt x="17" y="107"/>
                  <a:pt x="17" y="107"/>
                </a:cubicBezTo>
                <a:close/>
                <a:moveTo>
                  <a:pt x="17" y="213"/>
                </a:moveTo>
                <a:cubicBezTo>
                  <a:pt x="0" y="214"/>
                  <a:pt x="1" y="240"/>
                  <a:pt x="18" y="240"/>
                </a:cubicBezTo>
                <a:lnTo>
                  <a:pt x="205" y="240"/>
                </a:lnTo>
                <a:cubicBezTo>
                  <a:pt x="223" y="240"/>
                  <a:pt x="223" y="213"/>
                  <a:pt x="205" y="213"/>
                </a:cubicBezTo>
                <a:lnTo>
                  <a:pt x="18" y="213"/>
                </a:lnTo>
                <a:cubicBezTo>
                  <a:pt x="18" y="213"/>
                  <a:pt x="17" y="213"/>
                  <a:pt x="17" y="213"/>
                </a:cubicBezTo>
                <a:close/>
                <a:moveTo>
                  <a:pt x="18" y="320"/>
                </a:moveTo>
                <a:cubicBezTo>
                  <a:pt x="1" y="320"/>
                  <a:pt x="1" y="346"/>
                  <a:pt x="18" y="346"/>
                </a:cubicBezTo>
                <a:lnTo>
                  <a:pt x="258" y="346"/>
                </a:lnTo>
                <a:cubicBezTo>
                  <a:pt x="276" y="346"/>
                  <a:pt x="276" y="320"/>
                  <a:pt x="258" y="320"/>
                </a:cubicBezTo>
                <a:lnTo>
                  <a:pt x="18" y="320"/>
                </a:lnTo>
                <a:close/>
                <a:moveTo>
                  <a:pt x="352" y="427"/>
                </a:moveTo>
                <a:cubicBezTo>
                  <a:pt x="352" y="427"/>
                  <a:pt x="352" y="427"/>
                  <a:pt x="352" y="427"/>
                </a:cubicBezTo>
                <a:lnTo>
                  <a:pt x="18" y="427"/>
                </a:lnTo>
                <a:cubicBezTo>
                  <a:pt x="0" y="426"/>
                  <a:pt x="0" y="454"/>
                  <a:pt x="18" y="453"/>
                </a:cubicBezTo>
                <a:lnTo>
                  <a:pt x="352" y="453"/>
                </a:lnTo>
                <a:cubicBezTo>
                  <a:pt x="369" y="453"/>
                  <a:pt x="370" y="427"/>
                  <a:pt x="352" y="427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0" name="Panel">
            <a:extLst>
              <a:ext uri="{FF2B5EF4-FFF2-40B4-BE49-F238E27FC236}">
                <a16:creationId xmlns:a16="http://schemas.microsoft.com/office/drawing/2014/main" id="{66CB1652-620F-4194-B1D2-24B90F735A72}"/>
              </a:ext>
            </a:extLst>
          </p:cNvPr>
          <p:cNvSpPr/>
          <p:nvPr/>
        </p:nvSpPr>
        <p:spPr>
          <a:xfrm>
            <a:off x="512763" y="1292225"/>
            <a:ext cx="1828800" cy="522922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2573" name="Grupa 40">
            <a:extLst>
              <a:ext uri="{FF2B5EF4-FFF2-40B4-BE49-F238E27FC236}">
                <a16:creationId xmlns:a16="http://schemas.microsoft.com/office/drawing/2014/main" id="{15E3079A-8596-496A-A23E-FDDD01651A64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42" name="Item">
              <a:extLst>
                <a:ext uri="{FF2B5EF4-FFF2-40B4-BE49-F238E27FC236}">
                  <a16:creationId xmlns:a16="http://schemas.microsoft.com/office/drawing/2014/main" id="{7C1E5DB0-3333-410F-A6BE-652CF449AE49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3" name="Chevron">
              <a:extLst>
                <a:ext uri="{FF2B5EF4-FFF2-40B4-BE49-F238E27FC236}">
                  <a16:creationId xmlns:a16="http://schemas.microsoft.com/office/drawing/2014/main" id="{0A96AFAC-D06B-47A7-A246-8561EDB667E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80" name="Dashboard">
              <a:extLst>
                <a:ext uri="{FF2B5EF4-FFF2-40B4-BE49-F238E27FC236}">
                  <a16:creationId xmlns:a16="http://schemas.microsoft.com/office/drawing/2014/main" id="{633695BC-4A28-460C-9FA2-80BFC3F1CF9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Item">
              <a:extLst>
                <a:ext uri="{FF2B5EF4-FFF2-40B4-BE49-F238E27FC236}">
                  <a16:creationId xmlns:a16="http://schemas.microsoft.com/office/drawing/2014/main" id="{86936794-DE59-450D-93FF-030E0CB04D67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6" name="Chevron">
              <a:extLst>
                <a:ext uri="{FF2B5EF4-FFF2-40B4-BE49-F238E27FC236}">
                  <a16:creationId xmlns:a16="http://schemas.microsoft.com/office/drawing/2014/main" id="{364162AE-4050-4192-A71D-344EEC2D6BA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7" name="Item">
              <a:extLst>
                <a:ext uri="{FF2B5EF4-FFF2-40B4-BE49-F238E27FC236}">
                  <a16:creationId xmlns:a16="http://schemas.microsoft.com/office/drawing/2014/main" id="{4A99C1C8-47D6-4D6C-BD07-12FB66F70459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8" name="Chevron">
              <a:extLst>
                <a:ext uri="{FF2B5EF4-FFF2-40B4-BE49-F238E27FC236}">
                  <a16:creationId xmlns:a16="http://schemas.microsoft.com/office/drawing/2014/main" id="{C90D8FCE-CE44-4760-BAAE-62518700F18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9" name="Item">
              <a:extLst>
                <a:ext uri="{FF2B5EF4-FFF2-40B4-BE49-F238E27FC236}">
                  <a16:creationId xmlns:a16="http://schemas.microsoft.com/office/drawing/2014/main" id="{9CEFC6A4-64E2-4D16-AD8B-8DAB68CF22A0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0" name="Chevron">
              <a:extLst>
                <a:ext uri="{FF2B5EF4-FFF2-40B4-BE49-F238E27FC236}">
                  <a16:creationId xmlns:a16="http://schemas.microsoft.com/office/drawing/2014/main" id="{A7AFF951-A83A-47C0-A808-AB5BB1FE68B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1" name="Item">
              <a:extLst>
                <a:ext uri="{FF2B5EF4-FFF2-40B4-BE49-F238E27FC236}">
                  <a16:creationId xmlns:a16="http://schemas.microsoft.com/office/drawing/2014/main" id="{47A1B30B-0F7A-4582-80E3-26681411DCAD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2" name="Chevron">
              <a:extLst>
                <a:ext uri="{FF2B5EF4-FFF2-40B4-BE49-F238E27FC236}">
                  <a16:creationId xmlns:a16="http://schemas.microsoft.com/office/drawing/2014/main" id="{AAC539E3-BB22-427A-8978-A4213DBE134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3" name="Item">
              <a:extLst>
                <a:ext uri="{FF2B5EF4-FFF2-40B4-BE49-F238E27FC236}">
                  <a16:creationId xmlns:a16="http://schemas.microsoft.com/office/drawing/2014/main" id="{FBC23C54-05A1-46EE-9F2A-F0B9CB8FBE94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4" name="Chevron">
              <a:extLst>
                <a:ext uri="{FF2B5EF4-FFF2-40B4-BE49-F238E27FC236}">
                  <a16:creationId xmlns:a16="http://schemas.microsoft.com/office/drawing/2014/main" id="{93201B97-F858-4E33-8454-EF4ECEA0B2C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5" name="Chevron">
              <a:extLst>
                <a:ext uri="{FF2B5EF4-FFF2-40B4-BE49-F238E27FC236}">
                  <a16:creationId xmlns:a16="http://schemas.microsoft.com/office/drawing/2014/main" id="{C9C31D98-A78B-475E-A606-BEC0BDBA8B8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92" name="Multipe Users">
              <a:extLst>
                <a:ext uri="{FF2B5EF4-FFF2-40B4-BE49-F238E27FC236}">
                  <a16:creationId xmlns:a16="http://schemas.microsoft.com/office/drawing/2014/main" id="{287270E6-5CD9-4E96-A895-8C13FB51F41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3" name="Opened Folder">
              <a:extLst>
                <a:ext uri="{FF2B5EF4-FFF2-40B4-BE49-F238E27FC236}">
                  <a16:creationId xmlns:a16="http://schemas.microsoft.com/office/drawing/2014/main" id="{71F1B49F-C28C-417A-A858-3DB42AF17E0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4" name="Briefcase">
              <a:extLst>
                <a:ext uri="{FF2B5EF4-FFF2-40B4-BE49-F238E27FC236}">
                  <a16:creationId xmlns:a16="http://schemas.microsoft.com/office/drawing/2014/main" id="{816CCBF8-F66F-4A35-B882-E193B7883C4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5" name="Settings (2)">
              <a:extLst>
                <a:ext uri="{FF2B5EF4-FFF2-40B4-BE49-F238E27FC236}">
                  <a16:creationId xmlns:a16="http://schemas.microsoft.com/office/drawing/2014/main" id="{2C1184DC-5358-402D-9315-127A1AA7A75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Item">
              <a:extLst>
                <a:ext uri="{FF2B5EF4-FFF2-40B4-BE49-F238E27FC236}">
                  <a16:creationId xmlns:a16="http://schemas.microsoft.com/office/drawing/2014/main" id="{123BC442-D75C-4829-A8A8-93ED3CF5945B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97" name="Audio">
              <a:extLst>
                <a:ext uri="{FF2B5EF4-FFF2-40B4-BE49-F238E27FC236}">
                  <a16:creationId xmlns:a16="http://schemas.microsoft.com/office/drawing/2014/main" id="{45900EEE-493B-4BA1-981A-0BCCB8998F4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8" name="Question">
              <a:extLst>
                <a:ext uri="{FF2B5EF4-FFF2-40B4-BE49-F238E27FC236}">
                  <a16:creationId xmlns:a16="http://schemas.microsoft.com/office/drawing/2014/main" id="{934D8053-AEE0-489C-A555-E13F5A6274B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Item">
              <a:extLst>
                <a:ext uri="{FF2B5EF4-FFF2-40B4-BE49-F238E27FC236}">
                  <a16:creationId xmlns:a16="http://schemas.microsoft.com/office/drawing/2014/main" id="{4D09B145-77E3-4816-89AD-40EDE1A80BAF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600" name="To-do">
              <a:extLst>
                <a:ext uri="{FF2B5EF4-FFF2-40B4-BE49-F238E27FC236}">
                  <a16:creationId xmlns:a16="http://schemas.microsoft.com/office/drawing/2014/main" id="{E0CAE09E-231E-4B22-AC65-A6156C86E7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Chevron">
              <a:extLst>
                <a:ext uri="{FF2B5EF4-FFF2-40B4-BE49-F238E27FC236}">
                  <a16:creationId xmlns:a16="http://schemas.microsoft.com/office/drawing/2014/main" id="{84D87954-7387-4DF9-85EF-2B5D28E53B3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2574" name="Grupa 70">
            <a:extLst>
              <a:ext uri="{FF2B5EF4-FFF2-40B4-BE49-F238E27FC236}">
                <a16:creationId xmlns:a16="http://schemas.microsoft.com/office/drawing/2014/main" id="{958EEBCD-A7BF-4243-B25B-D2BB37C6EF96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2576" name="Header">
              <a:extLst>
                <a:ext uri="{FF2B5EF4-FFF2-40B4-BE49-F238E27FC236}">
                  <a16:creationId xmlns:a16="http://schemas.microsoft.com/office/drawing/2014/main" id="{B55A4588-6710-4A61-9F7C-2DBD246E8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LISTA OSÓB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Item">
              <a:extLst>
                <a:ext uri="{FF2B5EF4-FFF2-40B4-BE49-F238E27FC236}">
                  <a16:creationId xmlns:a16="http://schemas.microsoft.com/office/drawing/2014/main" id="{3F0D7F04-BC8E-4C4B-AB40-46F15B19E11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2575" name="Multipe Users">
            <a:extLst>
              <a:ext uri="{FF2B5EF4-FFF2-40B4-BE49-F238E27FC236}">
                <a16:creationId xmlns:a16="http://schemas.microsoft.com/office/drawing/2014/main" id="{8A213ABA-155A-41B4-8582-93AA402E62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92375" y="1411288"/>
            <a:ext cx="476250" cy="403225"/>
          </a:xfrm>
          <a:custGeom>
            <a:avLst/>
            <a:gdLst>
              <a:gd name="T0" fmla="*/ 2147483646 w 669"/>
              <a:gd name="T1" fmla="*/ 2147483646 h 568"/>
              <a:gd name="T2" fmla="*/ 2147483646 w 669"/>
              <a:gd name="T3" fmla="*/ 2147483646 h 568"/>
              <a:gd name="T4" fmla="*/ 2147483646 w 669"/>
              <a:gd name="T5" fmla="*/ 2147483646 h 568"/>
              <a:gd name="T6" fmla="*/ 2147483646 w 669"/>
              <a:gd name="T7" fmla="*/ 2147483646 h 568"/>
              <a:gd name="T8" fmla="*/ 0 w 669"/>
              <a:gd name="T9" fmla="*/ 2147483646 h 568"/>
              <a:gd name="T10" fmla="*/ 2147483646 w 669"/>
              <a:gd name="T11" fmla="*/ 2147483646 h 568"/>
              <a:gd name="T12" fmla="*/ 2147483646 w 669"/>
              <a:gd name="T13" fmla="*/ 2147483646 h 568"/>
              <a:gd name="T14" fmla="*/ 2147483646 w 669"/>
              <a:gd name="T15" fmla="*/ 2147483646 h 568"/>
              <a:gd name="T16" fmla="*/ 2147483646 w 669"/>
              <a:gd name="T17" fmla="*/ 2147483646 h 568"/>
              <a:gd name="T18" fmla="*/ 2147483646 w 669"/>
              <a:gd name="T19" fmla="*/ 2147483646 h 568"/>
              <a:gd name="T20" fmla="*/ 2147483646 w 669"/>
              <a:gd name="T21" fmla="*/ 2147483646 h 568"/>
              <a:gd name="T22" fmla="*/ 2147483646 w 669"/>
              <a:gd name="T23" fmla="*/ 2147483646 h 568"/>
              <a:gd name="T24" fmla="*/ 2147483646 w 669"/>
              <a:gd name="T25" fmla="*/ 0 h 568"/>
              <a:gd name="T26" fmla="*/ 2147483646 w 669"/>
              <a:gd name="T27" fmla="*/ 2147483646 h 568"/>
              <a:gd name="T28" fmla="*/ 2147483646 w 669"/>
              <a:gd name="T29" fmla="*/ 2147483646 h 568"/>
              <a:gd name="T30" fmla="*/ 2147483646 w 669"/>
              <a:gd name="T31" fmla="*/ 2147483646 h 568"/>
              <a:gd name="T32" fmla="*/ 2147483646 w 669"/>
              <a:gd name="T33" fmla="*/ 2147483646 h 568"/>
              <a:gd name="T34" fmla="*/ 2147483646 w 669"/>
              <a:gd name="T35" fmla="*/ 2147483646 h 568"/>
              <a:gd name="T36" fmla="*/ 2147483646 w 669"/>
              <a:gd name="T37" fmla="*/ 2147483646 h 568"/>
              <a:gd name="T38" fmla="*/ 2147483646 w 669"/>
              <a:gd name="T39" fmla="*/ 2147483646 h 568"/>
              <a:gd name="T40" fmla="*/ 2147483646 w 669"/>
              <a:gd name="T41" fmla="*/ 2147483646 h 568"/>
              <a:gd name="T42" fmla="*/ 2147483646 w 669"/>
              <a:gd name="T43" fmla="*/ 2147483646 h 568"/>
              <a:gd name="T44" fmla="*/ 2147483646 w 669"/>
              <a:gd name="T45" fmla="*/ 2147483646 h 568"/>
              <a:gd name="T46" fmla="*/ 2147483646 w 669"/>
              <a:gd name="T47" fmla="*/ 2147483646 h 568"/>
              <a:gd name="T48" fmla="*/ 2147483646 w 669"/>
              <a:gd name="T49" fmla="*/ 2147483646 h 568"/>
              <a:gd name="T50" fmla="*/ 2147483646 w 669"/>
              <a:gd name="T51" fmla="*/ 2147483646 h 568"/>
              <a:gd name="T52" fmla="*/ 2147483646 w 669"/>
              <a:gd name="T53" fmla="*/ 2147483646 h 568"/>
              <a:gd name="T54" fmla="*/ 2147483646 w 669"/>
              <a:gd name="T55" fmla="*/ 2147483646 h 568"/>
              <a:gd name="T56" fmla="*/ 2147483646 w 669"/>
              <a:gd name="T57" fmla="*/ 2147483646 h 568"/>
              <a:gd name="T58" fmla="*/ 2147483646 w 669"/>
              <a:gd name="T59" fmla="*/ 2147483646 h 568"/>
              <a:gd name="T60" fmla="*/ 2147483646 w 669"/>
              <a:gd name="T61" fmla="*/ 2147483646 h 568"/>
              <a:gd name="T62" fmla="*/ 2147483646 w 669"/>
              <a:gd name="T63" fmla="*/ 2147483646 h 568"/>
              <a:gd name="T64" fmla="*/ 2147483646 w 669"/>
              <a:gd name="T65" fmla="*/ 2147483646 h 568"/>
              <a:gd name="T66" fmla="*/ 2147483646 w 669"/>
              <a:gd name="T67" fmla="*/ 2147483646 h 568"/>
              <a:gd name="T68" fmla="*/ 2147483646 w 669"/>
              <a:gd name="T69" fmla="*/ 2147483646 h 568"/>
              <a:gd name="T70" fmla="*/ 2147483646 w 669"/>
              <a:gd name="T71" fmla="*/ 2147483646 h 568"/>
              <a:gd name="T72" fmla="*/ 2147483646 w 669"/>
              <a:gd name="T73" fmla="*/ 2147483646 h 568"/>
              <a:gd name="T74" fmla="*/ 2147483646 w 669"/>
              <a:gd name="T75" fmla="*/ 2147483646 h 568"/>
              <a:gd name="T76" fmla="*/ 2147483646 w 669"/>
              <a:gd name="T77" fmla="*/ 2147483646 h 568"/>
              <a:gd name="T78" fmla="*/ 2147483646 w 669"/>
              <a:gd name="T79" fmla="*/ 2147483646 h 568"/>
              <a:gd name="T80" fmla="*/ 2147483646 w 669"/>
              <a:gd name="T81" fmla="*/ 2147483646 h 568"/>
              <a:gd name="T82" fmla="*/ 2147483646 w 669"/>
              <a:gd name="T83" fmla="*/ 2147483646 h 568"/>
              <a:gd name="T84" fmla="*/ 2147483646 w 669"/>
              <a:gd name="T85" fmla="*/ 2147483646 h 5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69" h="568">
                <a:moveTo>
                  <a:pt x="266" y="0"/>
                </a:moveTo>
                <a:cubicBezTo>
                  <a:pt x="204" y="1"/>
                  <a:pt x="164" y="26"/>
                  <a:pt x="147" y="66"/>
                </a:cubicBezTo>
                <a:cubicBezTo>
                  <a:pt x="131" y="103"/>
                  <a:pt x="134" y="150"/>
                  <a:pt x="146" y="198"/>
                </a:cubicBezTo>
                <a:cubicBezTo>
                  <a:pt x="140" y="206"/>
                  <a:pt x="135" y="216"/>
                  <a:pt x="137" y="231"/>
                </a:cubicBezTo>
                <a:cubicBezTo>
                  <a:pt x="138" y="245"/>
                  <a:pt x="144" y="257"/>
                  <a:pt x="150" y="267"/>
                </a:cubicBezTo>
                <a:cubicBezTo>
                  <a:pt x="153" y="272"/>
                  <a:pt x="158" y="272"/>
                  <a:pt x="162" y="274"/>
                </a:cubicBezTo>
                <a:cubicBezTo>
                  <a:pt x="164" y="288"/>
                  <a:pt x="168" y="302"/>
                  <a:pt x="174" y="314"/>
                </a:cubicBezTo>
                <a:cubicBezTo>
                  <a:pt x="178" y="321"/>
                  <a:pt x="181" y="327"/>
                  <a:pt x="185" y="332"/>
                </a:cubicBezTo>
                <a:cubicBezTo>
                  <a:pt x="186" y="334"/>
                  <a:pt x="189" y="335"/>
                  <a:pt x="191" y="337"/>
                </a:cubicBezTo>
                <a:cubicBezTo>
                  <a:pt x="191" y="354"/>
                  <a:pt x="191" y="367"/>
                  <a:pt x="190" y="385"/>
                </a:cubicBezTo>
                <a:cubicBezTo>
                  <a:pt x="185" y="395"/>
                  <a:pt x="175" y="404"/>
                  <a:pt x="159" y="412"/>
                </a:cubicBezTo>
                <a:cubicBezTo>
                  <a:pt x="142" y="420"/>
                  <a:pt x="120" y="428"/>
                  <a:pt x="97" y="437"/>
                </a:cubicBezTo>
                <a:cubicBezTo>
                  <a:pt x="75" y="447"/>
                  <a:pt x="52" y="459"/>
                  <a:pt x="34" y="477"/>
                </a:cubicBezTo>
                <a:cubicBezTo>
                  <a:pt x="16" y="495"/>
                  <a:pt x="3" y="521"/>
                  <a:pt x="1" y="554"/>
                </a:cubicBezTo>
                <a:lnTo>
                  <a:pt x="0" y="568"/>
                </a:lnTo>
                <a:lnTo>
                  <a:pt x="535" y="568"/>
                </a:lnTo>
                <a:lnTo>
                  <a:pt x="535" y="554"/>
                </a:lnTo>
                <a:cubicBezTo>
                  <a:pt x="533" y="531"/>
                  <a:pt x="526" y="511"/>
                  <a:pt x="516" y="496"/>
                </a:cubicBezTo>
                <a:lnTo>
                  <a:pt x="669" y="496"/>
                </a:lnTo>
                <a:lnTo>
                  <a:pt x="668" y="482"/>
                </a:lnTo>
                <a:cubicBezTo>
                  <a:pt x="666" y="453"/>
                  <a:pt x="655" y="431"/>
                  <a:pt x="640" y="416"/>
                </a:cubicBezTo>
                <a:cubicBezTo>
                  <a:pt x="624" y="400"/>
                  <a:pt x="605" y="390"/>
                  <a:pt x="586" y="382"/>
                </a:cubicBezTo>
                <a:cubicBezTo>
                  <a:pt x="567" y="374"/>
                  <a:pt x="549" y="367"/>
                  <a:pt x="535" y="360"/>
                </a:cubicBezTo>
                <a:cubicBezTo>
                  <a:pt x="521" y="353"/>
                  <a:pt x="513" y="347"/>
                  <a:pt x="510" y="338"/>
                </a:cubicBezTo>
                <a:cubicBezTo>
                  <a:pt x="509" y="325"/>
                  <a:pt x="509" y="313"/>
                  <a:pt x="509" y="300"/>
                </a:cubicBezTo>
                <a:cubicBezTo>
                  <a:pt x="510" y="299"/>
                  <a:pt x="512" y="297"/>
                  <a:pt x="513" y="296"/>
                </a:cubicBezTo>
                <a:cubicBezTo>
                  <a:pt x="517" y="291"/>
                  <a:pt x="520" y="286"/>
                  <a:pt x="522" y="281"/>
                </a:cubicBezTo>
                <a:cubicBezTo>
                  <a:pt x="527" y="271"/>
                  <a:pt x="530" y="259"/>
                  <a:pt x="532" y="248"/>
                </a:cubicBezTo>
                <a:cubicBezTo>
                  <a:pt x="536" y="246"/>
                  <a:pt x="540" y="245"/>
                  <a:pt x="543" y="242"/>
                </a:cubicBezTo>
                <a:cubicBezTo>
                  <a:pt x="548" y="234"/>
                  <a:pt x="552" y="224"/>
                  <a:pt x="554" y="210"/>
                </a:cubicBezTo>
                <a:cubicBezTo>
                  <a:pt x="555" y="199"/>
                  <a:pt x="550" y="190"/>
                  <a:pt x="546" y="183"/>
                </a:cubicBezTo>
                <a:cubicBezTo>
                  <a:pt x="552" y="164"/>
                  <a:pt x="558" y="136"/>
                  <a:pt x="556" y="107"/>
                </a:cubicBezTo>
                <a:cubicBezTo>
                  <a:pt x="555" y="90"/>
                  <a:pt x="551" y="74"/>
                  <a:pt x="541" y="60"/>
                </a:cubicBezTo>
                <a:cubicBezTo>
                  <a:pt x="531" y="47"/>
                  <a:pt x="516" y="37"/>
                  <a:pt x="496" y="34"/>
                </a:cubicBezTo>
                <a:cubicBezTo>
                  <a:pt x="483" y="20"/>
                  <a:pt x="464" y="13"/>
                  <a:pt x="440" y="13"/>
                </a:cubicBezTo>
                <a:cubicBezTo>
                  <a:pt x="407" y="14"/>
                  <a:pt x="382" y="22"/>
                  <a:pt x="364" y="36"/>
                </a:cubicBezTo>
                <a:cubicBezTo>
                  <a:pt x="356" y="31"/>
                  <a:pt x="346" y="27"/>
                  <a:pt x="335" y="25"/>
                </a:cubicBezTo>
                <a:cubicBezTo>
                  <a:pt x="321" y="7"/>
                  <a:pt x="296" y="0"/>
                  <a:pt x="267" y="0"/>
                </a:cubicBezTo>
                <a:lnTo>
                  <a:pt x="266" y="0"/>
                </a:lnTo>
                <a:close/>
                <a:moveTo>
                  <a:pt x="267" y="26"/>
                </a:moveTo>
                <a:cubicBezTo>
                  <a:pt x="294" y="26"/>
                  <a:pt x="311" y="34"/>
                  <a:pt x="316" y="43"/>
                </a:cubicBezTo>
                <a:lnTo>
                  <a:pt x="319" y="49"/>
                </a:lnTo>
                <a:lnTo>
                  <a:pt x="326" y="50"/>
                </a:lnTo>
                <a:cubicBezTo>
                  <a:pt x="344" y="52"/>
                  <a:pt x="355" y="60"/>
                  <a:pt x="363" y="70"/>
                </a:cubicBezTo>
                <a:cubicBezTo>
                  <a:pt x="370" y="80"/>
                  <a:pt x="374" y="95"/>
                  <a:pt x="375" y="111"/>
                </a:cubicBezTo>
                <a:cubicBezTo>
                  <a:pt x="378" y="143"/>
                  <a:pt x="369" y="180"/>
                  <a:pt x="363" y="198"/>
                </a:cubicBezTo>
                <a:lnTo>
                  <a:pt x="360" y="208"/>
                </a:lnTo>
                <a:lnTo>
                  <a:pt x="369" y="213"/>
                </a:lnTo>
                <a:cubicBezTo>
                  <a:pt x="368" y="213"/>
                  <a:pt x="374" y="217"/>
                  <a:pt x="373" y="228"/>
                </a:cubicBezTo>
                <a:cubicBezTo>
                  <a:pt x="371" y="241"/>
                  <a:pt x="368" y="248"/>
                  <a:pt x="365" y="251"/>
                </a:cubicBezTo>
                <a:cubicBezTo>
                  <a:pt x="363" y="254"/>
                  <a:pt x="362" y="254"/>
                  <a:pt x="361" y="254"/>
                </a:cubicBezTo>
                <a:lnTo>
                  <a:pt x="351" y="255"/>
                </a:lnTo>
                <a:lnTo>
                  <a:pt x="349" y="266"/>
                </a:lnTo>
                <a:cubicBezTo>
                  <a:pt x="348" y="277"/>
                  <a:pt x="343" y="291"/>
                  <a:pt x="338" y="302"/>
                </a:cubicBezTo>
                <a:cubicBezTo>
                  <a:pt x="335" y="308"/>
                  <a:pt x="333" y="312"/>
                  <a:pt x="330" y="316"/>
                </a:cubicBezTo>
                <a:cubicBezTo>
                  <a:pt x="328" y="319"/>
                  <a:pt x="325" y="321"/>
                  <a:pt x="326" y="320"/>
                </a:cubicBezTo>
                <a:lnTo>
                  <a:pt x="319" y="324"/>
                </a:lnTo>
                <a:lnTo>
                  <a:pt x="319" y="332"/>
                </a:lnTo>
                <a:cubicBezTo>
                  <a:pt x="319" y="351"/>
                  <a:pt x="318" y="367"/>
                  <a:pt x="320" y="389"/>
                </a:cubicBezTo>
                <a:lnTo>
                  <a:pt x="321" y="391"/>
                </a:lnTo>
                <a:lnTo>
                  <a:pt x="321" y="393"/>
                </a:lnTo>
                <a:cubicBezTo>
                  <a:pt x="329" y="413"/>
                  <a:pt x="346" y="426"/>
                  <a:pt x="366" y="436"/>
                </a:cubicBezTo>
                <a:cubicBezTo>
                  <a:pt x="385" y="445"/>
                  <a:pt x="407" y="453"/>
                  <a:pt x="428" y="462"/>
                </a:cubicBezTo>
                <a:cubicBezTo>
                  <a:pt x="446" y="469"/>
                  <a:pt x="462" y="478"/>
                  <a:pt x="475" y="489"/>
                </a:cubicBezTo>
                <a:cubicBezTo>
                  <a:pt x="477" y="492"/>
                  <a:pt x="479" y="494"/>
                  <a:pt x="482" y="495"/>
                </a:cubicBezTo>
                <a:cubicBezTo>
                  <a:pt x="482" y="495"/>
                  <a:pt x="482" y="495"/>
                  <a:pt x="483" y="496"/>
                </a:cubicBezTo>
                <a:cubicBezTo>
                  <a:pt x="494" y="507"/>
                  <a:pt x="501" y="522"/>
                  <a:pt x="505" y="541"/>
                </a:cubicBezTo>
                <a:lnTo>
                  <a:pt x="31" y="541"/>
                </a:lnTo>
                <a:cubicBezTo>
                  <a:pt x="35" y="522"/>
                  <a:pt x="42" y="507"/>
                  <a:pt x="53" y="496"/>
                </a:cubicBezTo>
                <a:cubicBezTo>
                  <a:pt x="67" y="481"/>
                  <a:pt x="87" y="471"/>
                  <a:pt x="108" y="462"/>
                </a:cubicBezTo>
                <a:cubicBezTo>
                  <a:pt x="129" y="453"/>
                  <a:pt x="151" y="445"/>
                  <a:pt x="171" y="436"/>
                </a:cubicBezTo>
                <a:cubicBezTo>
                  <a:pt x="190" y="426"/>
                  <a:pt x="208" y="413"/>
                  <a:pt x="215" y="393"/>
                </a:cubicBezTo>
                <a:lnTo>
                  <a:pt x="216" y="391"/>
                </a:lnTo>
                <a:lnTo>
                  <a:pt x="216" y="389"/>
                </a:lnTo>
                <a:cubicBezTo>
                  <a:pt x="218" y="367"/>
                  <a:pt x="217" y="351"/>
                  <a:pt x="217" y="332"/>
                </a:cubicBezTo>
                <a:lnTo>
                  <a:pt x="217" y="324"/>
                </a:lnTo>
                <a:lnTo>
                  <a:pt x="210" y="320"/>
                </a:lnTo>
                <a:cubicBezTo>
                  <a:pt x="211" y="321"/>
                  <a:pt x="209" y="319"/>
                  <a:pt x="206" y="316"/>
                </a:cubicBezTo>
                <a:cubicBezTo>
                  <a:pt x="204" y="312"/>
                  <a:pt x="201" y="307"/>
                  <a:pt x="198" y="302"/>
                </a:cubicBezTo>
                <a:cubicBezTo>
                  <a:pt x="192" y="291"/>
                  <a:pt x="188" y="277"/>
                  <a:pt x="186" y="266"/>
                </a:cubicBezTo>
                <a:lnTo>
                  <a:pt x="185" y="255"/>
                </a:lnTo>
                <a:lnTo>
                  <a:pt x="174" y="254"/>
                </a:lnTo>
                <a:cubicBezTo>
                  <a:pt x="174" y="254"/>
                  <a:pt x="173" y="254"/>
                  <a:pt x="171" y="251"/>
                </a:cubicBezTo>
                <a:cubicBezTo>
                  <a:pt x="168" y="248"/>
                  <a:pt x="165" y="241"/>
                  <a:pt x="163" y="228"/>
                </a:cubicBezTo>
                <a:cubicBezTo>
                  <a:pt x="161" y="222"/>
                  <a:pt x="166" y="217"/>
                  <a:pt x="167" y="213"/>
                </a:cubicBezTo>
                <a:lnTo>
                  <a:pt x="176" y="208"/>
                </a:lnTo>
                <a:lnTo>
                  <a:pt x="173" y="198"/>
                </a:lnTo>
                <a:cubicBezTo>
                  <a:pt x="161" y="150"/>
                  <a:pt x="159" y="106"/>
                  <a:pt x="172" y="76"/>
                </a:cubicBezTo>
                <a:cubicBezTo>
                  <a:pt x="185" y="46"/>
                  <a:pt x="211" y="27"/>
                  <a:pt x="267" y="26"/>
                </a:cubicBezTo>
                <a:close/>
                <a:moveTo>
                  <a:pt x="440" y="40"/>
                </a:moveTo>
                <a:cubicBezTo>
                  <a:pt x="463" y="40"/>
                  <a:pt x="476" y="46"/>
                  <a:pt x="480" y="53"/>
                </a:cubicBezTo>
                <a:lnTo>
                  <a:pt x="483" y="58"/>
                </a:lnTo>
                <a:lnTo>
                  <a:pt x="490" y="59"/>
                </a:lnTo>
                <a:cubicBezTo>
                  <a:pt x="505" y="61"/>
                  <a:pt x="513" y="67"/>
                  <a:pt x="519" y="76"/>
                </a:cubicBezTo>
                <a:cubicBezTo>
                  <a:pt x="525" y="84"/>
                  <a:pt x="529" y="96"/>
                  <a:pt x="530" y="109"/>
                </a:cubicBezTo>
                <a:cubicBezTo>
                  <a:pt x="532" y="135"/>
                  <a:pt x="524" y="167"/>
                  <a:pt x="519" y="181"/>
                </a:cubicBezTo>
                <a:lnTo>
                  <a:pt x="516" y="191"/>
                </a:lnTo>
                <a:lnTo>
                  <a:pt x="525" y="197"/>
                </a:lnTo>
                <a:cubicBezTo>
                  <a:pt x="524" y="196"/>
                  <a:pt x="528" y="198"/>
                  <a:pt x="527" y="207"/>
                </a:cubicBezTo>
                <a:cubicBezTo>
                  <a:pt x="527" y="214"/>
                  <a:pt x="524" y="219"/>
                  <a:pt x="522" y="225"/>
                </a:cubicBezTo>
                <a:cubicBezTo>
                  <a:pt x="520" y="227"/>
                  <a:pt x="519" y="227"/>
                  <a:pt x="520" y="227"/>
                </a:cubicBezTo>
                <a:lnTo>
                  <a:pt x="509" y="228"/>
                </a:lnTo>
                <a:lnTo>
                  <a:pt x="508" y="239"/>
                </a:lnTo>
                <a:cubicBezTo>
                  <a:pt x="507" y="248"/>
                  <a:pt x="503" y="260"/>
                  <a:pt x="498" y="269"/>
                </a:cubicBezTo>
                <a:cubicBezTo>
                  <a:pt x="496" y="273"/>
                  <a:pt x="494" y="277"/>
                  <a:pt x="492" y="280"/>
                </a:cubicBezTo>
                <a:cubicBezTo>
                  <a:pt x="490" y="283"/>
                  <a:pt x="488" y="284"/>
                  <a:pt x="489" y="283"/>
                </a:cubicBezTo>
                <a:lnTo>
                  <a:pt x="482" y="287"/>
                </a:lnTo>
                <a:lnTo>
                  <a:pt x="482" y="295"/>
                </a:lnTo>
                <a:cubicBezTo>
                  <a:pt x="482" y="311"/>
                  <a:pt x="482" y="325"/>
                  <a:pt x="483" y="344"/>
                </a:cubicBezTo>
                <a:lnTo>
                  <a:pt x="483" y="345"/>
                </a:lnTo>
                <a:lnTo>
                  <a:pt x="484" y="347"/>
                </a:lnTo>
                <a:cubicBezTo>
                  <a:pt x="491" y="365"/>
                  <a:pt x="506" y="376"/>
                  <a:pt x="523" y="384"/>
                </a:cubicBezTo>
                <a:cubicBezTo>
                  <a:pt x="539" y="392"/>
                  <a:pt x="558" y="399"/>
                  <a:pt x="575" y="406"/>
                </a:cubicBezTo>
                <a:cubicBezTo>
                  <a:pt x="593" y="414"/>
                  <a:pt x="609" y="422"/>
                  <a:pt x="621" y="434"/>
                </a:cubicBezTo>
                <a:cubicBezTo>
                  <a:pt x="629" y="443"/>
                  <a:pt x="635" y="455"/>
                  <a:pt x="638" y="469"/>
                </a:cubicBezTo>
                <a:lnTo>
                  <a:pt x="493" y="469"/>
                </a:lnTo>
                <a:cubicBezTo>
                  <a:pt x="477" y="455"/>
                  <a:pt x="458" y="445"/>
                  <a:pt x="439" y="437"/>
                </a:cubicBezTo>
                <a:cubicBezTo>
                  <a:pt x="417" y="428"/>
                  <a:pt x="395" y="420"/>
                  <a:pt x="378" y="412"/>
                </a:cubicBezTo>
                <a:cubicBezTo>
                  <a:pt x="361" y="404"/>
                  <a:pt x="351" y="395"/>
                  <a:pt x="347" y="385"/>
                </a:cubicBezTo>
                <a:cubicBezTo>
                  <a:pt x="345" y="367"/>
                  <a:pt x="346" y="353"/>
                  <a:pt x="346" y="337"/>
                </a:cubicBezTo>
                <a:cubicBezTo>
                  <a:pt x="348" y="335"/>
                  <a:pt x="350" y="334"/>
                  <a:pt x="352" y="331"/>
                </a:cubicBezTo>
                <a:cubicBezTo>
                  <a:pt x="355" y="326"/>
                  <a:pt x="359" y="320"/>
                  <a:pt x="362" y="314"/>
                </a:cubicBezTo>
                <a:cubicBezTo>
                  <a:pt x="368" y="302"/>
                  <a:pt x="372" y="288"/>
                  <a:pt x="374" y="274"/>
                </a:cubicBezTo>
                <a:cubicBezTo>
                  <a:pt x="378" y="272"/>
                  <a:pt x="383" y="272"/>
                  <a:pt x="386" y="267"/>
                </a:cubicBezTo>
                <a:cubicBezTo>
                  <a:pt x="393" y="259"/>
                  <a:pt x="397" y="247"/>
                  <a:pt x="399" y="231"/>
                </a:cubicBezTo>
                <a:cubicBezTo>
                  <a:pt x="401" y="216"/>
                  <a:pt x="396" y="206"/>
                  <a:pt x="390" y="199"/>
                </a:cubicBezTo>
                <a:cubicBezTo>
                  <a:pt x="396" y="178"/>
                  <a:pt x="405" y="144"/>
                  <a:pt x="402" y="109"/>
                </a:cubicBezTo>
                <a:cubicBezTo>
                  <a:pt x="398" y="88"/>
                  <a:pt x="395" y="68"/>
                  <a:pt x="384" y="54"/>
                </a:cubicBezTo>
                <a:cubicBezTo>
                  <a:pt x="397" y="46"/>
                  <a:pt x="415" y="40"/>
                  <a:pt x="440" y="40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4BCD48EF-3D52-4131-BFC8-299A9AB6B3C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35" name="Panel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12C3C3B9-ECBF-4D17-A433-B690A8976CF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513013" y="2016125"/>
            <a:ext cx="9020175" cy="801688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7" name="Panel">
            <a:extLst>
              <a:ext uri="{FF2B5EF4-FFF2-40B4-BE49-F238E27FC236}">
                <a16:creationId xmlns:a16="http://schemas.microsoft.com/office/drawing/2014/main" id="{709E7FA9-EDB7-427F-9882-0AC673FCAA60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0246" name="Group 231">
            <a:extLst>
              <a:ext uri="{FF2B5EF4-FFF2-40B4-BE49-F238E27FC236}">
                <a16:creationId xmlns:a16="http://schemas.microsoft.com/office/drawing/2014/main" id="{9F4C9690-FC3E-424B-9C20-D78AD342BFA1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0361" name="Label">
              <a:extLst>
                <a:ext uri="{FF2B5EF4-FFF2-40B4-BE49-F238E27FC236}">
                  <a16:creationId xmlns:a16="http://schemas.microsoft.com/office/drawing/2014/main" id="{2B134AD4-203D-42E5-BC96-53BB3CB5D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O. </a:t>
              </a:r>
              <a:r>
                <a:rPr lang="pl-PL" altLang="pl-PL" sz="900" dirty="0" err="1">
                  <a:solidFill>
                    <a:srgbClr val="5F5F5F"/>
                  </a:solidFill>
                  <a:latin typeface="Segoe UI" panose="020B0502040204020203" pitchFamily="34" charset="0"/>
                </a:rPr>
                <a:t>Sawczenko</a:t>
              </a: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 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0362" name="User">
              <a:extLst>
                <a:ext uri="{FF2B5EF4-FFF2-40B4-BE49-F238E27FC236}">
                  <a16:creationId xmlns:a16="http://schemas.microsoft.com/office/drawing/2014/main" id="{4D4B3CD0-5129-488D-851B-6C249299876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247" name="Header">
            <a:extLst>
              <a:ext uri="{FF2B5EF4-FFF2-40B4-BE49-F238E27FC236}">
                <a16:creationId xmlns:a16="http://schemas.microsoft.com/office/drawing/2014/main" id="{C423C79C-AE18-493D-8613-F7BAE413E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Witamy!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370725F2-A3EF-4C46-8B9C-16FFD0BEDBF9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PULPIT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0250" name="Grupa 239">
            <a:extLst>
              <a:ext uri="{FF2B5EF4-FFF2-40B4-BE49-F238E27FC236}">
                <a16:creationId xmlns:a16="http://schemas.microsoft.com/office/drawing/2014/main" id="{9955B10E-95A7-4CB2-A27E-E10B5A071EAC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10359" name="Header">
              <a:extLst>
                <a:ext uri="{FF2B5EF4-FFF2-40B4-BE49-F238E27FC236}">
                  <a16:creationId xmlns:a16="http://schemas.microsoft.com/office/drawing/2014/main" id="{E3E2F499-FBD5-417F-A1CA-E7297401D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PULPIT CUDZOZIEMCA – TRYB IMPERSONACJI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0251" name="Dashboard">
            <a:extLst>
              <a:ext uri="{FF2B5EF4-FFF2-40B4-BE49-F238E27FC236}">
                <a16:creationId xmlns:a16="http://schemas.microsoft.com/office/drawing/2014/main" id="{F8C6EF55-A37A-4B03-970B-4697BA1D0D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387475"/>
            <a:ext cx="446088" cy="442913"/>
          </a:xfrm>
          <a:custGeom>
            <a:avLst/>
            <a:gdLst>
              <a:gd name="T0" fmla="*/ 0 w 666"/>
              <a:gd name="T1" fmla="*/ 2147483646 h 667"/>
              <a:gd name="T2" fmla="*/ 2147483646 w 666"/>
              <a:gd name="T3" fmla="*/ 2147483646 h 667"/>
              <a:gd name="T4" fmla="*/ 2147483646 w 666"/>
              <a:gd name="T5" fmla="*/ 2147483646 h 667"/>
              <a:gd name="T6" fmla="*/ 2147483646 w 666"/>
              <a:gd name="T7" fmla="*/ 2147483646 h 667"/>
              <a:gd name="T8" fmla="*/ 2147483646 w 666"/>
              <a:gd name="T9" fmla="*/ 2147483646 h 667"/>
              <a:gd name="T10" fmla="*/ 2147483646 w 666"/>
              <a:gd name="T11" fmla="*/ 2147483646 h 667"/>
              <a:gd name="T12" fmla="*/ 2147483646 w 666"/>
              <a:gd name="T13" fmla="*/ 2147483646 h 667"/>
              <a:gd name="T14" fmla="*/ 2147483646 w 666"/>
              <a:gd name="T15" fmla="*/ 2147483646 h 667"/>
              <a:gd name="T16" fmla="*/ 2147483646 w 666"/>
              <a:gd name="T17" fmla="*/ 2147483646 h 667"/>
              <a:gd name="T18" fmla="*/ 2147483646 w 666"/>
              <a:gd name="T19" fmla="*/ 2147483646 h 667"/>
              <a:gd name="T20" fmla="*/ 2147483646 w 666"/>
              <a:gd name="T21" fmla="*/ 2147483646 h 667"/>
              <a:gd name="T22" fmla="*/ 2147483646 w 666"/>
              <a:gd name="T23" fmla="*/ 2147483646 h 667"/>
              <a:gd name="T24" fmla="*/ 2147483646 w 666"/>
              <a:gd name="T25" fmla="*/ 2147483646 h 667"/>
              <a:gd name="T26" fmla="*/ 2147483646 w 666"/>
              <a:gd name="T27" fmla="*/ 2147483646 h 667"/>
              <a:gd name="T28" fmla="*/ 2147483646 w 666"/>
              <a:gd name="T29" fmla="*/ 2147483646 h 667"/>
              <a:gd name="T30" fmla="*/ 2147483646 w 666"/>
              <a:gd name="T31" fmla="*/ 2147483646 h 667"/>
              <a:gd name="T32" fmla="*/ 2147483646 w 666"/>
              <a:gd name="T33" fmla="*/ 2147483646 h 667"/>
              <a:gd name="T34" fmla="*/ 2147483646 w 666"/>
              <a:gd name="T35" fmla="*/ 2147483646 h 667"/>
              <a:gd name="T36" fmla="*/ 2147483646 w 666"/>
              <a:gd name="T37" fmla="*/ 2147483646 h 667"/>
              <a:gd name="T38" fmla="*/ 2147483646 w 666"/>
              <a:gd name="T39" fmla="*/ 2147483646 h 667"/>
              <a:gd name="T40" fmla="*/ 2147483646 w 666"/>
              <a:gd name="T41" fmla="*/ 2147483646 h 667"/>
              <a:gd name="T42" fmla="*/ 2147483646 w 666"/>
              <a:gd name="T43" fmla="*/ 2147483646 h 667"/>
              <a:gd name="T44" fmla="*/ 2147483646 w 666"/>
              <a:gd name="T45" fmla="*/ 2147483646 h 667"/>
              <a:gd name="T46" fmla="*/ 2147483646 w 666"/>
              <a:gd name="T47" fmla="*/ 2147483646 h 667"/>
              <a:gd name="T48" fmla="*/ 2147483646 w 666"/>
              <a:gd name="T49" fmla="*/ 2147483646 h 667"/>
              <a:gd name="T50" fmla="*/ 2147483646 w 666"/>
              <a:gd name="T51" fmla="*/ 2147483646 h 667"/>
              <a:gd name="T52" fmla="*/ 2147483646 w 666"/>
              <a:gd name="T53" fmla="*/ 2147483646 h 667"/>
              <a:gd name="T54" fmla="*/ 2147483646 w 666"/>
              <a:gd name="T55" fmla="*/ 2147483646 h 667"/>
              <a:gd name="T56" fmla="*/ 2147483646 w 666"/>
              <a:gd name="T57" fmla="*/ 2147483646 h 667"/>
              <a:gd name="T58" fmla="*/ 2147483646 w 666"/>
              <a:gd name="T59" fmla="*/ 2147483646 h 667"/>
              <a:gd name="T60" fmla="*/ 2147483646 w 666"/>
              <a:gd name="T61" fmla="*/ 2147483646 h 667"/>
              <a:gd name="T62" fmla="*/ 2147483646 w 666"/>
              <a:gd name="T63" fmla="*/ 2147483646 h 667"/>
              <a:gd name="T64" fmla="*/ 2147483646 w 666"/>
              <a:gd name="T65" fmla="*/ 2147483646 h 667"/>
              <a:gd name="T66" fmla="*/ 2147483646 w 666"/>
              <a:gd name="T67" fmla="*/ 2147483646 h 667"/>
              <a:gd name="T68" fmla="*/ 2147483646 w 666"/>
              <a:gd name="T69" fmla="*/ 2147483646 h 667"/>
              <a:gd name="T70" fmla="*/ 2147483646 w 666"/>
              <a:gd name="T71" fmla="*/ 2147483646 h 667"/>
              <a:gd name="T72" fmla="*/ 2147483646 w 666"/>
              <a:gd name="T73" fmla="*/ 2147483646 h 6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66" h="667">
                <a:moveTo>
                  <a:pt x="333" y="0"/>
                </a:moveTo>
                <a:cubicBezTo>
                  <a:pt x="150" y="0"/>
                  <a:pt x="0" y="150"/>
                  <a:pt x="0" y="333"/>
                </a:cubicBezTo>
                <a:cubicBezTo>
                  <a:pt x="0" y="517"/>
                  <a:pt x="150" y="667"/>
                  <a:pt x="333" y="667"/>
                </a:cubicBezTo>
                <a:cubicBezTo>
                  <a:pt x="516" y="667"/>
                  <a:pt x="666" y="517"/>
                  <a:pt x="666" y="333"/>
                </a:cubicBezTo>
                <a:cubicBezTo>
                  <a:pt x="666" y="150"/>
                  <a:pt x="516" y="0"/>
                  <a:pt x="333" y="0"/>
                </a:cubicBezTo>
                <a:close/>
                <a:moveTo>
                  <a:pt x="333" y="27"/>
                </a:moveTo>
                <a:cubicBezTo>
                  <a:pt x="502" y="27"/>
                  <a:pt x="640" y="165"/>
                  <a:pt x="640" y="333"/>
                </a:cubicBezTo>
                <a:cubicBezTo>
                  <a:pt x="640" y="502"/>
                  <a:pt x="502" y="640"/>
                  <a:pt x="333" y="640"/>
                </a:cubicBezTo>
                <a:cubicBezTo>
                  <a:pt x="164" y="640"/>
                  <a:pt x="26" y="502"/>
                  <a:pt x="26" y="333"/>
                </a:cubicBezTo>
                <a:cubicBezTo>
                  <a:pt x="26" y="165"/>
                  <a:pt x="164" y="27"/>
                  <a:pt x="333" y="27"/>
                </a:cubicBezTo>
                <a:close/>
                <a:moveTo>
                  <a:pt x="333" y="52"/>
                </a:moveTo>
                <a:cubicBezTo>
                  <a:pt x="325" y="52"/>
                  <a:pt x="320" y="58"/>
                  <a:pt x="320" y="65"/>
                </a:cubicBezTo>
                <a:lnTo>
                  <a:pt x="320" y="96"/>
                </a:lnTo>
                <a:cubicBezTo>
                  <a:pt x="319" y="114"/>
                  <a:pt x="347" y="114"/>
                  <a:pt x="346" y="96"/>
                </a:cubicBezTo>
                <a:lnTo>
                  <a:pt x="346" y="65"/>
                </a:lnTo>
                <a:cubicBezTo>
                  <a:pt x="346" y="58"/>
                  <a:pt x="340" y="52"/>
                  <a:pt x="333" y="52"/>
                </a:cubicBezTo>
                <a:close/>
                <a:moveTo>
                  <a:pt x="197" y="88"/>
                </a:moveTo>
                <a:cubicBezTo>
                  <a:pt x="187" y="88"/>
                  <a:pt x="181" y="100"/>
                  <a:pt x="187" y="108"/>
                </a:cubicBezTo>
                <a:lnTo>
                  <a:pt x="203" y="135"/>
                </a:lnTo>
                <a:cubicBezTo>
                  <a:pt x="212" y="150"/>
                  <a:pt x="235" y="137"/>
                  <a:pt x="226" y="121"/>
                </a:cubicBezTo>
                <a:lnTo>
                  <a:pt x="210" y="95"/>
                </a:lnTo>
                <a:cubicBezTo>
                  <a:pt x="206" y="89"/>
                  <a:pt x="202" y="88"/>
                  <a:pt x="197" y="88"/>
                </a:cubicBezTo>
                <a:close/>
                <a:moveTo>
                  <a:pt x="468" y="88"/>
                </a:moveTo>
                <a:cubicBezTo>
                  <a:pt x="463" y="88"/>
                  <a:pt x="459" y="90"/>
                  <a:pt x="456" y="95"/>
                </a:cubicBezTo>
                <a:lnTo>
                  <a:pt x="440" y="121"/>
                </a:lnTo>
                <a:cubicBezTo>
                  <a:pt x="431" y="137"/>
                  <a:pt x="454" y="150"/>
                  <a:pt x="463" y="135"/>
                </a:cubicBezTo>
                <a:lnTo>
                  <a:pt x="479" y="108"/>
                </a:lnTo>
                <a:cubicBezTo>
                  <a:pt x="484" y="99"/>
                  <a:pt x="478" y="88"/>
                  <a:pt x="468" y="88"/>
                </a:cubicBezTo>
                <a:close/>
                <a:moveTo>
                  <a:pt x="100" y="185"/>
                </a:moveTo>
                <a:cubicBezTo>
                  <a:pt x="87" y="186"/>
                  <a:pt x="83" y="203"/>
                  <a:pt x="94" y="210"/>
                </a:cubicBezTo>
                <a:lnTo>
                  <a:pt x="121" y="226"/>
                </a:lnTo>
                <a:cubicBezTo>
                  <a:pt x="136" y="236"/>
                  <a:pt x="150" y="212"/>
                  <a:pt x="134" y="203"/>
                </a:cubicBezTo>
                <a:lnTo>
                  <a:pt x="108" y="187"/>
                </a:lnTo>
                <a:cubicBezTo>
                  <a:pt x="106" y="186"/>
                  <a:pt x="103" y="185"/>
                  <a:pt x="100" y="185"/>
                </a:cubicBezTo>
                <a:close/>
                <a:moveTo>
                  <a:pt x="556" y="192"/>
                </a:moveTo>
                <a:cubicBezTo>
                  <a:pt x="554" y="192"/>
                  <a:pt x="552" y="192"/>
                  <a:pt x="550" y="193"/>
                </a:cubicBezTo>
                <a:lnTo>
                  <a:pt x="354" y="284"/>
                </a:lnTo>
                <a:cubicBezTo>
                  <a:pt x="347" y="282"/>
                  <a:pt x="340" y="280"/>
                  <a:pt x="333" y="280"/>
                </a:cubicBezTo>
                <a:cubicBezTo>
                  <a:pt x="303" y="280"/>
                  <a:pt x="280" y="304"/>
                  <a:pt x="280" y="333"/>
                </a:cubicBezTo>
                <a:cubicBezTo>
                  <a:pt x="280" y="363"/>
                  <a:pt x="303" y="387"/>
                  <a:pt x="333" y="387"/>
                </a:cubicBezTo>
                <a:cubicBezTo>
                  <a:pt x="360" y="387"/>
                  <a:pt x="383" y="366"/>
                  <a:pt x="386" y="339"/>
                </a:cubicBezTo>
                <a:lnTo>
                  <a:pt x="563" y="216"/>
                </a:lnTo>
                <a:cubicBezTo>
                  <a:pt x="574" y="209"/>
                  <a:pt x="569" y="192"/>
                  <a:pt x="556" y="192"/>
                </a:cubicBezTo>
                <a:close/>
                <a:moveTo>
                  <a:pt x="421" y="282"/>
                </a:moveTo>
                <a:lnTo>
                  <a:pt x="381" y="310"/>
                </a:lnTo>
                <a:cubicBezTo>
                  <a:pt x="380" y="308"/>
                  <a:pt x="378" y="305"/>
                  <a:pt x="377" y="303"/>
                </a:cubicBezTo>
                <a:lnTo>
                  <a:pt x="421" y="282"/>
                </a:lnTo>
                <a:close/>
                <a:moveTo>
                  <a:pt x="333" y="307"/>
                </a:moveTo>
                <a:cubicBezTo>
                  <a:pt x="349" y="307"/>
                  <a:pt x="360" y="318"/>
                  <a:pt x="360" y="333"/>
                </a:cubicBezTo>
                <a:cubicBezTo>
                  <a:pt x="360" y="349"/>
                  <a:pt x="349" y="360"/>
                  <a:pt x="333" y="360"/>
                </a:cubicBezTo>
                <a:cubicBezTo>
                  <a:pt x="317" y="360"/>
                  <a:pt x="306" y="349"/>
                  <a:pt x="306" y="333"/>
                </a:cubicBezTo>
                <a:cubicBezTo>
                  <a:pt x="306" y="318"/>
                  <a:pt x="317" y="307"/>
                  <a:pt x="333" y="307"/>
                </a:cubicBezTo>
                <a:close/>
                <a:moveTo>
                  <a:pt x="65" y="320"/>
                </a:moveTo>
                <a:cubicBezTo>
                  <a:pt x="47" y="320"/>
                  <a:pt x="47" y="347"/>
                  <a:pt x="65" y="347"/>
                </a:cubicBezTo>
                <a:lnTo>
                  <a:pt x="96" y="347"/>
                </a:lnTo>
                <a:cubicBezTo>
                  <a:pt x="114" y="347"/>
                  <a:pt x="114" y="320"/>
                  <a:pt x="96" y="320"/>
                </a:cubicBezTo>
                <a:lnTo>
                  <a:pt x="65" y="320"/>
                </a:lnTo>
                <a:close/>
                <a:moveTo>
                  <a:pt x="570" y="320"/>
                </a:moveTo>
                <a:cubicBezTo>
                  <a:pt x="552" y="320"/>
                  <a:pt x="552" y="347"/>
                  <a:pt x="570" y="347"/>
                </a:cubicBezTo>
                <a:lnTo>
                  <a:pt x="601" y="347"/>
                </a:lnTo>
                <a:cubicBezTo>
                  <a:pt x="619" y="347"/>
                  <a:pt x="619" y="320"/>
                  <a:pt x="601" y="320"/>
                </a:cubicBezTo>
                <a:lnTo>
                  <a:pt x="570" y="320"/>
                </a:lnTo>
                <a:close/>
                <a:moveTo>
                  <a:pt x="128" y="439"/>
                </a:moveTo>
                <a:cubicBezTo>
                  <a:pt x="125" y="439"/>
                  <a:pt x="123" y="439"/>
                  <a:pt x="121" y="441"/>
                </a:cubicBezTo>
                <a:lnTo>
                  <a:pt x="94" y="457"/>
                </a:lnTo>
                <a:cubicBezTo>
                  <a:pt x="79" y="466"/>
                  <a:pt x="93" y="489"/>
                  <a:pt x="108" y="479"/>
                </a:cubicBezTo>
                <a:lnTo>
                  <a:pt x="134" y="463"/>
                </a:lnTo>
                <a:cubicBezTo>
                  <a:pt x="146" y="457"/>
                  <a:pt x="142" y="439"/>
                  <a:pt x="128" y="439"/>
                </a:cubicBezTo>
                <a:close/>
                <a:moveTo>
                  <a:pt x="538" y="439"/>
                </a:moveTo>
                <a:cubicBezTo>
                  <a:pt x="524" y="439"/>
                  <a:pt x="520" y="457"/>
                  <a:pt x="531" y="463"/>
                </a:cubicBezTo>
                <a:lnTo>
                  <a:pt x="558" y="479"/>
                </a:lnTo>
                <a:cubicBezTo>
                  <a:pt x="573" y="489"/>
                  <a:pt x="587" y="466"/>
                  <a:pt x="572" y="457"/>
                </a:cubicBezTo>
                <a:lnTo>
                  <a:pt x="545" y="441"/>
                </a:lnTo>
                <a:cubicBezTo>
                  <a:pt x="543" y="439"/>
                  <a:pt x="540" y="438"/>
                  <a:pt x="538" y="439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0252" name="Grupa 91">
            <a:extLst>
              <a:ext uri="{FF2B5EF4-FFF2-40B4-BE49-F238E27FC236}">
                <a16:creationId xmlns:a16="http://schemas.microsoft.com/office/drawing/2014/main" id="{E1FA9CF6-3494-41D3-AF8B-AA65381C48C4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3030538"/>
            <a:ext cx="2928938" cy="3133725"/>
            <a:chOff x="2514469" y="2610682"/>
            <a:chExt cx="2929401" cy="2318338"/>
          </a:xfrm>
        </p:grpSpPr>
        <p:sp>
          <p:nvSpPr>
            <p:cNvPr id="109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ACCFDB56-68D6-457C-827E-C6DF40DBAC0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14469" y="2610682"/>
              <a:ext cx="2929401" cy="2318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Text Box">
              <a:extLst>
                <a:ext uri="{FF2B5EF4-FFF2-40B4-BE49-F238E27FC236}">
                  <a16:creationId xmlns:a16="http://schemas.microsoft.com/office/drawing/2014/main" id="{5302D217-FB85-41FD-97CD-B23AC5CDA980}"/>
                </a:ext>
              </a:extLst>
            </p:cNvPr>
            <p:cNvSpPr/>
            <p:nvPr/>
          </p:nvSpPr>
          <p:spPr>
            <a:xfrm>
              <a:off x="2581155" y="2769231"/>
              <a:ext cx="1687780" cy="239585"/>
            </a:xfrm>
            <a:prstGeom prst="rect">
              <a:avLst/>
            </a:prstGeom>
            <a:solidFill>
              <a:srgbClr val="FFFF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0800" bIns="5080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modyfikacji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3" name="Łącznik prostoliniowy 2">
            <a:extLst>
              <a:ext uri="{FF2B5EF4-FFF2-40B4-BE49-F238E27FC236}">
                <a16:creationId xmlns:a16="http://schemas.microsoft.com/office/drawing/2014/main" id="{30A8C24C-0CD5-4EFD-9477-1DB69492B2A7}"/>
              </a:ext>
            </a:extLst>
          </p:cNvPr>
          <p:cNvCxnSpPr/>
          <p:nvPr/>
        </p:nvCxnSpPr>
        <p:spPr>
          <a:xfrm>
            <a:off x="2524125" y="2990850"/>
            <a:ext cx="2928938" cy="15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">
            <a:extLst>
              <a:ext uri="{FF2B5EF4-FFF2-40B4-BE49-F238E27FC236}">
                <a16:creationId xmlns:a16="http://schemas.microsoft.com/office/drawing/2014/main" id="{43214BF8-323F-440A-9EEB-380E6CEC7AB5}"/>
              </a:ext>
            </a:extLst>
          </p:cNvPr>
          <p:cNvCxnSpPr>
            <a:cxnSpLocks/>
          </p:cNvCxnSpPr>
          <p:nvPr/>
        </p:nvCxnSpPr>
        <p:spPr bwMode="auto">
          <a:xfrm>
            <a:off x="2586038" y="3660775"/>
            <a:ext cx="28051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8" name="Link">
            <a:extLst>
              <a:ext uri="{FF2B5EF4-FFF2-40B4-BE49-F238E27FC236}">
                <a16:creationId xmlns:a16="http://schemas.microsoft.com/office/drawing/2014/main" id="{5E4557D1-9A25-4963-AE03-AFD0807A66FD}"/>
              </a:ext>
            </a:extLst>
          </p:cNvPr>
          <p:cNvSpPr/>
          <p:nvPr/>
        </p:nvSpPr>
        <p:spPr>
          <a:xfrm>
            <a:off x="2925763" y="3144838"/>
            <a:ext cx="1008062" cy="173037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Aktywne sprawy 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Chevron">
            <a:extLst>
              <a:ext uri="{FF2B5EF4-FFF2-40B4-BE49-F238E27FC236}">
                <a16:creationId xmlns:a16="http://schemas.microsoft.com/office/drawing/2014/main" id="{A2F7CB38-F634-40F7-8BD5-B96FE19CB1CA}"/>
              </a:ext>
            </a:extLst>
          </p:cNvPr>
          <p:cNvSpPr>
            <a:spLocks noChangeAspect="1"/>
          </p:cNvSpPr>
          <p:nvPr/>
        </p:nvSpPr>
        <p:spPr bwMode="auto">
          <a:xfrm>
            <a:off x="3622675" y="3521075"/>
            <a:ext cx="93663" cy="52388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0257" name="Briefcase">
            <a:extLst>
              <a:ext uri="{FF2B5EF4-FFF2-40B4-BE49-F238E27FC236}">
                <a16:creationId xmlns:a16="http://schemas.microsoft.com/office/drawing/2014/main" id="{1C6AE613-B54E-4C37-8BC9-0C70016D1A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65413" y="3167063"/>
            <a:ext cx="161925" cy="150812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8" name="Settings (2)">
            <a:extLst>
              <a:ext uri="{FF2B5EF4-FFF2-40B4-BE49-F238E27FC236}">
                <a16:creationId xmlns:a16="http://schemas.microsoft.com/office/drawing/2014/main" id="{96498029-E8B3-4F29-ABC3-F00A972C81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6363" y="3171825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9" name="Header">
            <a:extLst>
              <a:ext uri="{FF2B5EF4-FFF2-40B4-BE49-F238E27FC236}">
                <a16:creationId xmlns:a16="http://schemas.microsoft.com/office/drawing/2014/main" id="{191A7362-B226-486C-8760-CE78BA2D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3046413"/>
            <a:ext cx="874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altLang="pl-PL" sz="2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260" name="Grupa 162">
            <a:extLst>
              <a:ext uri="{FF2B5EF4-FFF2-40B4-BE49-F238E27FC236}">
                <a16:creationId xmlns:a16="http://schemas.microsoft.com/office/drawing/2014/main" id="{C33C40C0-A883-4BA5-B638-CF4A95F0DF67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3754438"/>
            <a:ext cx="2930525" cy="1298575"/>
            <a:chOff x="3774529" y="2636568"/>
            <a:chExt cx="2929401" cy="1298922"/>
          </a:xfrm>
        </p:grpSpPr>
        <p:sp>
          <p:nvSpPr>
            <p:cNvPr id="16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4F8F742D-3323-4FE6-854D-E43ECE2F5EB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774529" y="2882696"/>
              <a:ext cx="2929401" cy="77173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0344" name="Labeled Field">
              <a:extLst>
                <a:ext uri="{FF2B5EF4-FFF2-40B4-BE49-F238E27FC236}">
                  <a16:creationId xmlns:a16="http://schemas.microsoft.com/office/drawing/2014/main" id="{C084EC77-2C32-478D-8747-41BC7BAB6A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2951893"/>
              <a:ext cx="2695848" cy="241092"/>
              <a:chOff x="716602" y="1995199"/>
              <a:chExt cx="2695848" cy="330235"/>
            </a:xfrm>
          </p:grpSpPr>
          <p:sp>
            <p:nvSpPr>
              <p:cNvPr id="183" name="Text Box">
                <a:extLst>
                  <a:ext uri="{FF2B5EF4-FFF2-40B4-BE49-F238E27FC236}">
                    <a16:creationId xmlns:a16="http://schemas.microsoft.com/office/drawing/2014/main" id="{B84CD01F-7169-4FFC-B4C7-8BCBA684E580}"/>
                  </a:ext>
                </a:extLst>
              </p:cNvPr>
              <p:cNvSpPr/>
              <p:nvPr/>
            </p:nvSpPr>
            <p:spPr>
              <a:xfrm>
                <a:off x="1723810" y="1996118"/>
                <a:ext cx="1688452" cy="32843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Oleg </a:t>
                </a:r>
                <a:r>
                  <a:rPr lang="pl-PL" sz="900" dirty="0" err="1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56" name="Label">
                <a:extLst>
                  <a:ext uri="{FF2B5EF4-FFF2-40B4-BE49-F238E27FC236}">
                    <a16:creationId xmlns:a16="http://schemas.microsoft.com/office/drawing/2014/main" id="{CEF083EE-6089-4526-815F-A83F27F910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345" name="Labeled Field">
              <a:extLst>
                <a:ext uri="{FF2B5EF4-FFF2-40B4-BE49-F238E27FC236}">
                  <a16:creationId xmlns:a16="http://schemas.microsoft.com/office/drawing/2014/main" id="{29291A26-A12A-4503-8740-39B7D23FF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178188"/>
              <a:ext cx="2695848" cy="176033"/>
              <a:chOff x="716602" y="2039771"/>
              <a:chExt cx="2695848" cy="241121"/>
            </a:xfrm>
          </p:grpSpPr>
          <p:sp>
            <p:nvSpPr>
              <p:cNvPr id="180" name="Text Box">
                <a:extLst>
                  <a:ext uri="{FF2B5EF4-FFF2-40B4-BE49-F238E27FC236}">
                    <a16:creationId xmlns:a16="http://schemas.microsoft.com/office/drawing/2014/main" id="{6331E701-8792-4563-AC34-9461869F896D}"/>
                  </a:ext>
                </a:extLst>
              </p:cNvPr>
              <p:cNvSpPr/>
              <p:nvPr/>
            </p:nvSpPr>
            <p:spPr>
              <a:xfrm>
                <a:off x="1723810" y="2039582"/>
                <a:ext cx="1688452" cy="24143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sawczenko@gmail.com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54" name="Label">
                <a:extLst>
                  <a:ext uri="{FF2B5EF4-FFF2-40B4-BE49-F238E27FC236}">
                    <a16:creationId xmlns:a16="http://schemas.microsoft.com/office/drawing/2014/main" id="{D2B5FFCC-288C-4624-A354-A9D60B8DF9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E-mail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346" name="Labeled Field">
              <a:extLst>
                <a:ext uri="{FF2B5EF4-FFF2-40B4-BE49-F238E27FC236}">
                  <a16:creationId xmlns:a16="http://schemas.microsoft.com/office/drawing/2014/main" id="{8EB2DC84-2F0B-45C5-AB44-CC037D474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339329"/>
              <a:ext cx="2695660" cy="241221"/>
              <a:chOff x="716602" y="1995096"/>
              <a:chExt cx="2695660" cy="330412"/>
            </a:xfrm>
          </p:grpSpPr>
          <p:sp>
            <p:nvSpPr>
              <p:cNvPr id="178" name="Text Box">
                <a:extLst>
                  <a:ext uri="{FF2B5EF4-FFF2-40B4-BE49-F238E27FC236}">
                    <a16:creationId xmlns:a16="http://schemas.microsoft.com/office/drawing/2014/main" id="{C6FAEB2B-8605-4B60-BD2D-B33BEDECF7A2}"/>
                  </a:ext>
                </a:extLst>
              </p:cNvPr>
              <p:cNvSpPr/>
              <p:nvPr/>
            </p:nvSpPr>
            <p:spPr>
              <a:xfrm>
                <a:off x="1723810" y="1995096"/>
                <a:ext cx="1688452" cy="33032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2019-09-09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52" name="Label">
                <a:extLst>
                  <a:ext uri="{FF2B5EF4-FFF2-40B4-BE49-F238E27FC236}">
                    <a16:creationId xmlns:a16="http://schemas.microsoft.com/office/drawing/2014/main" id="{6473FA53-B493-4FE6-A993-3C26D52CF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185"/>
                <a:ext cx="1008112" cy="330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*)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347" name="Label">
              <a:extLst>
                <a:ext uri="{FF2B5EF4-FFF2-40B4-BE49-F238E27FC236}">
                  <a16:creationId xmlns:a16="http://schemas.microsoft.com/office/drawing/2014/main" id="{21ABF038-ED45-4900-A74A-527E65FBA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046" y="2743339"/>
              <a:ext cx="270225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ZEZWOLENIE NA POBYT STAŁY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48" name="Label">
              <a:extLst>
                <a:ext uri="{FF2B5EF4-FFF2-40B4-BE49-F238E27FC236}">
                  <a16:creationId xmlns:a16="http://schemas.microsoft.com/office/drawing/2014/main" id="{A229CA5D-9A48-4C0E-8092-85D944490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450" y="3759479"/>
              <a:ext cx="1008112" cy="17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49" name="Label">
              <a:extLst>
                <a:ext uri="{FF2B5EF4-FFF2-40B4-BE49-F238E27FC236}">
                  <a16:creationId xmlns:a16="http://schemas.microsoft.com/office/drawing/2014/main" id="{209BC0DF-00F7-439C-B265-BF454197A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186" y="2694634"/>
              <a:ext cx="1008112" cy="3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7" name="Łącznik prostoliniowy 176">
              <a:extLst>
                <a:ext uri="{FF2B5EF4-FFF2-40B4-BE49-F238E27FC236}">
                  <a16:creationId xmlns:a16="http://schemas.microsoft.com/office/drawing/2014/main" id="{EFFF1C14-D023-453E-9945-61608CFACB21}"/>
                </a:ext>
              </a:extLst>
            </p:cNvPr>
            <p:cNvCxnSpPr/>
            <p:nvPr/>
          </p:nvCxnSpPr>
          <p:spPr>
            <a:xfrm>
              <a:off x="3877676" y="2636568"/>
              <a:ext cx="0" cy="1081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61" name="Grupa 245">
            <a:extLst>
              <a:ext uri="{FF2B5EF4-FFF2-40B4-BE49-F238E27FC236}">
                <a16:creationId xmlns:a16="http://schemas.microsoft.com/office/drawing/2014/main" id="{672A8BA3-EEA9-4959-BE23-81905F38A9D9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4897438"/>
            <a:ext cx="2930525" cy="1298575"/>
            <a:chOff x="3774529" y="2636568"/>
            <a:chExt cx="2929401" cy="1298922"/>
          </a:xfrm>
        </p:grpSpPr>
        <p:sp>
          <p:nvSpPr>
            <p:cNvPr id="247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D8CD06EA-D908-4D61-8A6A-C5F887C0CC2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774529" y="2882696"/>
              <a:ext cx="2929401" cy="77173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0330" name="Labeled Field">
              <a:extLst>
                <a:ext uri="{FF2B5EF4-FFF2-40B4-BE49-F238E27FC236}">
                  <a16:creationId xmlns:a16="http://schemas.microsoft.com/office/drawing/2014/main" id="{59A3FD02-660B-4804-85F9-3B8BF89EE5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2951872"/>
              <a:ext cx="2695660" cy="241156"/>
              <a:chOff x="716602" y="1995173"/>
              <a:chExt cx="2695660" cy="330323"/>
            </a:xfrm>
          </p:grpSpPr>
          <p:sp>
            <p:nvSpPr>
              <p:cNvPr id="259" name="Text Box">
                <a:extLst>
                  <a:ext uri="{FF2B5EF4-FFF2-40B4-BE49-F238E27FC236}">
                    <a16:creationId xmlns:a16="http://schemas.microsoft.com/office/drawing/2014/main" id="{B4B4E7C5-15B8-4103-88E1-45D609F349F8}"/>
                  </a:ext>
                </a:extLst>
              </p:cNvPr>
              <p:cNvSpPr/>
              <p:nvPr/>
            </p:nvSpPr>
            <p:spPr>
              <a:xfrm>
                <a:off x="1723810" y="1996121"/>
                <a:ext cx="1688452" cy="328434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Oleg </a:t>
                </a:r>
                <a:r>
                  <a:rPr lang="pl-PL" sz="900" dirty="0" err="1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42" name="Label">
                <a:extLst>
                  <a:ext uri="{FF2B5EF4-FFF2-40B4-BE49-F238E27FC236}">
                    <a16:creationId xmlns:a16="http://schemas.microsoft.com/office/drawing/2014/main" id="{7FFA3398-931F-45DE-B198-D42E7DB3F5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331" name="Labeled Field">
              <a:extLst>
                <a:ext uri="{FF2B5EF4-FFF2-40B4-BE49-F238E27FC236}">
                  <a16:creationId xmlns:a16="http://schemas.microsoft.com/office/drawing/2014/main" id="{C0B55BE9-0E16-4C60-A304-D7312CB9F9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145650"/>
              <a:ext cx="2695848" cy="241092"/>
              <a:chOff x="716602" y="1995199"/>
              <a:chExt cx="2695848" cy="330235"/>
            </a:xfrm>
          </p:grpSpPr>
          <p:sp>
            <p:nvSpPr>
              <p:cNvPr id="257" name="Text Box">
                <a:extLst>
                  <a:ext uri="{FF2B5EF4-FFF2-40B4-BE49-F238E27FC236}">
                    <a16:creationId xmlns:a16="http://schemas.microsoft.com/office/drawing/2014/main" id="{2C75D97B-A4BD-43A6-8ABC-63B8680637E1}"/>
                  </a:ext>
                </a:extLst>
              </p:cNvPr>
              <p:cNvSpPr/>
              <p:nvPr/>
            </p:nvSpPr>
            <p:spPr>
              <a:xfrm>
                <a:off x="1723810" y="1996077"/>
                <a:ext cx="1688452" cy="32843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sawczenko@gmail.com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40" name="Label">
                <a:extLst>
                  <a:ext uri="{FF2B5EF4-FFF2-40B4-BE49-F238E27FC236}">
                    <a16:creationId xmlns:a16="http://schemas.microsoft.com/office/drawing/2014/main" id="{9C4DE517-BF2E-47D8-9369-3BCFD76978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E-mail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332" name="Labeled Field">
              <a:extLst>
                <a:ext uri="{FF2B5EF4-FFF2-40B4-BE49-F238E27FC236}">
                  <a16:creationId xmlns:a16="http://schemas.microsoft.com/office/drawing/2014/main" id="{949736E6-2801-4C75-8DA8-114F2CB4E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339331"/>
              <a:ext cx="2695660" cy="241222"/>
              <a:chOff x="716602" y="1995096"/>
              <a:chExt cx="2695660" cy="330413"/>
            </a:xfrm>
          </p:grpSpPr>
          <p:sp>
            <p:nvSpPr>
              <p:cNvPr id="255" name="Text Box">
                <a:extLst>
                  <a:ext uri="{FF2B5EF4-FFF2-40B4-BE49-F238E27FC236}">
                    <a16:creationId xmlns:a16="http://schemas.microsoft.com/office/drawing/2014/main" id="{7CCD7D05-FB1F-47F4-B380-4463D89449CA}"/>
                  </a:ext>
                </a:extLst>
              </p:cNvPr>
              <p:cNvSpPr/>
              <p:nvPr/>
            </p:nvSpPr>
            <p:spPr>
              <a:xfrm>
                <a:off x="1723810" y="1995096"/>
                <a:ext cx="1688452" cy="33032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2019-09-19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38" name="Label">
                <a:extLst>
                  <a:ext uri="{FF2B5EF4-FFF2-40B4-BE49-F238E27FC236}">
                    <a16:creationId xmlns:a16="http://schemas.microsoft.com/office/drawing/2014/main" id="{4DA7BBDA-9D8F-4F2B-892C-8D8770F8C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185"/>
                <a:ext cx="1008112" cy="330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*)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333" name="Label">
              <a:extLst>
                <a:ext uri="{FF2B5EF4-FFF2-40B4-BE49-F238E27FC236}">
                  <a16:creationId xmlns:a16="http://schemas.microsoft.com/office/drawing/2014/main" id="{29CAC50A-53A5-461C-8386-6885584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046" y="2743339"/>
              <a:ext cx="270225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ZEZWOLENIE NA POBYT CZASOWY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34" name="Label">
              <a:extLst>
                <a:ext uri="{FF2B5EF4-FFF2-40B4-BE49-F238E27FC236}">
                  <a16:creationId xmlns:a16="http://schemas.microsoft.com/office/drawing/2014/main" id="{60EDA979-00F5-44A1-A4F0-8D90E61D6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450" y="3759479"/>
              <a:ext cx="1008112" cy="17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35" name="Label">
              <a:extLst>
                <a:ext uri="{FF2B5EF4-FFF2-40B4-BE49-F238E27FC236}">
                  <a16:creationId xmlns:a16="http://schemas.microsoft.com/office/drawing/2014/main" id="{2099555C-6EE1-4343-AF98-42B9892F5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186" y="2694634"/>
              <a:ext cx="1008112" cy="3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54" name="Łącznik prostoliniowy 253">
              <a:extLst>
                <a:ext uri="{FF2B5EF4-FFF2-40B4-BE49-F238E27FC236}">
                  <a16:creationId xmlns:a16="http://schemas.microsoft.com/office/drawing/2014/main" id="{0AAD9803-D2DF-4B3B-BE2F-DBA33991EBF2}"/>
                </a:ext>
              </a:extLst>
            </p:cNvPr>
            <p:cNvCxnSpPr/>
            <p:nvPr/>
          </p:nvCxnSpPr>
          <p:spPr>
            <a:xfrm>
              <a:off x="3877676" y="2636568"/>
              <a:ext cx="0" cy="1081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62" name="Grupa 278">
            <a:extLst>
              <a:ext uri="{FF2B5EF4-FFF2-40B4-BE49-F238E27FC236}">
                <a16:creationId xmlns:a16="http://schemas.microsoft.com/office/drawing/2014/main" id="{299D2F42-4A24-4935-B78E-821A97A31979}"/>
              </a:ext>
            </a:extLst>
          </p:cNvPr>
          <p:cNvGrpSpPr>
            <a:grpSpLocks/>
          </p:cNvGrpSpPr>
          <p:nvPr/>
        </p:nvGrpSpPr>
        <p:grpSpPr bwMode="auto">
          <a:xfrm>
            <a:off x="5583238" y="3038475"/>
            <a:ext cx="2930525" cy="3133725"/>
            <a:chOff x="2514469" y="2610682"/>
            <a:chExt cx="2929401" cy="2318338"/>
          </a:xfrm>
        </p:grpSpPr>
        <p:sp>
          <p:nvSpPr>
            <p:cNvPr id="283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4309AEA5-95A0-49F8-9FFB-D5C21A620FF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514469" y="2610682"/>
              <a:ext cx="2929401" cy="2318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Text Box">
              <a:extLst>
                <a:ext uri="{FF2B5EF4-FFF2-40B4-BE49-F238E27FC236}">
                  <a16:creationId xmlns:a16="http://schemas.microsoft.com/office/drawing/2014/main" id="{B4A5109D-B6A9-4268-B604-AB6C6E1A84C1}"/>
                </a:ext>
              </a:extLst>
            </p:cNvPr>
            <p:cNvSpPr/>
            <p:nvPr/>
          </p:nvSpPr>
          <p:spPr>
            <a:xfrm>
              <a:off x="2581118" y="2769231"/>
              <a:ext cx="1688452" cy="240759"/>
            </a:xfrm>
            <a:prstGeom prst="rect">
              <a:avLst/>
            </a:prstGeom>
            <a:solidFill>
              <a:srgbClr val="FFFF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0800" bIns="5080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modyfikacji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85" name="Łącznik prostoliniowy 284">
            <a:extLst>
              <a:ext uri="{FF2B5EF4-FFF2-40B4-BE49-F238E27FC236}">
                <a16:creationId xmlns:a16="http://schemas.microsoft.com/office/drawing/2014/main" id="{E35BD1B4-2F23-42F4-951B-80AB8C1C40D2}"/>
              </a:ext>
            </a:extLst>
          </p:cNvPr>
          <p:cNvCxnSpPr/>
          <p:nvPr/>
        </p:nvCxnSpPr>
        <p:spPr>
          <a:xfrm>
            <a:off x="5584825" y="2998788"/>
            <a:ext cx="2928938" cy="1587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">
            <a:extLst>
              <a:ext uri="{FF2B5EF4-FFF2-40B4-BE49-F238E27FC236}">
                <a16:creationId xmlns:a16="http://schemas.microsoft.com/office/drawing/2014/main" id="{917AA8DD-D0CE-4FCD-BB6F-E24D90E42084}"/>
              </a:ext>
            </a:extLst>
          </p:cNvPr>
          <p:cNvCxnSpPr>
            <a:cxnSpLocks/>
          </p:cNvCxnSpPr>
          <p:nvPr/>
        </p:nvCxnSpPr>
        <p:spPr bwMode="auto">
          <a:xfrm>
            <a:off x="5646738" y="3667125"/>
            <a:ext cx="28035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7" name="Link">
            <a:extLst>
              <a:ext uri="{FF2B5EF4-FFF2-40B4-BE49-F238E27FC236}">
                <a16:creationId xmlns:a16="http://schemas.microsoft.com/office/drawing/2014/main" id="{EDFDB9FB-779B-45BE-BE03-C0395C21852F}"/>
              </a:ext>
            </a:extLst>
          </p:cNvPr>
          <p:cNvSpPr/>
          <p:nvPr/>
        </p:nvSpPr>
        <p:spPr>
          <a:xfrm>
            <a:off x="5931002" y="3139262"/>
            <a:ext cx="1194238" cy="172522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Etapy postępowania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8" name="Chevron">
            <a:extLst>
              <a:ext uri="{FF2B5EF4-FFF2-40B4-BE49-F238E27FC236}">
                <a16:creationId xmlns:a16="http://schemas.microsoft.com/office/drawing/2014/main" id="{80255194-579C-4E19-A931-A59780FA9FC4}"/>
              </a:ext>
            </a:extLst>
          </p:cNvPr>
          <p:cNvSpPr>
            <a:spLocks noChangeAspect="1"/>
          </p:cNvSpPr>
          <p:nvPr/>
        </p:nvSpPr>
        <p:spPr bwMode="auto">
          <a:xfrm>
            <a:off x="6683375" y="3527425"/>
            <a:ext cx="93663" cy="53975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0267" name="Settings (2)">
            <a:extLst>
              <a:ext uri="{FF2B5EF4-FFF2-40B4-BE49-F238E27FC236}">
                <a16:creationId xmlns:a16="http://schemas.microsoft.com/office/drawing/2014/main" id="{8A0EDC15-8144-452C-85CD-BB1022042F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7063" y="3178175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68" name="Header">
            <a:extLst>
              <a:ext uri="{FF2B5EF4-FFF2-40B4-BE49-F238E27FC236}">
                <a16:creationId xmlns:a16="http://schemas.microsoft.com/office/drawing/2014/main" id="{09E12A72-DD08-4F48-8014-7C7CF0B3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0" y="3054350"/>
            <a:ext cx="874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altLang="pl-PL" sz="2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270" name="Grupa 309">
            <a:extLst>
              <a:ext uri="{FF2B5EF4-FFF2-40B4-BE49-F238E27FC236}">
                <a16:creationId xmlns:a16="http://schemas.microsoft.com/office/drawing/2014/main" id="{F9560F1D-08B0-49DC-9A17-3D8F663C6232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3815460"/>
            <a:ext cx="2928937" cy="1298575"/>
            <a:chOff x="3774529" y="2636568"/>
            <a:chExt cx="2929401" cy="1298922"/>
          </a:xfrm>
        </p:grpSpPr>
        <p:sp>
          <p:nvSpPr>
            <p:cNvPr id="311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ED784AF7-898D-4B70-AF4E-10C0B8348F3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74529" y="2882697"/>
              <a:ext cx="2929401" cy="77173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0300" name="Labeled Field">
              <a:extLst>
                <a:ext uri="{FF2B5EF4-FFF2-40B4-BE49-F238E27FC236}">
                  <a16:creationId xmlns:a16="http://schemas.microsoft.com/office/drawing/2014/main" id="{58C4E9C2-D1C9-447C-98DF-D0AEFAFAD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2951892"/>
              <a:ext cx="2695848" cy="241113"/>
              <a:chOff x="716602" y="1995199"/>
              <a:chExt cx="2695848" cy="330264"/>
            </a:xfrm>
          </p:grpSpPr>
          <p:sp>
            <p:nvSpPr>
              <p:cNvPr id="323" name="Text Box">
                <a:extLst>
                  <a:ext uri="{FF2B5EF4-FFF2-40B4-BE49-F238E27FC236}">
                    <a16:creationId xmlns:a16="http://schemas.microsoft.com/office/drawing/2014/main" id="{B25DE0AC-AC4F-46A0-80CA-3307C3E74F7B}"/>
                  </a:ext>
                </a:extLst>
              </p:cNvPr>
              <p:cNvSpPr/>
              <p:nvPr/>
            </p:nvSpPr>
            <p:spPr>
              <a:xfrm>
                <a:off x="1724405" y="1996121"/>
                <a:ext cx="1687779" cy="32843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WSC-1001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12" name="Label">
                <a:extLst>
                  <a:ext uri="{FF2B5EF4-FFF2-40B4-BE49-F238E27FC236}">
                    <a16:creationId xmlns:a16="http://schemas.microsoft.com/office/drawing/2014/main" id="{40790243-B4C1-4FAD-A980-7D9EF791A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228"/>
                <a:ext cx="1008112" cy="330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Sprawa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301" name="Labeled Field">
              <a:extLst>
                <a:ext uri="{FF2B5EF4-FFF2-40B4-BE49-F238E27FC236}">
                  <a16:creationId xmlns:a16="http://schemas.microsoft.com/office/drawing/2014/main" id="{96D747EF-95CE-4727-82F4-2B7219CDD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145649"/>
              <a:ext cx="2695848" cy="241113"/>
              <a:chOff x="716602" y="1995199"/>
              <a:chExt cx="2695848" cy="330264"/>
            </a:xfrm>
          </p:grpSpPr>
          <p:sp>
            <p:nvSpPr>
              <p:cNvPr id="321" name="Text Box">
                <a:extLst>
                  <a:ext uri="{FF2B5EF4-FFF2-40B4-BE49-F238E27FC236}">
                    <a16:creationId xmlns:a16="http://schemas.microsoft.com/office/drawing/2014/main" id="{C321FE0B-8283-4584-9023-714130108DA0}"/>
                  </a:ext>
                </a:extLst>
              </p:cNvPr>
              <p:cNvSpPr/>
              <p:nvPr/>
            </p:nvSpPr>
            <p:spPr>
              <a:xfrm>
                <a:off x="1724405" y="1996080"/>
                <a:ext cx="1687779" cy="32843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Oleg Krawczuk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10" name="Label">
                <a:extLst>
                  <a:ext uri="{FF2B5EF4-FFF2-40B4-BE49-F238E27FC236}">
                    <a16:creationId xmlns:a16="http://schemas.microsoft.com/office/drawing/2014/main" id="{0DAEE2D7-2AA9-46FC-B4C1-2C3C048135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228"/>
                <a:ext cx="1008112" cy="330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303" name="Label">
              <a:extLst>
                <a:ext uri="{FF2B5EF4-FFF2-40B4-BE49-F238E27FC236}">
                  <a16:creationId xmlns:a16="http://schemas.microsoft.com/office/drawing/2014/main" id="{EEBF0E7C-18F3-4064-BBD5-019EDE6F6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046" y="2743339"/>
              <a:ext cx="270225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ZAPOZNANIE SIĘ Z AKTAMI</a:t>
              </a:r>
              <a:endParaRPr lang="en-US" alt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04" name="Label">
              <a:extLst>
                <a:ext uri="{FF2B5EF4-FFF2-40B4-BE49-F238E27FC236}">
                  <a16:creationId xmlns:a16="http://schemas.microsoft.com/office/drawing/2014/main" id="{2A12197F-5D8C-4C1E-8B7F-15597DC35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450" y="3759479"/>
              <a:ext cx="1008112" cy="17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05" name="Label">
              <a:extLst>
                <a:ext uri="{FF2B5EF4-FFF2-40B4-BE49-F238E27FC236}">
                  <a16:creationId xmlns:a16="http://schemas.microsoft.com/office/drawing/2014/main" id="{861A5B02-CC3A-400B-B4BF-CAB587096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186" y="2694634"/>
              <a:ext cx="1008112" cy="3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18" name="Łącznik prostoliniowy 317">
              <a:extLst>
                <a:ext uri="{FF2B5EF4-FFF2-40B4-BE49-F238E27FC236}">
                  <a16:creationId xmlns:a16="http://schemas.microsoft.com/office/drawing/2014/main" id="{69373C19-0C60-420A-AAEF-0B246B096A19}"/>
                </a:ext>
              </a:extLst>
            </p:cNvPr>
            <p:cNvCxnSpPr/>
            <p:nvPr/>
          </p:nvCxnSpPr>
          <p:spPr>
            <a:xfrm>
              <a:off x="3877732" y="2636568"/>
              <a:ext cx="0" cy="108137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71" name="Filter">
            <a:extLst>
              <a:ext uri="{FF2B5EF4-FFF2-40B4-BE49-F238E27FC236}">
                <a16:creationId xmlns:a16="http://schemas.microsoft.com/office/drawing/2014/main" id="{5D7EEFC2-9E65-4AF0-8E35-7FD459F120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21288" y="3481388"/>
            <a:ext cx="142875" cy="150812"/>
          </a:xfrm>
          <a:custGeom>
            <a:avLst/>
            <a:gdLst>
              <a:gd name="T0" fmla="*/ 2147483646 w 586"/>
              <a:gd name="T1" fmla="*/ 0 h 616"/>
              <a:gd name="T2" fmla="*/ 0 w 586"/>
              <a:gd name="T3" fmla="*/ 2147483646 h 616"/>
              <a:gd name="T4" fmla="*/ 0 w 586"/>
              <a:gd name="T5" fmla="*/ 2147483646 h 616"/>
              <a:gd name="T6" fmla="*/ 2147483646 w 586"/>
              <a:gd name="T7" fmla="*/ 2147483646 h 616"/>
              <a:gd name="T8" fmla="*/ 2147483646 w 586"/>
              <a:gd name="T9" fmla="*/ 2147483646 h 616"/>
              <a:gd name="T10" fmla="*/ 2147483646 w 586"/>
              <a:gd name="T11" fmla="*/ 2147483646 h 616"/>
              <a:gd name="T12" fmla="*/ 2147483646 w 586"/>
              <a:gd name="T13" fmla="*/ 2147483646 h 616"/>
              <a:gd name="T14" fmla="*/ 2147483646 w 586"/>
              <a:gd name="T15" fmla="*/ 2147483646 h 616"/>
              <a:gd name="T16" fmla="*/ 2147483646 w 586"/>
              <a:gd name="T17" fmla="*/ 2147483646 h 616"/>
              <a:gd name="T18" fmla="*/ 2147483646 w 586"/>
              <a:gd name="T19" fmla="*/ 2147483646 h 616"/>
              <a:gd name="T20" fmla="*/ 2147483646 w 586"/>
              <a:gd name="T21" fmla="*/ 2147483646 h 616"/>
              <a:gd name="T22" fmla="*/ 2147483646 w 586"/>
              <a:gd name="T23" fmla="*/ 2147483646 h 616"/>
              <a:gd name="T24" fmla="*/ 2147483646 w 586"/>
              <a:gd name="T25" fmla="*/ 2147483646 h 616"/>
              <a:gd name="T26" fmla="*/ 2147483646 w 586"/>
              <a:gd name="T27" fmla="*/ 0 h 616"/>
              <a:gd name="T28" fmla="*/ 2147483646 w 586"/>
              <a:gd name="T29" fmla="*/ 0 h 616"/>
              <a:gd name="T30" fmla="*/ 2147483646 w 586"/>
              <a:gd name="T31" fmla="*/ 2147483646 h 616"/>
              <a:gd name="T32" fmla="*/ 2147483646 w 586"/>
              <a:gd name="T33" fmla="*/ 2147483646 h 616"/>
              <a:gd name="T34" fmla="*/ 2147483646 w 586"/>
              <a:gd name="T35" fmla="*/ 2147483646 h 616"/>
              <a:gd name="T36" fmla="*/ 2147483646 w 586"/>
              <a:gd name="T37" fmla="*/ 2147483646 h 616"/>
              <a:gd name="T38" fmla="*/ 2147483646 w 586"/>
              <a:gd name="T39" fmla="*/ 2147483646 h 616"/>
              <a:gd name="T40" fmla="*/ 2147483646 w 586"/>
              <a:gd name="T41" fmla="*/ 2147483646 h 616"/>
              <a:gd name="T42" fmla="*/ 2147483646 w 586"/>
              <a:gd name="T43" fmla="*/ 2147483646 h 616"/>
              <a:gd name="T44" fmla="*/ 2147483646 w 586"/>
              <a:gd name="T45" fmla="*/ 2147483646 h 616"/>
              <a:gd name="T46" fmla="*/ 2147483646 w 586"/>
              <a:gd name="T47" fmla="*/ 2147483646 h 616"/>
              <a:gd name="T48" fmla="*/ 2147483646 w 586"/>
              <a:gd name="T49" fmla="*/ 2147483646 h 616"/>
              <a:gd name="T50" fmla="*/ 2147483646 w 586"/>
              <a:gd name="T51" fmla="*/ 2147483646 h 616"/>
              <a:gd name="T52" fmla="*/ 2147483646 w 586"/>
              <a:gd name="T53" fmla="*/ 2147483646 h 6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6" h="61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53"/>
                </a:lnTo>
                <a:cubicBezTo>
                  <a:pt x="0" y="56"/>
                  <a:pt x="1" y="60"/>
                  <a:pt x="3" y="62"/>
                </a:cubicBezTo>
                <a:lnTo>
                  <a:pt x="213" y="285"/>
                </a:lnTo>
                <a:lnTo>
                  <a:pt x="213" y="520"/>
                </a:lnTo>
                <a:cubicBezTo>
                  <a:pt x="213" y="524"/>
                  <a:pt x="216" y="529"/>
                  <a:pt x="220" y="531"/>
                </a:cubicBezTo>
                <a:lnTo>
                  <a:pt x="353" y="611"/>
                </a:lnTo>
                <a:cubicBezTo>
                  <a:pt x="362" y="616"/>
                  <a:pt x="373" y="610"/>
                  <a:pt x="373" y="600"/>
                </a:cubicBezTo>
                <a:lnTo>
                  <a:pt x="373" y="285"/>
                </a:lnTo>
                <a:lnTo>
                  <a:pt x="581" y="63"/>
                </a:lnTo>
                <a:cubicBezTo>
                  <a:pt x="586" y="59"/>
                  <a:pt x="586" y="57"/>
                  <a:pt x="586" y="51"/>
                </a:cubicBezTo>
                <a:lnTo>
                  <a:pt x="586" y="13"/>
                </a:lnTo>
                <a:cubicBezTo>
                  <a:pt x="586" y="6"/>
                  <a:pt x="580" y="0"/>
                  <a:pt x="573" y="0"/>
                </a:cubicBezTo>
                <a:lnTo>
                  <a:pt x="13" y="0"/>
                </a:lnTo>
                <a:close/>
                <a:moveTo>
                  <a:pt x="26" y="26"/>
                </a:moveTo>
                <a:lnTo>
                  <a:pt x="560" y="26"/>
                </a:lnTo>
                <a:lnTo>
                  <a:pt x="560" y="48"/>
                </a:lnTo>
                <a:lnTo>
                  <a:pt x="354" y="266"/>
                </a:lnTo>
                <a:lnTo>
                  <a:pt x="232" y="266"/>
                </a:lnTo>
                <a:lnTo>
                  <a:pt x="26" y="48"/>
                </a:lnTo>
                <a:lnTo>
                  <a:pt x="26" y="26"/>
                </a:lnTo>
                <a:close/>
                <a:moveTo>
                  <a:pt x="240" y="293"/>
                </a:moveTo>
                <a:lnTo>
                  <a:pt x="346" y="293"/>
                </a:lnTo>
                <a:lnTo>
                  <a:pt x="346" y="576"/>
                </a:lnTo>
                <a:lnTo>
                  <a:pt x="240" y="512"/>
                </a:lnTo>
                <a:lnTo>
                  <a:pt x="240" y="293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72" name="Filter">
            <a:extLst>
              <a:ext uri="{FF2B5EF4-FFF2-40B4-BE49-F238E27FC236}">
                <a16:creationId xmlns:a16="http://schemas.microsoft.com/office/drawing/2014/main" id="{408F4FCF-BD57-43D8-9030-C725EAD880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8338" y="3462338"/>
            <a:ext cx="142875" cy="150812"/>
          </a:xfrm>
          <a:custGeom>
            <a:avLst/>
            <a:gdLst>
              <a:gd name="T0" fmla="*/ 2147483646 w 586"/>
              <a:gd name="T1" fmla="*/ 0 h 616"/>
              <a:gd name="T2" fmla="*/ 0 w 586"/>
              <a:gd name="T3" fmla="*/ 2147483646 h 616"/>
              <a:gd name="T4" fmla="*/ 0 w 586"/>
              <a:gd name="T5" fmla="*/ 2147483646 h 616"/>
              <a:gd name="T6" fmla="*/ 2147483646 w 586"/>
              <a:gd name="T7" fmla="*/ 2147483646 h 616"/>
              <a:gd name="T8" fmla="*/ 2147483646 w 586"/>
              <a:gd name="T9" fmla="*/ 2147483646 h 616"/>
              <a:gd name="T10" fmla="*/ 2147483646 w 586"/>
              <a:gd name="T11" fmla="*/ 2147483646 h 616"/>
              <a:gd name="T12" fmla="*/ 2147483646 w 586"/>
              <a:gd name="T13" fmla="*/ 2147483646 h 616"/>
              <a:gd name="T14" fmla="*/ 2147483646 w 586"/>
              <a:gd name="T15" fmla="*/ 2147483646 h 616"/>
              <a:gd name="T16" fmla="*/ 2147483646 w 586"/>
              <a:gd name="T17" fmla="*/ 2147483646 h 616"/>
              <a:gd name="T18" fmla="*/ 2147483646 w 586"/>
              <a:gd name="T19" fmla="*/ 2147483646 h 616"/>
              <a:gd name="T20" fmla="*/ 2147483646 w 586"/>
              <a:gd name="T21" fmla="*/ 2147483646 h 616"/>
              <a:gd name="T22" fmla="*/ 2147483646 w 586"/>
              <a:gd name="T23" fmla="*/ 2147483646 h 616"/>
              <a:gd name="T24" fmla="*/ 2147483646 w 586"/>
              <a:gd name="T25" fmla="*/ 2147483646 h 616"/>
              <a:gd name="T26" fmla="*/ 2147483646 w 586"/>
              <a:gd name="T27" fmla="*/ 0 h 616"/>
              <a:gd name="T28" fmla="*/ 2147483646 w 586"/>
              <a:gd name="T29" fmla="*/ 0 h 616"/>
              <a:gd name="T30" fmla="*/ 2147483646 w 586"/>
              <a:gd name="T31" fmla="*/ 2147483646 h 616"/>
              <a:gd name="T32" fmla="*/ 2147483646 w 586"/>
              <a:gd name="T33" fmla="*/ 2147483646 h 616"/>
              <a:gd name="T34" fmla="*/ 2147483646 w 586"/>
              <a:gd name="T35" fmla="*/ 2147483646 h 616"/>
              <a:gd name="T36" fmla="*/ 2147483646 w 586"/>
              <a:gd name="T37" fmla="*/ 2147483646 h 616"/>
              <a:gd name="T38" fmla="*/ 2147483646 w 586"/>
              <a:gd name="T39" fmla="*/ 2147483646 h 616"/>
              <a:gd name="T40" fmla="*/ 2147483646 w 586"/>
              <a:gd name="T41" fmla="*/ 2147483646 h 616"/>
              <a:gd name="T42" fmla="*/ 2147483646 w 586"/>
              <a:gd name="T43" fmla="*/ 2147483646 h 616"/>
              <a:gd name="T44" fmla="*/ 2147483646 w 586"/>
              <a:gd name="T45" fmla="*/ 2147483646 h 616"/>
              <a:gd name="T46" fmla="*/ 2147483646 w 586"/>
              <a:gd name="T47" fmla="*/ 2147483646 h 616"/>
              <a:gd name="T48" fmla="*/ 2147483646 w 586"/>
              <a:gd name="T49" fmla="*/ 2147483646 h 616"/>
              <a:gd name="T50" fmla="*/ 2147483646 w 586"/>
              <a:gd name="T51" fmla="*/ 2147483646 h 616"/>
              <a:gd name="T52" fmla="*/ 2147483646 w 586"/>
              <a:gd name="T53" fmla="*/ 2147483646 h 6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6" h="61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53"/>
                </a:lnTo>
                <a:cubicBezTo>
                  <a:pt x="0" y="56"/>
                  <a:pt x="1" y="60"/>
                  <a:pt x="3" y="62"/>
                </a:cubicBezTo>
                <a:lnTo>
                  <a:pt x="213" y="285"/>
                </a:lnTo>
                <a:lnTo>
                  <a:pt x="213" y="520"/>
                </a:lnTo>
                <a:cubicBezTo>
                  <a:pt x="213" y="524"/>
                  <a:pt x="216" y="529"/>
                  <a:pt x="220" y="531"/>
                </a:cubicBezTo>
                <a:lnTo>
                  <a:pt x="353" y="611"/>
                </a:lnTo>
                <a:cubicBezTo>
                  <a:pt x="362" y="616"/>
                  <a:pt x="373" y="610"/>
                  <a:pt x="373" y="600"/>
                </a:cubicBezTo>
                <a:lnTo>
                  <a:pt x="373" y="285"/>
                </a:lnTo>
                <a:lnTo>
                  <a:pt x="581" y="63"/>
                </a:lnTo>
                <a:cubicBezTo>
                  <a:pt x="586" y="59"/>
                  <a:pt x="586" y="57"/>
                  <a:pt x="586" y="51"/>
                </a:cubicBezTo>
                <a:lnTo>
                  <a:pt x="586" y="13"/>
                </a:lnTo>
                <a:cubicBezTo>
                  <a:pt x="586" y="6"/>
                  <a:pt x="580" y="0"/>
                  <a:pt x="573" y="0"/>
                </a:cubicBezTo>
                <a:lnTo>
                  <a:pt x="13" y="0"/>
                </a:lnTo>
                <a:close/>
                <a:moveTo>
                  <a:pt x="26" y="26"/>
                </a:moveTo>
                <a:lnTo>
                  <a:pt x="560" y="26"/>
                </a:lnTo>
                <a:lnTo>
                  <a:pt x="560" y="48"/>
                </a:lnTo>
                <a:lnTo>
                  <a:pt x="354" y="266"/>
                </a:lnTo>
                <a:lnTo>
                  <a:pt x="232" y="266"/>
                </a:lnTo>
                <a:lnTo>
                  <a:pt x="26" y="48"/>
                </a:lnTo>
                <a:lnTo>
                  <a:pt x="26" y="26"/>
                </a:lnTo>
                <a:close/>
                <a:moveTo>
                  <a:pt x="240" y="293"/>
                </a:moveTo>
                <a:lnTo>
                  <a:pt x="346" y="293"/>
                </a:lnTo>
                <a:lnTo>
                  <a:pt x="346" y="576"/>
                </a:lnTo>
                <a:lnTo>
                  <a:pt x="240" y="512"/>
                </a:lnTo>
                <a:lnTo>
                  <a:pt x="240" y="293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73" name="To-do">
            <a:extLst>
              <a:ext uri="{FF2B5EF4-FFF2-40B4-BE49-F238E27FC236}">
                <a16:creationId xmlns:a16="http://schemas.microsoft.com/office/drawing/2014/main" id="{35157BD5-AF7E-46F4-93EE-E1066EF903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21350" y="3176588"/>
            <a:ext cx="165100" cy="163512"/>
          </a:xfrm>
          <a:custGeom>
            <a:avLst/>
            <a:gdLst>
              <a:gd name="T0" fmla="*/ 2147483646 w 675"/>
              <a:gd name="T1" fmla="*/ 2147483646 h 670"/>
              <a:gd name="T2" fmla="*/ 2147483646 w 675"/>
              <a:gd name="T3" fmla="*/ 2147483646 h 670"/>
              <a:gd name="T4" fmla="*/ 2147483646 w 675"/>
              <a:gd name="T5" fmla="*/ 2147483646 h 670"/>
              <a:gd name="T6" fmla="*/ 2147483646 w 675"/>
              <a:gd name="T7" fmla="*/ 2147483646 h 670"/>
              <a:gd name="T8" fmla="*/ 2147483646 w 675"/>
              <a:gd name="T9" fmla="*/ 2147483646 h 670"/>
              <a:gd name="T10" fmla="*/ 2147483646 w 675"/>
              <a:gd name="T11" fmla="*/ 2147483646 h 670"/>
              <a:gd name="T12" fmla="*/ 2147483646 w 675"/>
              <a:gd name="T13" fmla="*/ 2147483646 h 670"/>
              <a:gd name="T14" fmla="*/ 2147483646 w 675"/>
              <a:gd name="T15" fmla="*/ 2147483646 h 670"/>
              <a:gd name="T16" fmla="*/ 2147483646 w 675"/>
              <a:gd name="T17" fmla="*/ 2147483646 h 670"/>
              <a:gd name="T18" fmla="*/ 2147483646 w 675"/>
              <a:gd name="T19" fmla="*/ 2147483646 h 670"/>
              <a:gd name="T20" fmla="*/ 2147483646 w 675"/>
              <a:gd name="T21" fmla="*/ 2147483646 h 670"/>
              <a:gd name="T22" fmla="*/ 2147483646 w 675"/>
              <a:gd name="T23" fmla="*/ 2147483646 h 670"/>
              <a:gd name="T24" fmla="*/ 2147483646 w 675"/>
              <a:gd name="T25" fmla="*/ 2147483646 h 670"/>
              <a:gd name="T26" fmla="*/ 2147483646 w 675"/>
              <a:gd name="T27" fmla="*/ 2147483646 h 670"/>
              <a:gd name="T28" fmla="*/ 2147483646 w 675"/>
              <a:gd name="T29" fmla="*/ 2147483646 h 670"/>
              <a:gd name="T30" fmla="*/ 2147483646 w 675"/>
              <a:gd name="T31" fmla="*/ 2147483646 h 670"/>
              <a:gd name="T32" fmla="*/ 2147483646 w 675"/>
              <a:gd name="T33" fmla="*/ 2147483646 h 670"/>
              <a:gd name="T34" fmla="*/ 2147483646 w 675"/>
              <a:gd name="T35" fmla="*/ 2147483646 h 670"/>
              <a:gd name="T36" fmla="*/ 2147483646 w 675"/>
              <a:gd name="T37" fmla="*/ 2147483646 h 670"/>
              <a:gd name="T38" fmla="*/ 2147483646 w 675"/>
              <a:gd name="T39" fmla="*/ 2147483646 h 670"/>
              <a:gd name="T40" fmla="*/ 2147483646 w 675"/>
              <a:gd name="T41" fmla="*/ 2147483646 h 670"/>
              <a:gd name="T42" fmla="*/ 2147483646 w 675"/>
              <a:gd name="T43" fmla="*/ 2147483646 h 670"/>
              <a:gd name="T44" fmla="*/ 2147483646 w 675"/>
              <a:gd name="T45" fmla="*/ 2147483646 h 670"/>
              <a:gd name="T46" fmla="*/ 2147483646 w 675"/>
              <a:gd name="T47" fmla="*/ 2147483646 h 670"/>
              <a:gd name="T48" fmla="*/ 2147483646 w 675"/>
              <a:gd name="T49" fmla="*/ 2147483646 h 670"/>
              <a:gd name="T50" fmla="*/ 2147483646 w 675"/>
              <a:gd name="T51" fmla="*/ 2147483646 h 670"/>
              <a:gd name="T52" fmla="*/ 2147483646 w 675"/>
              <a:gd name="T53" fmla="*/ 2147483646 h 670"/>
              <a:gd name="T54" fmla="*/ 2147483646 w 675"/>
              <a:gd name="T55" fmla="*/ 2147483646 h 670"/>
              <a:gd name="T56" fmla="*/ 2147483646 w 675"/>
              <a:gd name="T57" fmla="*/ 2147483646 h 670"/>
              <a:gd name="T58" fmla="*/ 2147483646 w 675"/>
              <a:gd name="T59" fmla="*/ 2147483646 h 670"/>
              <a:gd name="T60" fmla="*/ 2147483646 w 675"/>
              <a:gd name="T61" fmla="*/ 2147483646 h 670"/>
              <a:gd name="T62" fmla="*/ 2147483646 w 675"/>
              <a:gd name="T63" fmla="*/ 2147483646 h 670"/>
              <a:gd name="T64" fmla="*/ 2147483646 w 675"/>
              <a:gd name="T65" fmla="*/ 2147483646 h 670"/>
              <a:gd name="T66" fmla="*/ 2147483646 w 675"/>
              <a:gd name="T67" fmla="*/ 2147483646 h 670"/>
              <a:gd name="T68" fmla="*/ 2147483646 w 675"/>
              <a:gd name="T69" fmla="*/ 2147483646 h 670"/>
              <a:gd name="T70" fmla="*/ 2147483646 w 675"/>
              <a:gd name="T71" fmla="*/ 2147483646 h 670"/>
              <a:gd name="T72" fmla="*/ 2147483646 w 675"/>
              <a:gd name="T73" fmla="*/ 2147483646 h 670"/>
              <a:gd name="T74" fmla="*/ 2147483646 w 675"/>
              <a:gd name="T75" fmla="*/ 2147483646 h 670"/>
              <a:gd name="T76" fmla="*/ 2147483646 w 675"/>
              <a:gd name="T77" fmla="*/ 2147483646 h 670"/>
              <a:gd name="T78" fmla="*/ 2147483646 w 675"/>
              <a:gd name="T79" fmla="*/ 2147483646 h 670"/>
              <a:gd name="T80" fmla="*/ 2147483646 w 675"/>
              <a:gd name="T81" fmla="*/ 2147483646 h 670"/>
              <a:gd name="T82" fmla="*/ 2147483646 w 675"/>
              <a:gd name="T83" fmla="*/ 2147483646 h 6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75" h="670">
                <a:moveTo>
                  <a:pt x="195" y="1"/>
                </a:moveTo>
                <a:cubicBezTo>
                  <a:pt x="191" y="1"/>
                  <a:pt x="187" y="3"/>
                  <a:pt x="184" y="7"/>
                </a:cubicBezTo>
                <a:lnTo>
                  <a:pt x="87" y="152"/>
                </a:lnTo>
                <a:lnTo>
                  <a:pt x="32" y="86"/>
                </a:lnTo>
                <a:cubicBezTo>
                  <a:pt x="21" y="71"/>
                  <a:pt x="0" y="89"/>
                  <a:pt x="12" y="103"/>
                </a:cubicBezTo>
                <a:lnTo>
                  <a:pt x="78" y="183"/>
                </a:lnTo>
                <a:cubicBezTo>
                  <a:pt x="84" y="190"/>
                  <a:pt x="95" y="189"/>
                  <a:pt x="100" y="182"/>
                </a:cubicBezTo>
                <a:lnTo>
                  <a:pt x="206" y="22"/>
                </a:lnTo>
                <a:cubicBezTo>
                  <a:pt x="213" y="13"/>
                  <a:pt x="206" y="0"/>
                  <a:pt x="195" y="1"/>
                </a:cubicBezTo>
                <a:close/>
                <a:moveTo>
                  <a:pt x="275" y="94"/>
                </a:moveTo>
                <a:lnTo>
                  <a:pt x="275" y="121"/>
                </a:lnTo>
                <a:lnTo>
                  <a:pt x="675" y="121"/>
                </a:lnTo>
                <a:lnTo>
                  <a:pt x="675" y="94"/>
                </a:lnTo>
                <a:lnTo>
                  <a:pt x="275" y="94"/>
                </a:lnTo>
                <a:close/>
                <a:moveTo>
                  <a:pt x="195" y="227"/>
                </a:moveTo>
                <a:cubicBezTo>
                  <a:pt x="191" y="228"/>
                  <a:pt x="187" y="230"/>
                  <a:pt x="184" y="233"/>
                </a:cubicBezTo>
                <a:lnTo>
                  <a:pt x="87" y="379"/>
                </a:lnTo>
                <a:lnTo>
                  <a:pt x="32" y="312"/>
                </a:lnTo>
                <a:cubicBezTo>
                  <a:pt x="21" y="298"/>
                  <a:pt x="0" y="316"/>
                  <a:pt x="12" y="329"/>
                </a:cubicBezTo>
                <a:lnTo>
                  <a:pt x="78" y="409"/>
                </a:lnTo>
                <a:cubicBezTo>
                  <a:pt x="84" y="416"/>
                  <a:pt x="95" y="416"/>
                  <a:pt x="100" y="408"/>
                </a:cubicBezTo>
                <a:lnTo>
                  <a:pt x="206" y="248"/>
                </a:lnTo>
                <a:cubicBezTo>
                  <a:pt x="213" y="239"/>
                  <a:pt x="206" y="227"/>
                  <a:pt x="195" y="227"/>
                </a:cubicBezTo>
                <a:close/>
                <a:moveTo>
                  <a:pt x="275" y="321"/>
                </a:moveTo>
                <a:lnTo>
                  <a:pt x="275" y="348"/>
                </a:lnTo>
                <a:lnTo>
                  <a:pt x="675" y="348"/>
                </a:lnTo>
                <a:lnTo>
                  <a:pt x="675" y="321"/>
                </a:lnTo>
                <a:lnTo>
                  <a:pt x="275" y="321"/>
                </a:lnTo>
                <a:close/>
                <a:moveTo>
                  <a:pt x="195" y="481"/>
                </a:moveTo>
                <a:cubicBezTo>
                  <a:pt x="191" y="481"/>
                  <a:pt x="187" y="483"/>
                  <a:pt x="184" y="487"/>
                </a:cubicBezTo>
                <a:lnTo>
                  <a:pt x="87" y="632"/>
                </a:lnTo>
                <a:lnTo>
                  <a:pt x="32" y="566"/>
                </a:lnTo>
                <a:cubicBezTo>
                  <a:pt x="21" y="551"/>
                  <a:pt x="0" y="569"/>
                  <a:pt x="12" y="583"/>
                </a:cubicBezTo>
                <a:lnTo>
                  <a:pt x="78" y="663"/>
                </a:lnTo>
                <a:cubicBezTo>
                  <a:pt x="84" y="670"/>
                  <a:pt x="95" y="669"/>
                  <a:pt x="100" y="662"/>
                </a:cubicBezTo>
                <a:lnTo>
                  <a:pt x="206" y="502"/>
                </a:lnTo>
                <a:cubicBezTo>
                  <a:pt x="213" y="493"/>
                  <a:pt x="206" y="480"/>
                  <a:pt x="195" y="481"/>
                </a:cubicBezTo>
                <a:close/>
                <a:moveTo>
                  <a:pt x="275" y="574"/>
                </a:moveTo>
                <a:lnTo>
                  <a:pt x="275" y="601"/>
                </a:lnTo>
                <a:lnTo>
                  <a:pt x="675" y="601"/>
                </a:lnTo>
                <a:lnTo>
                  <a:pt x="675" y="574"/>
                </a:lnTo>
                <a:lnTo>
                  <a:pt x="275" y="57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" name="Link Bar">
            <a:extLst>
              <a:ext uri="{FF2B5EF4-FFF2-40B4-BE49-F238E27FC236}">
                <a16:creationId xmlns:a16="http://schemas.microsoft.com/office/drawing/2014/main" id="{2B38A9D4-70F3-4624-9278-2D6F4B04C97C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Panel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DE8F5989-07E5-4BC7-A5CD-967EC64CF0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02663" y="3048000"/>
            <a:ext cx="2930525" cy="312420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6" name="Łącznik prostoliniowy 146">
            <a:extLst>
              <a:ext uri="{FF2B5EF4-FFF2-40B4-BE49-F238E27FC236}">
                <a16:creationId xmlns:a16="http://schemas.microsoft.com/office/drawing/2014/main" id="{FC69A966-D3CF-453B-9531-EADB2D981942}"/>
              </a:ext>
            </a:extLst>
          </p:cNvPr>
          <p:cNvCxnSpPr/>
          <p:nvPr/>
        </p:nvCxnSpPr>
        <p:spPr>
          <a:xfrm>
            <a:off x="8604250" y="3008313"/>
            <a:ext cx="2928938" cy="15875"/>
          </a:xfrm>
          <a:prstGeom prst="line">
            <a:avLst/>
          </a:prstGeom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Line">
            <a:extLst>
              <a:ext uri="{FF2B5EF4-FFF2-40B4-BE49-F238E27FC236}">
                <a16:creationId xmlns:a16="http://schemas.microsoft.com/office/drawing/2014/main" id="{78B85B85-A495-4C36-B277-9DAB10A4ABBA}"/>
              </a:ext>
            </a:extLst>
          </p:cNvPr>
          <p:cNvCxnSpPr>
            <a:cxnSpLocks/>
          </p:cNvCxnSpPr>
          <p:nvPr/>
        </p:nvCxnSpPr>
        <p:spPr bwMode="auto">
          <a:xfrm>
            <a:off x="8666163" y="3676650"/>
            <a:ext cx="28035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1" name="Link">
            <a:extLst>
              <a:ext uri="{FF2B5EF4-FFF2-40B4-BE49-F238E27FC236}">
                <a16:creationId xmlns:a16="http://schemas.microsoft.com/office/drawing/2014/main" id="{059E612E-2C00-4ADB-8F1C-E1999A848C4A}"/>
              </a:ext>
            </a:extLst>
          </p:cNvPr>
          <p:cNvSpPr/>
          <p:nvPr/>
        </p:nvSpPr>
        <p:spPr>
          <a:xfrm>
            <a:off x="8726488" y="3171825"/>
            <a:ext cx="688975" cy="173038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Inne widoki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80" name="Settings (2)">
            <a:extLst>
              <a:ext uri="{FF2B5EF4-FFF2-40B4-BE49-F238E27FC236}">
                <a16:creationId xmlns:a16="http://schemas.microsoft.com/office/drawing/2014/main" id="{59514708-D222-4743-BEF4-27682C66E90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66488" y="3187700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91" name="Grupa 205">
            <a:extLst>
              <a:ext uri="{FF2B5EF4-FFF2-40B4-BE49-F238E27FC236}">
                <a16:creationId xmlns:a16="http://schemas.microsoft.com/office/drawing/2014/main" id="{B3573B66-BFE6-4483-958C-21589854716C}"/>
              </a:ext>
            </a:extLst>
          </p:cNvPr>
          <p:cNvGrpSpPr>
            <a:grpSpLocks/>
          </p:cNvGrpSpPr>
          <p:nvPr/>
        </p:nvGrpSpPr>
        <p:grpSpPr bwMode="auto">
          <a:xfrm>
            <a:off x="8755380" y="3854450"/>
            <a:ext cx="2613660" cy="811150"/>
            <a:chOff x="8610600" y="2701178"/>
            <a:chExt cx="1104901" cy="1513198"/>
          </a:xfrm>
          <a:solidFill>
            <a:schemeClr val="bg2"/>
          </a:solidFill>
        </p:grpSpPr>
        <p:sp>
          <p:nvSpPr>
            <p:cNvPr id="193" name="Panel">
              <a:extLst>
                <a:ext uri="{FF2B5EF4-FFF2-40B4-BE49-F238E27FC236}">
                  <a16:creationId xmlns:a16="http://schemas.microsoft.com/office/drawing/2014/main" id="{780C75FD-B12B-4A20-A93C-79514E933F58}"/>
                </a:ext>
              </a:extLst>
            </p:cNvPr>
            <p:cNvSpPr/>
            <p:nvPr/>
          </p:nvSpPr>
          <p:spPr>
            <a:xfrm>
              <a:off x="8610600" y="2701178"/>
              <a:ext cx="1104901" cy="1513198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Label">
              <a:extLst>
                <a:ext uri="{FF2B5EF4-FFF2-40B4-BE49-F238E27FC236}">
                  <a16:creationId xmlns:a16="http://schemas.microsoft.com/office/drawing/2014/main" id="{3265C764-DC03-4113-9DBB-3DC88F07C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2803571"/>
              <a:ext cx="1104900" cy="995204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12-04-2019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12:30</a:t>
              </a:r>
              <a:endParaRPr lang="en-US" altLang="pl-PL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Label">
              <a:extLst>
                <a:ext uri="{FF2B5EF4-FFF2-40B4-BE49-F238E27FC236}">
                  <a16:creationId xmlns:a16="http://schemas.microsoft.com/office/drawing/2014/main" id="{91CFD243-2D9D-4CCA-904A-C92D2B4D7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3634505"/>
              <a:ext cx="1104900" cy="449756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Wizyta w WSC</a:t>
              </a:r>
              <a:endParaRPr lang="en-US" altLang="pl-PL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282" name="Grupa 1">
            <a:extLst>
              <a:ext uri="{FF2B5EF4-FFF2-40B4-BE49-F238E27FC236}">
                <a16:creationId xmlns:a16="http://schemas.microsoft.com/office/drawing/2014/main" id="{3DC9998B-1D00-45C6-91D5-39D583F25676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0286" name="Grupa 210">
              <a:extLst>
                <a:ext uri="{FF2B5EF4-FFF2-40B4-BE49-F238E27FC236}">
                  <a16:creationId xmlns:a16="http://schemas.microsoft.com/office/drawing/2014/main" id="{F4A9EB7A-8F63-4636-A466-0D631D4C6D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212" name="Item">
                <a:extLst>
                  <a:ext uri="{FF2B5EF4-FFF2-40B4-BE49-F238E27FC236}">
                    <a16:creationId xmlns:a16="http://schemas.microsoft.com/office/drawing/2014/main" id="{1118C464-3F9B-4E94-ADE4-5F608D94B934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3" name="Chevron">
                <a:extLst>
                  <a:ext uri="{FF2B5EF4-FFF2-40B4-BE49-F238E27FC236}">
                    <a16:creationId xmlns:a16="http://schemas.microsoft.com/office/drawing/2014/main" id="{38E6B552-837A-434C-A0FD-80B1F27FB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0290" name="Dashboard">
                <a:extLst>
                  <a:ext uri="{FF2B5EF4-FFF2-40B4-BE49-F238E27FC236}">
                    <a16:creationId xmlns:a16="http://schemas.microsoft.com/office/drawing/2014/main" id="{E6D7F0AF-A3B9-4A12-8C8B-63B127F90B1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5" name="Item">
                <a:extLst>
                  <a:ext uri="{FF2B5EF4-FFF2-40B4-BE49-F238E27FC236}">
                    <a16:creationId xmlns:a16="http://schemas.microsoft.com/office/drawing/2014/main" id="{48611678-C5A0-40AF-9C96-390833499472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6" name="Chevron">
                <a:extLst>
                  <a:ext uri="{FF2B5EF4-FFF2-40B4-BE49-F238E27FC236}">
                    <a16:creationId xmlns:a16="http://schemas.microsoft.com/office/drawing/2014/main" id="{E9827E74-F89F-4443-830E-7F7C89E0F0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7" name="Item">
                <a:extLst>
                  <a:ext uri="{FF2B5EF4-FFF2-40B4-BE49-F238E27FC236}">
                    <a16:creationId xmlns:a16="http://schemas.microsoft.com/office/drawing/2014/main" id="{C3C61B79-EB67-4B9E-8C04-7F3B1DF2C09D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8" name="Chevron">
                <a:extLst>
                  <a:ext uri="{FF2B5EF4-FFF2-40B4-BE49-F238E27FC236}">
                    <a16:creationId xmlns:a16="http://schemas.microsoft.com/office/drawing/2014/main" id="{21605E42-76B3-41A9-8FBA-003DB50354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0295" name="Opened Folder">
                <a:extLst>
                  <a:ext uri="{FF2B5EF4-FFF2-40B4-BE49-F238E27FC236}">
                    <a16:creationId xmlns:a16="http://schemas.microsoft.com/office/drawing/2014/main" id="{5243742E-C1F2-4005-96D7-EAA89A2F75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296" name="Briefcase">
                <a:extLst>
                  <a:ext uri="{FF2B5EF4-FFF2-40B4-BE49-F238E27FC236}">
                    <a16:creationId xmlns:a16="http://schemas.microsoft.com/office/drawing/2014/main" id="{2881D4A7-DC8B-48C0-86E1-3BBFCB64F99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297" name="Question">
                <a:extLst>
                  <a:ext uri="{FF2B5EF4-FFF2-40B4-BE49-F238E27FC236}">
                    <a16:creationId xmlns:a16="http://schemas.microsoft.com/office/drawing/2014/main" id="{56D3334B-6658-4F32-8764-71352B2CCB0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Item">
                <a:extLst>
                  <a:ext uri="{FF2B5EF4-FFF2-40B4-BE49-F238E27FC236}">
                    <a16:creationId xmlns:a16="http://schemas.microsoft.com/office/drawing/2014/main" id="{314B0055-198C-43D6-821B-2BF76E4AC605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211" name="Chevron">
              <a:extLst>
                <a:ext uri="{FF2B5EF4-FFF2-40B4-BE49-F238E27FC236}">
                  <a16:creationId xmlns:a16="http://schemas.microsoft.com/office/drawing/2014/main" id="{DA402E14-5943-4CAA-8C3E-6FFA1CAA1DC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2" name="Button">
            <a:extLst>
              <a:ext uri="{FF2B5EF4-FFF2-40B4-BE49-F238E27FC236}">
                <a16:creationId xmlns:a16="http://schemas.microsoft.com/office/drawing/2014/main" id="{8A02AF41-F8B8-4607-9DC8-CB9B3DDAE5AA}"/>
              </a:ext>
            </a:extLst>
          </p:cNvPr>
          <p:cNvSpPr/>
          <p:nvPr/>
        </p:nvSpPr>
        <p:spPr>
          <a:xfrm>
            <a:off x="2708275" y="2098675"/>
            <a:ext cx="1068388" cy="334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NOWA SPRAWA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84" name="Label">
            <a:extLst>
              <a:ext uri="{FF2B5EF4-FFF2-40B4-BE49-F238E27FC236}">
                <a16:creationId xmlns:a16="http://schemas.microsoft.com/office/drawing/2014/main" id="{4F73032E-30FC-45C0-9F4E-1D4794A1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470150"/>
            <a:ext cx="19478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Kliknij aby założyć nową sprawę</a:t>
            </a:r>
            <a:endParaRPr lang="en-US" altLang="pl-PL" sz="9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" name="Link">
            <a:extLst>
              <a:ext uri="{FF2B5EF4-FFF2-40B4-BE49-F238E27FC236}">
                <a16:creationId xmlns:a16="http://schemas.microsoft.com/office/drawing/2014/main" id="{90888723-2A78-4109-9A76-52211D000B50}"/>
              </a:ext>
            </a:extLst>
          </p:cNvPr>
          <p:cNvSpPr/>
          <p:nvPr/>
        </p:nvSpPr>
        <p:spPr>
          <a:xfrm>
            <a:off x="10911488" y="1138679"/>
            <a:ext cx="593992" cy="147876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konto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1" name="Link">
            <a:extLst>
              <a:ext uri="{FF2B5EF4-FFF2-40B4-BE49-F238E27FC236}">
                <a16:creationId xmlns:a16="http://schemas.microsoft.com/office/drawing/2014/main" id="{3182A214-6BB2-4CEB-B04B-1E8C8540AB0C}"/>
              </a:ext>
            </a:extLst>
          </p:cNvPr>
          <p:cNvSpPr/>
          <p:nvPr/>
        </p:nvSpPr>
        <p:spPr>
          <a:xfrm>
            <a:off x="8723732" y="5065177"/>
            <a:ext cx="1092492" cy="172522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Powiązane sprawy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Label">
            <a:extLst>
              <a:ext uri="{FF2B5EF4-FFF2-40B4-BE49-F238E27FC236}">
                <a16:creationId xmlns:a16="http://schemas.microsoft.com/office/drawing/2014/main" id="{D6FCF03E-449C-4E40-B172-B1469492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085" y="5261511"/>
            <a:ext cx="1007952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brak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Button">
            <a:extLst>
              <a:ext uri="{FF2B5EF4-FFF2-40B4-BE49-F238E27FC236}">
                <a16:creationId xmlns:a16="http://schemas.microsoft.com/office/drawing/2014/main" id="{DE3BB086-1781-4E5C-BA1B-7E5D8A1046EF}"/>
              </a:ext>
            </a:extLst>
          </p:cNvPr>
          <p:cNvSpPr/>
          <p:nvPr/>
        </p:nvSpPr>
        <p:spPr>
          <a:xfrm>
            <a:off x="561652" y="2957004"/>
            <a:ext cx="1686248" cy="33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ZADAJ PYTANIE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Label">
            <a:extLst>
              <a:ext uri="{FF2B5EF4-FFF2-40B4-BE49-F238E27FC236}">
                <a16:creationId xmlns:a16="http://schemas.microsoft.com/office/drawing/2014/main" id="{32A2511F-B96E-4BB6-A0B6-79D69825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034" y="6144497"/>
            <a:ext cx="2785304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*) przewidywana data zakończenia etapu postępowania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1" name="Text Box">
            <a:extLst>
              <a:ext uri="{FF2B5EF4-FFF2-40B4-BE49-F238E27FC236}">
                <a16:creationId xmlns:a16="http://schemas.microsoft.com/office/drawing/2014/main" id="{60AE396A-EF1A-4616-9F44-A3B24F3A1B14}"/>
              </a:ext>
            </a:extLst>
          </p:cNvPr>
          <p:cNvSpPr/>
          <p:nvPr/>
        </p:nvSpPr>
        <p:spPr bwMode="auto">
          <a:xfrm>
            <a:off x="6732011" y="4517826"/>
            <a:ext cx="1689100" cy="241092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2019-09-09</a:t>
            </a: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Label">
            <a:extLst>
              <a:ext uri="{FF2B5EF4-FFF2-40B4-BE49-F238E27FC236}">
                <a16:creationId xmlns:a16="http://schemas.microsoft.com/office/drawing/2014/main" id="{D073FFD8-A559-47FE-A52B-AF90AE727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936" y="4516857"/>
            <a:ext cx="1008499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*)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Text Box">
            <a:extLst>
              <a:ext uri="{FF2B5EF4-FFF2-40B4-BE49-F238E27FC236}">
                <a16:creationId xmlns:a16="http://schemas.microsoft.com/office/drawing/2014/main" id="{42478B72-21E1-48E2-9412-0AF237575F2F}"/>
              </a:ext>
            </a:extLst>
          </p:cNvPr>
          <p:cNvSpPr/>
          <p:nvPr/>
        </p:nvSpPr>
        <p:spPr bwMode="auto">
          <a:xfrm>
            <a:off x="7147204" y="969924"/>
            <a:ext cx="3363862" cy="241092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0800" bIns="508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 UWAGA – TRYB IMPERSONACJI – URZĘDNIK JAN KOWALSKI    </a:t>
            </a:r>
            <a:endParaRPr lang="en-US" sz="900" dirty="0">
              <a:solidFill>
                <a:schemeClr val="bg1"/>
              </a:solidFill>
              <a:highlight>
                <a:srgbClr val="FF00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58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42342789-7F82-42F8-9D74-1A8CA4A7997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775" y="887413"/>
            <a:ext cx="11144250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FD51EBCF-13BA-4788-BFD4-EEDF97D981DD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3556" name="Group 231">
            <a:extLst>
              <a:ext uri="{FF2B5EF4-FFF2-40B4-BE49-F238E27FC236}">
                <a16:creationId xmlns:a16="http://schemas.microsoft.com/office/drawing/2014/main" id="{B0FC43F1-CF46-4B80-AA1F-7974EB24B165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3705" name="Label">
              <a:extLst>
                <a:ext uri="{FF2B5EF4-FFF2-40B4-BE49-F238E27FC236}">
                  <a16:creationId xmlns:a16="http://schemas.microsoft.com/office/drawing/2014/main" id="{34241ADE-E4E4-4A49-AA00-740AB02B2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706" name="User">
              <a:extLst>
                <a:ext uri="{FF2B5EF4-FFF2-40B4-BE49-F238E27FC236}">
                  <a16:creationId xmlns:a16="http://schemas.microsoft.com/office/drawing/2014/main" id="{F5B0895A-DC10-4F88-BF2D-FAF77FD5744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30766480-73DA-4274-BA2B-B0B646E25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557" name="Header">
            <a:extLst>
              <a:ext uri="{FF2B5EF4-FFF2-40B4-BE49-F238E27FC236}">
                <a16:creationId xmlns:a16="http://schemas.microsoft.com/office/drawing/2014/main" id="{8C998DC7-4C3E-4E9B-9690-94DD7A22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OLEG SAWCZENKO</a:t>
            </a:r>
            <a:endParaRPr lang="en-US" altLang="pl-PL" sz="14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4E6EDF33-D8DF-4F8B-91D8-D54A7AE1F253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3C5635F0-7E9F-4B0B-A272-D6F296D6FCA9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OSOBA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3" name="Item">
            <a:extLst>
              <a:ext uri="{FF2B5EF4-FFF2-40B4-BE49-F238E27FC236}">
                <a16:creationId xmlns:a16="http://schemas.microsoft.com/office/drawing/2014/main" id="{F3E6A90B-E191-4D6A-96A8-8D211D8727E1}"/>
              </a:ext>
            </a:extLst>
          </p:cNvPr>
          <p:cNvSpPr/>
          <p:nvPr/>
        </p:nvSpPr>
        <p:spPr>
          <a:xfrm>
            <a:off x="6076950" y="1328738"/>
            <a:ext cx="1570038" cy="384175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OBYWATELSTWO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3561" name="Header">
            <a:extLst>
              <a:ext uri="{FF2B5EF4-FFF2-40B4-BE49-F238E27FC236}">
                <a16:creationId xmlns:a16="http://schemas.microsoft.com/office/drawing/2014/main" id="{E7031826-853B-4ECB-8969-8EE584B52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63688"/>
            <a:ext cx="2693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UKRAIŃSKIE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0048B0A2-862F-4368-BDCB-FD35CE62B93A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3563" name="Header">
            <a:extLst>
              <a:ext uri="{FF2B5EF4-FFF2-40B4-BE49-F238E27FC236}">
                <a16:creationId xmlns:a16="http://schemas.microsoft.com/office/drawing/2014/main" id="{0416FB11-415B-4454-AA82-5BD3B8E82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564" name="Grupa 37">
            <a:extLst>
              <a:ext uri="{FF2B5EF4-FFF2-40B4-BE49-F238E27FC236}">
                <a16:creationId xmlns:a16="http://schemas.microsoft.com/office/drawing/2014/main" id="{1DEDD34A-EA1F-4103-913C-AA348C879DD3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4291013"/>
            <a:ext cx="2928938" cy="1722437"/>
            <a:chOff x="2514469" y="2533575"/>
            <a:chExt cx="2929401" cy="1723028"/>
          </a:xfrm>
        </p:grpSpPr>
        <p:grpSp>
          <p:nvGrpSpPr>
            <p:cNvPr id="23687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274C26C4-45FB-4748-A503-54B8BE0E9145}"/>
                </a:ext>
              </a:extLst>
            </p:cNvPr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4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87D0B19D-1B9F-4AB3-9A82-76097ABBC219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595686" y="1261948"/>
                <a:ext cx="1828800" cy="164521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704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A2722D8F-AB34-46FF-94FC-B36C299C451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28662" y="1184134"/>
                <a:ext cx="825692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Informacje teleadresowe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88" name="Labeled Field">
              <a:extLst>
                <a:ext uri="{FF2B5EF4-FFF2-40B4-BE49-F238E27FC236}">
                  <a16:creationId xmlns:a16="http://schemas.microsoft.com/office/drawing/2014/main" id="{D16B476C-182B-4376-B13B-4FE6CF936A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699" name="Text Box">
                <a:extLst>
                  <a:ext uri="{FF2B5EF4-FFF2-40B4-BE49-F238E27FC236}">
                    <a16:creationId xmlns:a16="http://schemas.microsoft.com/office/drawing/2014/main" id="{B079E303-61BB-41EA-ABE4-105C9D13B8D3}"/>
                  </a:ext>
                </a:extLst>
              </p:cNvPr>
              <p:cNvSpPr/>
              <p:nvPr/>
            </p:nvSpPr>
            <p:spPr>
              <a:xfrm>
                <a:off x="1724404" y="204023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+48 501-32-54-58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702" name="Label">
                <a:extLst>
                  <a:ext uri="{FF2B5EF4-FFF2-40B4-BE49-F238E27FC236}">
                    <a16:creationId xmlns:a16="http://schemas.microsoft.com/office/drawing/2014/main" id="{4B17583E-F5F9-47ED-9F32-A3A05D7EBA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Telefon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89" name="Labeled Field">
              <a:extLst>
                <a:ext uri="{FF2B5EF4-FFF2-40B4-BE49-F238E27FC236}">
                  <a16:creationId xmlns:a16="http://schemas.microsoft.com/office/drawing/2014/main" id="{2AC9734E-B7FA-4777-934D-68AC0DC78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778" name="Text Box">
                <a:extLst>
                  <a:ext uri="{FF2B5EF4-FFF2-40B4-BE49-F238E27FC236}">
                    <a16:creationId xmlns:a16="http://schemas.microsoft.com/office/drawing/2014/main" id="{3A9DC03E-9331-4E9A-87AC-E91B0BA23BB9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sawczenko@gmail.com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700" name="Label">
                <a:extLst>
                  <a:ext uri="{FF2B5EF4-FFF2-40B4-BE49-F238E27FC236}">
                    <a16:creationId xmlns:a16="http://schemas.microsoft.com/office/drawing/2014/main" id="{86D8A7A2-830C-4985-B072-20F159DC4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E-mail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90" name="Labeled Field">
              <a:extLst>
                <a:ext uri="{FF2B5EF4-FFF2-40B4-BE49-F238E27FC236}">
                  <a16:creationId xmlns:a16="http://schemas.microsoft.com/office/drawing/2014/main" id="{A7B804B2-508E-481C-955B-79DB564BF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781" name="Text Box">
                <a:extLst>
                  <a:ext uri="{FF2B5EF4-FFF2-40B4-BE49-F238E27FC236}">
                    <a16:creationId xmlns:a16="http://schemas.microsoft.com/office/drawing/2014/main" id="{86ED1B96-6D25-420C-AFF7-8C0D4B5F67D8}"/>
                  </a:ext>
                </a:extLst>
              </p:cNvPr>
              <p:cNvSpPr/>
              <p:nvPr/>
            </p:nvSpPr>
            <p:spPr>
              <a:xfrm>
                <a:off x="1724404" y="203984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Lipowa 13/100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98" name="Label">
                <a:extLst>
                  <a:ext uri="{FF2B5EF4-FFF2-40B4-BE49-F238E27FC236}">
                    <a16:creationId xmlns:a16="http://schemas.microsoft.com/office/drawing/2014/main" id="{A09B3278-36F8-4D05-A85C-16D61BDDD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Adres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91" name="Labeled Field">
              <a:extLst>
                <a:ext uri="{FF2B5EF4-FFF2-40B4-BE49-F238E27FC236}">
                  <a16:creationId xmlns:a16="http://schemas.microsoft.com/office/drawing/2014/main" id="{D4753859-4CAF-4CF3-B60E-C87877B10A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784" name="Text Box">
                <a:extLst>
                  <a:ext uri="{FF2B5EF4-FFF2-40B4-BE49-F238E27FC236}">
                    <a16:creationId xmlns:a16="http://schemas.microsoft.com/office/drawing/2014/main" id="{36F4CD88-5AAD-4EE2-8871-7B243D6A52DA}"/>
                  </a:ext>
                </a:extLst>
              </p:cNvPr>
              <p:cNvSpPr/>
              <p:nvPr/>
            </p:nvSpPr>
            <p:spPr>
              <a:xfrm>
                <a:off x="1724404" y="203964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05-011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96" name="Label">
                <a:extLst>
                  <a:ext uri="{FF2B5EF4-FFF2-40B4-BE49-F238E27FC236}">
                    <a16:creationId xmlns:a16="http://schemas.microsoft.com/office/drawing/2014/main" id="{271A9507-1213-4C68-8D32-2D6499CDC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92" name="Labeled Field">
              <a:extLst>
                <a:ext uri="{FF2B5EF4-FFF2-40B4-BE49-F238E27FC236}">
                  <a16:creationId xmlns:a16="http://schemas.microsoft.com/office/drawing/2014/main" id="{D822EDD2-41B1-4A37-A485-EE9D11245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787" name="Text Box">
                <a:extLst>
                  <a:ext uri="{FF2B5EF4-FFF2-40B4-BE49-F238E27FC236}">
                    <a16:creationId xmlns:a16="http://schemas.microsoft.com/office/drawing/2014/main" id="{F2EF9739-97F8-4BAC-A091-F3704A8F4577}"/>
                  </a:ext>
                </a:extLst>
              </p:cNvPr>
              <p:cNvSpPr/>
              <p:nvPr/>
            </p:nvSpPr>
            <p:spPr>
              <a:xfrm>
                <a:off x="1724404" y="203945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Warszawa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94" name="Label">
                <a:extLst>
                  <a:ext uri="{FF2B5EF4-FFF2-40B4-BE49-F238E27FC236}">
                    <a16:creationId xmlns:a16="http://schemas.microsoft.com/office/drawing/2014/main" id="{F8DD8086-2D03-4C4D-BA81-BE8F79331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3565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48DCE975-F303-47CD-B4EA-65A50ECC76D3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564188" y="2533650"/>
            <a:ext cx="2952750" cy="3486150"/>
            <a:chOff x="595686" y="1184134"/>
            <a:chExt cx="1828800" cy="1683156"/>
          </a:xfrm>
        </p:grpSpPr>
        <p:sp>
          <p:nvSpPr>
            <p:cNvPr id="80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B0397023-FF8B-404B-8C01-AC5A336012A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5686" y="1221691"/>
              <a:ext cx="1828800" cy="1645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86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DCBEE856-76F5-4BB8-962E-1E065B8A8A3B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8412" y="1184134"/>
              <a:ext cx="323854" cy="757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Oś czasu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566" name="Grupa 36">
            <a:extLst>
              <a:ext uri="{FF2B5EF4-FFF2-40B4-BE49-F238E27FC236}">
                <a16:creationId xmlns:a16="http://schemas.microsoft.com/office/drawing/2014/main" id="{626F67D6-6F22-4942-BA06-607A1DFB7776}"/>
              </a:ext>
            </a:extLst>
          </p:cNvPr>
          <p:cNvGrpSpPr>
            <a:grpSpLocks/>
          </p:cNvGrpSpPr>
          <p:nvPr/>
        </p:nvGrpSpPr>
        <p:grpSpPr bwMode="auto">
          <a:xfrm>
            <a:off x="5935663" y="2795588"/>
            <a:ext cx="2084387" cy="3124200"/>
            <a:chOff x="5905201" y="2772734"/>
            <a:chExt cx="2084656" cy="3123063"/>
          </a:xfrm>
        </p:grpSpPr>
        <p:grpSp>
          <p:nvGrpSpPr>
            <p:cNvPr id="23646" name="Grupa 30">
              <a:extLst>
                <a:ext uri="{FF2B5EF4-FFF2-40B4-BE49-F238E27FC236}">
                  <a16:creationId xmlns:a16="http://schemas.microsoft.com/office/drawing/2014/main" id="{AE884452-94A0-4015-8A80-4D04E37526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5201" y="2772734"/>
              <a:ext cx="2069560" cy="774169"/>
              <a:chOff x="5905201" y="2772734"/>
              <a:chExt cx="2069560" cy="774169"/>
            </a:xfrm>
          </p:grpSpPr>
          <p:cxnSp>
            <p:nvCxnSpPr>
              <p:cNvPr id="794" name="Line">
                <a:extLst>
                  <a:ext uri="{FF2B5EF4-FFF2-40B4-BE49-F238E27FC236}">
                    <a16:creationId xmlns:a16="http://schemas.microsoft.com/office/drawing/2014/main" id="{65651EC0-EA2E-4F31-B166-1747FF822A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7621" y="3171051"/>
                <a:ext cx="0" cy="376101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77" name="Grupa 20">
                <a:extLst>
                  <a:ext uri="{FF2B5EF4-FFF2-40B4-BE49-F238E27FC236}">
                    <a16:creationId xmlns:a16="http://schemas.microsoft.com/office/drawing/2014/main" id="{AEC7A1FB-A33D-43A2-A930-A01E9492E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5201" y="2772734"/>
                <a:ext cx="303650" cy="312681"/>
                <a:chOff x="5915527" y="3725919"/>
                <a:chExt cx="303650" cy="312681"/>
              </a:xfrm>
            </p:grpSpPr>
            <p:sp>
              <p:nvSpPr>
                <p:cNvPr id="797" name="Oval">
                  <a:extLst>
                    <a:ext uri="{FF2B5EF4-FFF2-40B4-BE49-F238E27FC236}">
                      <a16:creationId xmlns:a16="http://schemas.microsoft.com/office/drawing/2014/main" id="{D0C2AD57-FB26-4CD6-B707-E93E2C52565D}"/>
                    </a:ext>
                  </a:extLst>
                </p:cNvPr>
                <p:cNvSpPr/>
                <p:nvPr/>
              </p:nvSpPr>
              <p:spPr>
                <a:xfrm>
                  <a:off x="5915527" y="3725919"/>
                  <a:ext cx="303251" cy="31262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3684" name="Delete Message">
                  <a:extLst>
                    <a:ext uri="{FF2B5EF4-FFF2-40B4-BE49-F238E27FC236}">
                      <a16:creationId xmlns:a16="http://schemas.microsoft.com/office/drawing/2014/main" id="{F2E8A575-45F3-4AB9-831D-014D97DA34F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95988" y="3827463"/>
                  <a:ext cx="161925" cy="136525"/>
                </a:xfrm>
                <a:custGeom>
                  <a:avLst/>
                  <a:gdLst>
                    <a:gd name="T0" fmla="*/ 0 w 666"/>
                    <a:gd name="T1" fmla="*/ 2147483646 h 560"/>
                    <a:gd name="T2" fmla="*/ 2147483646 w 666"/>
                    <a:gd name="T3" fmla="*/ 2147483646 h 560"/>
                    <a:gd name="T4" fmla="*/ 2147483646 w 666"/>
                    <a:gd name="T5" fmla="*/ 2147483646 h 560"/>
                    <a:gd name="T6" fmla="*/ 2147483646 w 666"/>
                    <a:gd name="T7" fmla="*/ 2147483646 h 560"/>
                    <a:gd name="T8" fmla="*/ 2147483646 w 666"/>
                    <a:gd name="T9" fmla="*/ 2147483646 h 560"/>
                    <a:gd name="T10" fmla="*/ 2147483646 w 666"/>
                    <a:gd name="T11" fmla="*/ 2147483646 h 560"/>
                    <a:gd name="T12" fmla="*/ 2147483646 w 666"/>
                    <a:gd name="T13" fmla="*/ 2147483646 h 560"/>
                    <a:gd name="T14" fmla="*/ 2147483646 w 666"/>
                    <a:gd name="T15" fmla="*/ 2147483646 h 560"/>
                    <a:gd name="T16" fmla="*/ 2147483646 w 666"/>
                    <a:gd name="T17" fmla="*/ 2147483646 h 560"/>
                    <a:gd name="T18" fmla="*/ 2147483646 w 666"/>
                    <a:gd name="T19" fmla="*/ 0 h 560"/>
                    <a:gd name="T20" fmla="*/ 2147483646 w 666"/>
                    <a:gd name="T21" fmla="*/ 2147483646 h 560"/>
                    <a:gd name="T22" fmla="*/ 2147483646 w 666"/>
                    <a:gd name="T23" fmla="*/ 2147483646 h 560"/>
                    <a:gd name="T24" fmla="*/ 2147483646 w 666"/>
                    <a:gd name="T25" fmla="*/ 2147483646 h 560"/>
                    <a:gd name="T26" fmla="*/ 2147483646 w 666"/>
                    <a:gd name="T27" fmla="*/ 2147483646 h 560"/>
                    <a:gd name="T28" fmla="*/ 2147483646 w 666"/>
                    <a:gd name="T29" fmla="*/ 2147483646 h 560"/>
                    <a:gd name="T30" fmla="*/ 2147483646 w 666"/>
                    <a:gd name="T31" fmla="*/ 2147483646 h 560"/>
                    <a:gd name="T32" fmla="*/ 2147483646 w 666"/>
                    <a:gd name="T33" fmla="*/ 2147483646 h 560"/>
                    <a:gd name="T34" fmla="*/ 2147483646 w 666"/>
                    <a:gd name="T35" fmla="*/ 2147483646 h 560"/>
                    <a:gd name="T36" fmla="*/ 2147483646 w 666"/>
                    <a:gd name="T37" fmla="*/ 2147483646 h 560"/>
                    <a:gd name="T38" fmla="*/ 2147483646 w 666"/>
                    <a:gd name="T39" fmla="*/ 2147483646 h 560"/>
                    <a:gd name="T40" fmla="*/ 2147483646 w 666"/>
                    <a:gd name="T41" fmla="*/ 2147483646 h 560"/>
                    <a:gd name="T42" fmla="*/ 2147483646 w 666"/>
                    <a:gd name="T43" fmla="*/ 2147483646 h 560"/>
                    <a:gd name="T44" fmla="*/ 2147483646 w 666"/>
                    <a:gd name="T45" fmla="*/ 2147483646 h 560"/>
                    <a:gd name="T46" fmla="*/ 2147483646 w 666"/>
                    <a:gd name="T47" fmla="*/ 2147483646 h 560"/>
                    <a:gd name="T48" fmla="*/ 2147483646 w 666"/>
                    <a:gd name="T49" fmla="*/ 2147483646 h 560"/>
                    <a:gd name="T50" fmla="*/ 2147483646 w 666"/>
                    <a:gd name="T51" fmla="*/ 2147483646 h 560"/>
                    <a:gd name="T52" fmla="*/ 2147483646 w 666"/>
                    <a:gd name="T53" fmla="*/ 2147483646 h 560"/>
                    <a:gd name="T54" fmla="*/ 2147483646 w 666"/>
                    <a:gd name="T55" fmla="*/ 2147483646 h 560"/>
                    <a:gd name="T56" fmla="*/ 2147483646 w 666"/>
                    <a:gd name="T57" fmla="*/ 2147483646 h 560"/>
                    <a:gd name="T58" fmla="*/ 2147483646 w 666"/>
                    <a:gd name="T59" fmla="*/ 2147483646 h 560"/>
                    <a:gd name="T60" fmla="*/ 2147483646 w 666"/>
                    <a:gd name="T61" fmla="*/ 2147483646 h 560"/>
                    <a:gd name="T62" fmla="*/ 2147483646 w 666"/>
                    <a:gd name="T63" fmla="*/ 2147483646 h 5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666" h="560">
                      <a:moveTo>
                        <a:pt x="0" y="0"/>
                      </a:moveTo>
                      <a:lnTo>
                        <a:pt x="0" y="454"/>
                      </a:lnTo>
                      <a:lnTo>
                        <a:pt x="360" y="454"/>
                      </a:lnTo>
                      <a:cubicBezTo>
                        <a:pt x="378" y="454"/>
                        <a:pt x="378" y="427"/>
                        <a:pt x="360" y="427"/>
                      </a:cubicBezTo>
                      <a:lnTo>
                        <a:pt x="26" y="427"/>
                      </a:lnTo>
                      <a:lnTo>
                        <a:pt x="26" y="397"/>
                      </a:lnTo>
                      <a:lnTo>
                        <a:pt x="213" y="252"/>
                      </a:lnTo>
                      <a:cubicBezTo>
                        <a:pt x="228" y="264"/>
                        <a:pt x="256" y="288"/>
                        <a:pt x="260" y="292"/>
                      </a:cubicBezTo>
                      <a:cubicBezTo>
                        <a:pt x="282" y="310"/>
                        <a:pt x="305" y="315"/>
                        <a:pt x="320" y="315"/>
                      </a:cubicBezTo>
                      <a:cubicBezTo>
                        <a:pt x="335" y="315"/>
                        <a:pt x="358" y="310"/>
                        <a:pt x="379" y="292"/>
                      </a:cubicBezTo>
                      <a:cubicBezTo>
                        <a:pt x="383" y="288"/>
                        <a:pt x="412" y="264"/>
                        <a:pt x="426" y="252"/>
                      </a:cubicBezTo>
                      <a:lnTo>
                        <a:pt x="465" y="283"/>
                      </a:lnTo>
                      <a:cubicBezTo>
                        <a:pt x="479" y="294"/>
                        <a:pt x="495" y="273"/>
                        <a:pt x="481" y="262"/>
                      </a:cubicBezTo>
                      <a:lnTo>
                        <a:pt x="447" y="234"/>
                      </a:lnTo>
                      <a:cubicBezTo>
                        <a:pt x="471" y="213"/>
                        <a:pt x="484" y="203"/>
                        <a:pt x="514" y="177"/>
                      </a:cubicBezTo>
                      <a:cubicBezTo>
                        <a:pt x="565" y="134"/>
                        <a:pt x="598" y="105"/>
                        <a:pt x="613" y="92"/>
                      </a:cubicBezTo>
                      <a:lnTo>
                        <a:pt x="613" y="280"/>
                      </a:lnTo>
                      <a:cubicBezTo>
                        <a:pt x="613" y="298"/>
                        <a:pt x="640" y="298"/>
                        <a:pt x="640" y="280"/>
                      </a:cubicBezTo>
                      <a:lnTo>
                        <a:pt x="640" y="0"/>
                      </a:lnTo>
                      <a:lnTo>
                        <a:pt x="0" y="0"/>
                      </a:lnTo>
                      <a:close/>
                      <a:moveTo>
                        <a:pt x="26" y="27"/>
                      </a:moveTo>
                      <a:lnTo>
                        <a:pt x="613" y="27"/>
                      </a:lnTo>
                      <a:lnTo>
                        <a:pt x="613" y="57"/>
                      </a:lnTo>
                      <a:cubicBezTo>
                        <a:pt x="610" y="60"/>
                        <a:pt x="556" y="106"/>
                        <a:pt x="497" y="157"/>
                      </a:cubicBezTo>
                      <a:cubicBezTo>
                        <a:pt x="435" y="209"/>
                        <a:pt x="371" y="264"/>
                        <a:pt x="362" y="271"/>
                      </a:cubicBezTo>
                      <a:cubicBezTo>
                        <a:pt x="346" y="285"/>
                        <a:pt x="329" y="288"/>
                        <a:pt x="320" y="288"/>
                      </a:cubicBezTo>
                      <a:cubicBezTo>
                        <a:pt x="311" y="288"/>
                        <a:pt x="294" y="285"/>
                        <a:pt x="278" y="271"/>
                      </a:cubicBezTo>
                      <a:lnTo>
                        <a:pt x="277" y="271"/>
                      </a:lnTo>
                      <a:cubicBezTo>
                        <a:pt x="269" y="264"/>
                        <a:pt x="204" y="209"/>
                        <a:pt x="143" y="157"/>
                      </a:cubicBezTo>
                      <a:cubicBezTo>
                        <a:pt x="83" y="106"/>
                        <a:pt x="30" y="60"/>
                        <a:pt x="26" y="57"/>
                      </a:cubicBezTo>
                      <a:lnTo>
                        <a:pt x="26" y="27"/>
                      </a:lnTo>
                      <a:close/>
                      <a:moveTo>
                        <a:pt x="26" y="92"/>
                      </a:moveTo>
                      <a:cubicBezTo>
                        <a:pt x="42" y="105"/>
                        <a:pt x="75" y="134"/>
                        <a:pt x="126" y="177"/>
                      </a:cubicBezTo>
                      <a:cubicBezTo>
                        <a:pt x="156" y="203"/>
                        <a:pt x="168" y="213"/>
                        <a:pt x="193" y="234"/>
                      </a:cubicBezTo>
                      <a:lnTo>
                        <a:pt x="26" y="363"/>
                      </a:lnTo>
                      <a:lnTo>
                        <a:pt x="26" y="92"/>
                      </a:lnTo>
                      <a:close/>
                      <a:moveTo>
                        <a:pt x="533" y="294"/>
                      </a:moveTo>
                      <a:cubicBezTo>
                        <a:pt x="460" y="294"/>
                        <a:pt x="400" y="353"/>
                        <a:pt x="400" y="427"/>
                      </a:cubicBezTo>
                      <a:cubicBezTo>
                        <a:pt x="400" y="500"/>
                        <a:pt x="460" y="560"/>
                        <a:pt x="533" y="560"/>
                      </a:cubicBezTo>
                      <a:cubicBezTo>
                        <a:pt x="607" y="560"/>
                        <a:pt x="666" y="500"/>
                        <a:pt x="666" y="427"/>
                      </a:cubicBezTo>
                      <a:cubicBezTo>
                        <a:pt x="666" y="353"/>
                        <a:pt x="607" y="294"/>
                        <a:pt x="533" y="294"/>
                      </a:cubicBezTo>
                      <a:close/>
                      <a:moveTo>
                        <a:pt x="533" y="320"/>
                      </a:moveTo>
                      <a:cubicBezTo>
                        <a:pt x="592" y="320"/>
                        <a:pt x="640" y="368"/>
                        <a:pt x="640" y="427"/>
                      </a:cubicBezTo>
                      <a:cubicBezTo>
                        <a:pt x="640" y="486"/>
                        <a:pt x="592" y="534"/>
                        <a:pt x="533" y="534"/>
                      </a:cubicBezTo>
                      <a:cubicBezTo>
                        <a:pt x="474" y="534"/>
                        <a:pt x="426" y="486"/>
                        <a:pt x="426" y="427"/>
                      </a:cubicBezTo>
                      <a:cubicBezTo>
                        <a:pt x="426" y="368"/>
                        <a:pt x="474" y="320"/>
                        <a:pt x="533" y="320"/>
                      </a:cubicBezTo>
                      <a:close/>
                      <a:moveTo>
                        <a:pt x="486" y="367"/>
                      </a:moveTo>
                      <a:cubicBezTo>
                        <a:pt x="474" y="367"/>
                        <a:pt x="468" y="381"/>
                        <a:pt x="477" y="390"/>
                      </a:cubicBezTo>
                      <a:lnTo>
                        <a:pt x="514" y="427"/>
                      </a:lnTo>
                      <a:lnTo>
                        <a:pt x="477" y="464"/>
                      </a:lnTo>
                      <a:cubicBezTo>
                        <a:pt x="464" y="477"/>
                        <a:pt x="483" y="496"/>
                        <a:pt x="496" y="483"/>
                      </a:cubicBezTo>
                      <a:lnTo>
                        <a:pt x="533" y="446"/>
                      </a:lnTo>
                      <a:lnTo>
                        <a:pt x="570" y="483"/>
                      </a:lnTo>
                      <a:cubicBezTo>
                        <a:pt x="583" y="496"/>
                        <a:pt x="602" y="477"/>
                        <a:pt x="589" y="464"/>
                      </a:cubicBezTo>
                      <a:lnTo>
                        <a:pt x="552" y="427"/>
                      </a:lnTo>
                      <a:lnTo>
                        <a:pt x="589" y="390"/>
                      </a:lnTo>
                      <a:cubicBezTo>
                        <a:pt x="598" y="381"/>
                        <a:pt x="592" y="366"/>
                        <a:pt x="580" y="367"/>
                      </a:cubicBezTo>
                      <a:cubicBezTo>
                        <a:pt x="576" y="367"/>
                        <a:pt x="573" y="368"/>
                        <a:pt x="570" y="371"/>
                      </a:cubicBezTo>
                      <a:lnTo>
                        <a:pt x="533" y="408"/>
                      </a:lnTo>
                      <a:lnTo>
                        <a:pt x="496" y="371"/>
                      </a:lnTo>
                      <a:cubicBezTo>
                        <a:pt x="493" y="368"/>
                        <a:pt x="490" y="367"/>
                        <a:pt x="486" y="367"/>
                      </a:cubicBez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3678" name="Grupa 27">
                <a:extLst>
                  <a:ext uri="{FF2B5EF4-FFF2-40B4-BE49-F238E27FC236}">
                    <a16:creationId xmlns:a16="http://schemas.microsoft.com/office/drawing/2014/main" id="{87FD82A7-A963-4E24-BC8A-DABFA2CACA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87025" y="2788741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23679" name="Grupa 22">
                  <a:extLst>
                    <a:ext uri="{FF2B5EF4-FFF2-40B4-BE49-F238E27FC236}">
                      <a16:creationId xmlns:a16="http://schemas.microsoft.com/office/drawing/2014/main" id="{B0EC61B7-22F8-4C80-8125-9C1497497F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385549" cy="241092"/>
                  <a:chOff x="6287025" y="3851744"/>
                  <a:chExt cx="1385549" cy="241092"/>
                </a:xfrm>
              </p:grpSpPr>
              <p:sp>
                <p:nvSpPr>
                  <p:cNvPr id="23681" name="Edit Properties">
                    <a:extLst>
                      <a:ext uri="{FF2B5EF4-FFF2-40B4-BE49-F238E27FC236}">
                        <a16:creationId xmlns:a16="http://schemas.microsoft.com/office/drawing/2014/main" id="{C90175AF-C280-41E6-A5CA-9746658D0FB9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82" name="Label">
                    <a:extLst>
                      <a:ext uri="{FF2B5EF4-FFF2-40B4-BE49-F238E27FC236}">
                        <a16:creationId xmlns:a16="http://schemas.microsoft.com/office/drawing/2014/main" id="{21D97667-7E5D-4CE4-98BA-5AAE2213BB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22036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23:30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09" name="Text Box">
                  <a:extLst>
                    <a:ext uri="{FF2B5EF4-FFF2-40B4-BE49-F238E27FC236}">
                      <a16:creationId xmlns:a16="http://schemas.microsoft.com/office/drawing/2014/main" id="{26903D46-D97C-4704-B0BD-07C7A9F1D1F1}"/>
                    </a:ext>
                  </a:extLst>
                </p:cNvPr>
                <p:cNvSpPr/>
                <p:nvPr/>
              </p:nvSpPr>
              <p:spPr>
                <a:xfrm>
                  <a:off x="6286250" y="2788603"/>
                  <a:ext cx="1687730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Zwrot pisma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23647" name="Grupa 31">
              <a:extLst>
                <a:ext uri="{FF2B5EF4-FFF2-40B4-BE49-F238E27FC236}">
                  <a16:creationId xmlns:a16="http://schemas.microsoft.com/office/drawing/2014/main" id="{8BE032CF-2234-4C4C-9036-1747677DF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6002" y="3668687"/>
              <a:ext cx="2083855" cy="800216"/>
              <a:chOff x="5906002" y="3668687"/>
              <a:chExt cx="2083855" cy="800216"/>
            </a:xfrm>
          </p:grpSpPr>
          <p:grpSp>
            <p:nvGrpSpPr>
              <p:cNvPr id="23667" name="Grupa 21">
                <a:extLst>
                  <a:ext uri="{FF2B5EF4-FFF2-40B4-BE49-F238E27FC236}">
                    <a16:creationId xmlns:a16="http://schemas.microsoft.com/office/drawing/2014/main" id="{DD58CBBE-2ABD-4127-8201-5075407408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6002" y="3668687"/>
                <a:ext cx="303650" cy="312681"/>
                <a:chOff x="5906002" y="2773419"/>
                <a:chExt cx="303650" cy="312681"/>
              </a:xfrm>
            </p:grpSpPr>
            <p:sp>
              <p:nvSpPr>
                <p:cNvPr id="793" name="Oval">
                  <a:extLst>
                    <a:ext uri="{FF2B5EF4-FFF2-40B4-BE49-F238E27FC236}">
                      <a16:creationId xmlns:a16="http://schemas.microsoft.com/office/drawing/2014/main" id="{F5F09974-2F09-4B39-83C4-58D95ECE0E7F}"/>
                    </a:ext>
                  </a:extLst>
                </p:cNvPr>
                <p:cNvSpPr/>
                <p:nvPr/>
              </p:nvSpPr>
              <p:spPr>
                <a:xfrm>
                  <a:off x="5906788" y="2774077"/>
                  <a:ext cx="303252" cy="3126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3675" name="Reply to Message">
                  <a:extLst>
                    <a:ext uri="{FF2B5EF4-FFF2-40B4-BE49-F238E27FC236}">
                      <a16:creationId xmlns:a16="http://schemas.microsoft.com/office/drawing/2014/main" id="{DA09E4C5-B11D-4E7C-A23B-A10D7B7D0DD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79239" y="2862263"/>
                  <a:ext cx="155575" cy="161925"/>
                </a:xfrm>
                <a:custGeom>
                  <a:avLst/>
                  <a:gdLst>
                    <a:gd name="T0" fmla="*/ 0 w 640"/>
                    <a:gd name="T1" fmla="*/ 0 h 668"/>
                    <a:gd name="T2" fmla="*/ 0 w 640"/>
                    <a:gd name="T3" fmla="*/ 2147483646 h 668"/>
                    <a:gd name="T4" fmla="*/ 2147483646 w 640"/>
                    <a:gd name="T5" fmla="*/ 2147483646 h 668"/>
                    <a:gd name="T6" fmla="*/ 2147483646 w 640"/>
                    <a:gd name="T7" fmla="*/ 2147483646 h 668"/>
                    <a:gd name="T8" fmla="*/ 2147483646 w 640"/>
                    <a:gd name="T9" fmla="*/ 2147483646 h 668"/>
                    <a:gd name="T10" fmla="*/ 2147483646 w 640"/>
                    <a:gd name="T11" fmla="*/ 2147483646 h 668"/>
                    <a:gd name="T12" fmla="*/ 2147483646 w 640"/>
                    <a:gd name="T13" fmla="*/ 2147483646 h 668"/>
                    <a:gd name="T14" fmla="*/ 2147483646 w 640"/>
                    <a:gd name="T15" fmla="*/ 2147483646 h 668"/>
                    <a:gd name="T16" fmla="*/ 2147483646 w 640"/>
                    <a:gd name="T17" fmla="*/ 2147483646 h 668"/>
                    <a:gd name="T18" fmla="*/ 2147483646 w 640"/>
                    <a:gd name="T19" fmla="*/ 2147483646 h 668"/>
                    <a:gd name="T20" fmla="*/ 2147483646 w 640"/>
                    <a:gd name="T21" fmla="*/ 2147483646 h 668"/>
                    <a:gd name="T22" fmla="*/ 2147483646 w 640"/>
                    <a:gd name="T23" fmla="*/ 2147483646 h 668"/>
                    <a:gd name="T24" fmla="*/ 2147483646 w 640"/>
                    <a:gd name="T25" fmla="*/ 2147483646 h 668"/>
                    <a:gd name="T26" fmla="*/ 2147483646 w 640"/>
                    <a:gd name="T27" fmla="*/ 2147483646 h 668"/>
                    <a:gd name="T28" fmla="*/ 2147483646 w 640"/>
                    <a:gd name="T29" fmla="*/ 2147483646 h 668"/>
                    <a:gd name="T30" fmla="*/ 2147483646 w 640"/>
                    <a:gd name="T31" fmla="*/ 0 h 668"/>
                    <a:gd name="T32" fmla="*/ 0 w 640"/>
                    <a:gd name="T33" fmla="*/ 0 h 668"/>
                    <a:gd name="T34" fmla="*/ 2147483646 w 640"/>
                    <a:gd name="T35" fmla="*/ 2147483646 h 668"/>
                    <a:gd name="T36" fmla="*/ 2147483646 w 640"/>
                    <a:gd name="T37" fmla="*/ 2147483646 h 668"/>
                    <a:gd name="T38" fmla="*/ 2147483646 w 640"/>
                    <a:gd name="T39" fmla="*/ 2147483646 h 668"/>
                    <a:gd name="T40" fmla="*/ 2147483646 w 640"/>
                    <a:gd name="T41" fmla="*/ 2147483646 h 668"/>
                    <a:gd name="T42" fmla="*/ 2147483646 w 640"/>
                    <a:gd name="T43" fmla="*/ 2147483646 h 668"/>
                    <a:gd name="T44" fmla="*/ 2147483646 w 640"/>
                    <a:gd name="T45" fmla="*/ 2147483646 h 668"/>
                    <a:gd name="T46" fmla="*/ 2147483646 w 640"/>
                    <a:gd name="T47" fmla="*/ 2147483646 h 668"/>
                    <a:gd name="T48" fmla="*/ 2147483646 w 640"/>
                    <a:gd name="T49" fmla="*/ 2147483646 h 668"/>
                    <a:gd name="T50" fmla="*/ 2147483646 w 640"/>
                    <a:gd name="T51" fmla="*/ 2147483646 h 668"/>
                    <a:gd name="T52" fmla="*/ 2147483646 w 640"/>
                    <a:gd name="T53" fmla="*/ 2147483646 h 668"/>
                    <a:gd name="T54" fmla="*/ 2147483646 w 640"/>
                    <a:gd name="T55" fmla="*/ 2147483646 h 668"/>
                    <a:gd name="T56" fmla="*/ 2147483646 w 640"/>
                    <a:gd name="T57" fmla="*/ 2147483646 h 668"/>
                    <a:gd name="T58" fmla="*/ 2147483646 w 640"/>
                    <a:gd name="T59" fmla="*/ 2147483646 h 668"/>
                    <a:gd name="T60" fmla="*/ 2147483646 w 640"/>
                    <a:gd name="T61" fmla="*/ 2147483646 h 668"/>
                    <a:gd name="T62" fmla="*/ 2147483646 w 640"/>
                    <a:gd name="T63" fmla="*/ 2147483646 h 668"/>
                    <a:gd name="T64" fmla="*/ 2147483646 w 640"/>
                    <a:gd name="T65" fmla="*/ 2147483646 h 668"/>
                    <a:gd name="T66" fmla="*/ 2147483646 w 640"/>
                    <a:gd name="T67" fmla="*/ 2147483646 h 668"/>
                    <a:gd name="T68" fmla="*/ 2147483646 w 640"/>
                    <a:gd name="T69" fmla="*/ 2147483646 h 668"/>
                    <a:gd name="T70" fmla="*/ 2147483646 w 640"/>
                    <a:gd name="T71" fmla="*/ 2147483646 h 668"/>
                    <a:gd name="T72" fmla="*/ 2147483646 w 640"/>
                    <a:gd name="T73" fmla="*/ 2147483646 h 668"/>
                    <a:gd name="T74" fmla="*/ 2147483646 w 640"/>
                    <a:gd name="T75" fmla="*/ 2147483646 h 668"/>
                    <a:gd name="T76" fmla="*/ 2147483646 w 640"/>
                    <a:gd name="T77" fmla="*/ 2147483646 h 668"/>
                    <a:gd name="T78" fmla="*/ 2147483646 w 640"/>
                    <a:gd name="T79" fmla="*/ 2147483646 h 668"/>
                    <a:gd name="T80" fmla="*/ 2147483646 w 640"/>
                    <a:gd name="T81" fmla="*/ 2147483646 h 668"/>
                    <a:gd name="T82" fmla="*/ 2147483646 w 640"/>
                    <a:gd name="T83" fmla="*/ 2147483646 h 668"/>
                    <a:gd name="T84" fmla="*/ 2147483646 w 640"/>
                    <a:gd name="T85" fmla="*/ 2147483646 h 668"/>
                    <a:gd name="T86" fmla="*/ 2147483646 w 640"/>
                    <a:gd name="T87" fmla="*/ 2147483646 h 668"/>
                    <a:gd name="T88" fmla="*/ 2147483646 w 640"/>
                    <a:gd name="T89" fmla="*/ 2147483646 h 668"/>
                    <a:gd name="T90" fmla="*/ 2147483646 w 640"/>
                    <a:gd name="T91" fmla="*/ 2147483646 h 668"/>
                    <a:gd name="T92" fmla="*/ 2147483646 w 640"/>
                    <a:gd name="T93" fmla="*/ 2147483646 h 668"/>
                    <a:gd name="T94" fmla="*/ 2147483646 w 640"/>
                    <a:gd name="T95" fmla="*/ 2147483646 h 668"/>
                    <a:gd name="T96" fmla="*/ 2147483646 w 640"/>
                    <a:gd name="T97" fmla="*/ 2147483646 h 668"/>
                    <a:gd name="T98" fmla="*/ 2147483646 w 640"/>
                    <a:gd name="T99" fmla="*/ 2147483646 h 668"/>
                    <a:gd name="T100" fmla="*/ 2147483646 w 640"/>
                    <a:gd name="T101" fmla="*/ 2147483646 h 668"/>
                    <a:gd name="T102" fmla="*/ 2147483646 w 640"/>
                    <a:gd name="T103" fmla="*/ 2147483646 h 668"/>
                    <a:gd name="T104" fmla="*/ 2147483646 w 640"/>
                    <a:gd name="T105" fmla="*/ 2147483646 h 668"/>
                    <a:gd name="T106" fmla="*/ 2147483646 w 640"/>
                    <a:gd name="T107" fmla="*/ 2147483646 h 668"/>
                    <a:gd name="T108" fmla="*/ 2147483646 w 640"/>
                    <a:gd name="T109" fmla="*/ 2147483646 h 668"/>
                    <a:gd name="T110" fmla="*/ 2147483646 w 640"/>
                    <a:gd name="T111" fmla="*/ 2147483646 h 668"/>
                    <a:gd name="T112" fmla="*/ 2147483646 w 640"/>
                    <a:gd name="T113" fmla="*/ 2147483646 h 668"/>
                    <a:gd name="T114" fmla="*/ 2147483646 w 640"/>
                    <a:gd name="T115" fmla="*/ 2147483646 h 668"/>
                    <a:gd name="T116" fmla="*/ 2147483646 w 640"/>
                    <a:gd name="T117" fmla="*/ 2147483646 h 668"/>
                    <a:gd name="T118" fmla="*/ 2147483646 w 640"/>
                    <a:gd name="T119" fmla="*/ 2147483646 h 66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40" h="668">
                      <a:moveTo>
                        <a:pt x="0" y="0"/>
                      </a:moveTo>
                      <a:lnTo>
                        <a:pt x="0" y="454"/>
                      </a:lnTo>
                      <a:lnTo>
                        <a:pt x="109" y="454"/>
                      </a:lnTo>
                      <a:cubicBezTo>
                        <a:pt x="105" y="460"/>
                        <a:pt x="106" y="468"/>
                        <a:pt x="112" y="472"/>
                      </a:cubicBezTo>
                      <a:lnTo>
                        <a:pt x="263" y="586"/>
                      </a:lnTo>
                      <a:cubicBezTo>
                        <a:pt x="271" y="593"/>
                        <a:pt x="284" y="587"/>
                        <a:pt x="284" y="576"/>
                      </a:cubicBezTo>
                      <a:lnTo>
                        <a:pt x="284" y="516"/>
                      </a:lnTo>
                      <a:cubicBezTo>
                        <a:pt x="377" y="519"/>
                        <a:pt x="425" y="552"/>
                        <a:pt x="451" y="585"/>
                      </a:cubicBezTo>
                      <a:cubicBezTo>
                        <a:pt x="477" y="619"/>
                        <a:pt x="480" y="653"/>
                        <a:pt x="480" y="653"/>
                      </a:cubicBezTo>
                      <a:cubicBezTo>
                        <a:pt x="480" y="666"/>
                        <a:pt x="506" y="668"/>
                        <a:pt x="506" y="651"/>
                      </a:cubicBezTo>
                      <a:cubicBezTo>
                        <a:pt x="506" y="648"/>
                        <a:pt x="508" y="591"/>
                        <a:pt x="480" y="531"/>
                      </a:cubicBezTo>
                      <a:cubicBezTo>
                        <a:pt x="467" y="503"/>
                        <a:pt x="447" y="476"/>
                        <a:pt x="417" y="454"/>
                      </a:cubicBezTo>
                      <a:lnTo>
                        <a:pt x="640" y="454"/>
                      </a:lnTo>
                      <a:lnTo>
                        <a:pt x="640" y="0"/>
                      </a:lnTo>
                      <a:lnTo>
                        <a:pt x="0" y="0"/>
                      </a:lnTo>
                      <a:close/>
                      <a:moveTo>
                        <a:pt x="26" y="27"/>
                      </a:moveTo>
                      <a:lnTo>
                        <a:pt x="613" y="27"/>
                      </a:lnTo>
                      <a:lnTo>
                        <a:pt x="613" y="57"/>
                      </a:lnTo>
                      <a:cubicBezTo>
                        <a:pt x="607" y="62"/>
                        <a:pt x="381" y="256"/>
                        <a:pt x="362" y="272"/>
                      </a:cubicBezTo>
                      <a:cubicBezTo>
                        <a:pt x="346" y="286"/>
                        <a:pt x="329" y="289"/>
                        <a:pt x="320" y="289"/>
                      </a:cubicBezTo>
                      <a:cubicBezTo>
                        <a:pt x="311" y="289"/>
                        <a:pt x="294" y="286"/>
                        <a:pt x="277" y="272"/>
                      </a:cubicBezTo>
                      <a:cubicBezTo>
                        <a:pt x="258" y="256"/>
                        <a:pt x="32" y="62"/>
                        <a:pt x="26" y="57"/>
                      </a:cubicBezTo>
                      <a:lnTo>
                        <a:pt x="26" y="27"/>
                      </a:lnTo>
                      <a:close/>
                      <a:moveTo>
                        <a:pt x="26" y="92"/>
                      </a:moveTo>
                      <a:cubicBezTo>
                        <a:pt x="49" y="112"/>
                        <a:pt x="126" y="177"/>
                        <a:pt x="192" y="234"/>
                      </a:cubicBezTo>
                      <a:lnTo>
                        <a:pt x="26" y="363"/>
                      </a:lnTo>
                      <a:lnTo>
                        <a:pt x="26" y="92"/>
                      </a:lnTo>
                      <a:close/>
                      <a:moveTo>
                        <a:pt x="613" y="92"/>
                      </a:moveTo>
                      <a:lnTo>
                        <a:pt x="613" y="363"/>
                      </a:lnTo>
                      <a:lnTo>
                        <a:pt x="447" y="234"/>
                      </a:lnTo>
                      <a:cubicBezTo>
                        <a:pt x="514" y="177"/>
                        <a:pt x="590" y="112"/>
                        <a:pt x="613" y="92"/>
                      </a:cubicBezTo>
                      <a:close/>
                      <a:moveTo>
                        <a:pt x="213" y="252"/>
                      </a:moveTo>
                      <a:cubicBezTo>
                        <a:pt x="228" y="265"/>
                        <a:pt x="256" y="289"/>
                        <a:pt x="260" y="292"/>
                      </a:cubicBezTo>
                      <a:cubicBezTo>
                        <a:pt x="282" y="311"/>
                        <a:pt x="305" y="316"/>
                        <a:pt x="320" y="316"/>
                      </a:cubicBezTo>
                      <a:cubicBezTo>
                        <a:pt x="334" y="316"/>
                        <a:pt x="357" y="311"/>
                        <a:pt x="379" y="292"/>
                      </a:cubicBezTo>
                      <a:cubicBezTo>
                        <a:pt x="383" y="289"/>
                        <a:pt x="411" y="265"/>
                        <a:pt x="426" y="252"/>
                      </a:cubicBezTo>
                      <a:lnTo>
                        <a:pt x="613" y="397"/>
                      </a:lnTo>
                      <a:lnTo>
                        <a:pt x="613" y="427"/>
                      </a:lnTo>
                      <a:lnTo>
                        <a:pt x="371" y="427"/>
                      </a:lnTo>
                      <a:cubicBezTo>
                        <a:pt x="370" y="427"/>
                        <a:pt x="369" y="427"/>
                        <a:pt x="369" y="427"/>
                      </a:cubicBezTo>
                      <a:cubicBezTo>
                        <a:pt x="345" y="418"/>
                        <a:pt x="317" y="412"/>
                        <a:pt x="284" y="410"/>
                      </a:cubicBezTo>
                      <a:lnTo>
                        <a:pt x="284" y="347"/>
                      </a:lnTo>
                      <a:cubicBezTo>
                        <a:pt x="284" y="339"/>
                        <a:pt x="278" y="333"/>
                        <a:pt x="270" y="334"/>
                      </a:cubicBezTo>
                      <a:cubicBezTo>
                        <a:pt x="267" y="334"/>
                        <a:pt x="265" y="335"/>
                        <a:pt x="263" y="336"/>
                      </a:cubicBezTo>
                      <a:lnTo>
                        <a:pt x="143" y="427"/>
                      </a:lnTo>
                      <a:lnTo>
                        <a:pt x="26" y="427"/>
                      </a:lnTo>
                      <a:lnTo>
                        <a:pt x="26" y="397"/>
                      </a:lnTo>
                      <a:lnTo>
                        <a:pt x="213" y="252"/>
                      </a:lnTo>
                      <a:close/>
                      <a:moveTo>
                        <a:pt x="257" y="374"/>
                      </a:moveTo>
                      <a:lnTo>
                        <a:pt x="257" y="422"/>
                      </a:lnTo>
                      <a:cubicBezTo>
                        <a:pt x="257" y="429"/>
                        <a:pt x="263" y="435"/>
                        <a:pt x="271" y="435"/>
                      </a:cubicBezTo>
                      <a:cubicBezTo>
                        <a:pt x="351" y="435"/>
                        <a:pt x="421" y="468"/>
                        <a:pt x="456" y="542"/>
                      </a:cubicBezTo>
                      <a:cubicBezTo>
                        <a:pt x="459" y="548"/>
                        <a:pt x="460" y="553"/>
                        <a:pt x="462" y="558"/>
                      </a:cubicBezTo>
                      <a:cubicBezTo>
                        <a:pt x="428" y="521"/>
                        <a:pt x="370" y="488"/>
                        <a:pt x="271" y="488"/>
                      </a:cubicBezTo>
                      <a:cubicBezTo>
                        <a:pt x="263" y="488"/>
                        <a:pt x="257" y="494"/>
                        <a:pt x="257" y="501"/>
                      </a:cubicBezTo>
                      <a:lnTo>
                        <a:pt x="257" y="549"/>
                      </a:lnTo>
                      <a:lnTo>
                        <a:pt x="142" y="461"/>
                      </a:lnTo>
                      <a:cubicBezTo>
                        <a:pt x="180" y="432"/>
                        <a:pt x="219" y="403"/>
                        <a:pt x="257" y="374"/>
                      </a:cubicBez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802" name="Line">
                <a:extLst>
                  <a:ext uri="{FF2B5EF4-FFF2-40B4-BE49-F238E27FC236}">
                    <a16:creationId xmlns:a16="http://schemas.microsoft.com/office/drawing/2014/main" id="{3E4FD319-3306-4E89-A3B7-E02ED2695C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7621" y="4094640"/>
                <a:ext cx="0" cy="374514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69" name="Grupa 813">
                <a:extLst>
                  <a:ext uri="{FF2B5EF4-FFF2-40B4-BE49-F238E27FC236}">
                    <a16:creationId xmlns:a16="http://schemas.microsoft.com/office/drawing/2014/main" id="{98DCE4EC-B349-4406-AFBF-EA0946AE12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2121" y="3717208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23670" name="Grupa 814">
                  <a:extLst>
                    <a:ext uri="{FF2B5EF4-FFF2-40B4-BE49-F238E27FC236}">
                      <a16:creationId xmlns:a16="http://schemas.microsoft.com/office/drawing/2014/main" id="{63DCA597-529A-4B2E-B81D-4E4DC6487E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370453" cy="241092"/>
                  <a:chOff x="6287025" y="3851744"/>
                  <a:chExt cx="1370453" cy="241092"/>
                </a:xfrm>
              </p:grpSpPr>
              <p:sp>
                <p:nvSpPr>
                  <p:cNvPr id="23672" name="Edit Properties">
                    <a:extLst>
                      <a:ext uri="{FF2B5EF4-FFF2-40B4-BE49-F238E27FC236}">
                        <a16:creationId xmlns:a16="http://schemas.microsoft.com/office/drawing/2014/main" id="{45040351-5A6A-4ED9-91EB-BF4FF8089F39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73" name="Label">
                    <a:extLst>
                      <a:ext uri="{FF2B5EF4-FFF2-40B4-BE49-F238E27FC236}">
                        <a16:creationId xmlns:a16="http://schemas.microsoft.com/office/drawing/2014/main" id="{5D32F963-8A78-4387-B68C-40DEBD8D3C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06940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11:20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16" name="Text Box">
                  <a:extLst>
                    <a:ext uri="{FF2B5EF4-FFF2-40B4-BE49-F238E27FC236}">
                      <a16:creationId xmlns:a16="http://schemas.microsoft.com/office/drawing/2014/main" id="{92713F5A-56E9-4BCA-B56A-AF436AA05017}"/>
                    </a:ext>
                  </a:extLst>
                </p:cNvPr>
                <p:cNvSpPr/>
                <p:nvPr/>
              </p:nvSpPr>
              <p:spPr>
                <a:xfrm>
                  <a:off x="6287031" y="2794833"/>
                  <a:ext cx="1687730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Wysyłka decyzji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23648" name="Grupa 33">
              <a:extLst>
                <a:ext uri="{FF2B5EF4-FFF2-40B4-BE49-F238E27FC236}">
                  <a16:creationId xmlns:a16="http://schemas.microsoft.com/office/drawing/2014/main" id="{A2463764-5D7A-4BD8-BBA0-44D71DC89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5527" y="4523604"/>
              <a:ext cx="2027950" cy="760466"/>
              <a:chOff x="5915527" y="4523604"/>
              <a:chExt cx="2027950" cy="760466"/>
            </a:xfrm>
          </p:grpSpPr>
          <p:grpSp>
            <p:nvGrpSpPr>
              <p:cNvPr id="23658" name="Grupa 19">
                <a:extLst>
                  <a:ext uri="{FF2B5EF4-FFF2-40B4-BE49-F238E27FC236}">
                    <a16:creationId xmlns:a16="http://schemas.microsoft.com/office/drawing/2014/main" id="{090D9327-F3CB-4F08-B2EC-8EF3BCD50A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15527" y="4523604"/>
                <a:ext cx="303650" cy="312681"/>
                <a:chOff x="5915527" y="4428068"/>
                <a:chExt cx="303650" cy="312681"/>
              </a:xfrm>
            </p:grpSpPr>
            <p:sp>
              <p:nvSpPr>
                <p:cNvPr id="800" name="Oval">
                  <a:extLst>
                    <a:ext uri="{FF2B5EF4-FFF2-40B4-BE49-F238E27FC236}">
                      <a16:creationId xmlns:a16="http://schemas.microsoft.com/office/drawing/2014/main" id="{16A5117D-B6EE-4C13-9CCC-B9450FAF174D}"/>
                    </a:ext>
                  </a:extLst>
                </p:cNvPr>
                <p:cNvSpPr/>
                <p:nvPr/>
              </p:nvSpPr>
              <p:spPr>
                <a:xfrm>
                  <a:off x="5916314" y="4427573"/>
                  <a:ext cx="303252" cy="312624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3666" name="Today">
                  <a:extLst>
                    <a:ext uri="{FF2B5EF4-FFF2-40B4-BE49-F238E27FC236}">
                      <a16:creationId xmlns:a16="http://schemas.microsoft.com/office/drawing/2014/main" id="{657E73B6-B048-4FF8-9328-C1EE489534A5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85669" y="4500563"/>
                  <a:ext cx="163512" cy="161925"/>
                </a:xfrm>
                <a:custGeom>
                  <a:avLst/>
                  <a:gdLst>
                    <a:gd name="T0" fmla="*/ 2147483646 w 667"/>
                    <a:gd name="T1" fmla="*/ 0 h 667"/>
                    <a:gd name="T2" fmla="*/ 2147483646 w 667"/>
                    <a:gd name="T3" fmla="*/ 2147483646 h 667"/>
                    <a:gd name="T4" fmla="*/ 2147483646 w 667"/>
                    <a:gd name="T5" fmla="*/ 2147483646 h 667"/>
                    <a:gd name="T6" fmla="*/ 2147483646 w 667"/>
                    <a:gd name="T7" fmla="*/ 2147483646 h 667"/>
                    <a:gd name="T8" fmla="*/ 0 w 667"/>
                    <a:gd name="T9" fmla="*/ 2147483646 h 667"/>
                    <a:gd name="T10" fmla="*/ 0 w 667"/>
                    <a:gd name="T11" fmla="*/ 2147483646 h 667"/>
                    <a:gd name="T12" fmla="*/ 2147483646 w 667"/>
                    <a:gd name="T13" fmla="*/ 2147483646 h 667"/>
                    <a:gd name="T14" fmla="*/ 2147483646 w 667"/>
                    <a:gd name="T15" fmla="*/ 2147483646 h 667"/>
                    <a:gd name="T16" fmla="*/ 2147483646 w 667"/>
                    <a:gd name="T17" fmla="*/ 2147483646 h 667"/>
                    <a:gd name="T18" fmla="*/ 2147483646 w 667"/>
                    <a:gd name="T19" fmla="*/ 2147483646 h 667"/>
                    <a:gd name="T20" fmla="*/ 2147483646 w 667"/>
                    <a:gd name="T21" fmla="*/ 2147483646 h 667"/>
                    <a:gd name="T22" fmla="*/ 2147483646 w 667"/>
                    <a:gd name="T23" fmla="*/ 2147483646 h 667"/>
                    <a:gd name="T24" fmla="*/ 2147483646 w 667"/>
                    <a:gd name="T25" fmla="*/ 2147483646 h 667"/>
                    <a:gd name="T26" fmla="*/ 2147483646 w 667"/>
                    <a:gd name="T27" fmla="*/ 0 h 667"/>
                    <a:gd name="T28" fmla="*/ 2147483646 w 667"/>
                    <a:gd name="T29" fmla="*/ 0 h 667"/>
                    <a:gd name="T30" fmla="*/ 2147483646 w 667"/>
                    <a:gd name="T31" fmla="*/ 2147483646 h 667"/>
                    <a:gd name="T32" fmla="*/ 2147483646 w 667"/>
                    <a:gd name="T33" fmla="*/ 2147483646 h 667"/>
                    <a:gd name="T34" fmla="*/ 2147483646 w 667"/>
                    <a:gd name="T35" fmla="*/ 2147483646 h 667"/>
                    <a:gd name="T36" fmla="*/ 2147483646 w 667"/>
                    <a:gd name="T37" fmla="*/ 2147483646 h 667"/>
                    <a:gd name="T38" fmla="*/ 2147483646 w 667"/>
                    <a:gd name="T39" fmla="*/ 0 h 667"/>
                    <a:gd name="T40" fmla="*/ 2147483646 w 667"/>
                    <a:gd name="T41" fmla="*/ 0 h 667"/>
                    <a:gd name="T42" fmla="*/ 2147483646 w 667"/>
                    <a:gd name="T43" fmla="*/ 2147483646 h 667"/>
                    <a:gd name="T44" fmla="*/ 2147483646 w 667"/>
                    <a:gd name="T45" fmla="*/ 2147483646 h 667"/>
                    <a:gd name="T46" fmla="*/ 2147483646 w 667"/>
                    <a:gd name="T47" fmla="*/ 2147483646 h 667"/>
                    <a:gd name="T48" fmla="*/ 2147483646 w 667"/>
                    <a:gd name="T49" fmla="*/ 2147483646 h 667"/>
                    <a:gd name="T50" fmla="*/ 2147483646 w 667"/>
                    <a:gd name="T51" fmla="*/ 2147483646 h 667"/>
                    <a:gd name="T52" fmla="*/ 2147483646 w 667"/>
                    <a:gd name="T53" fmla="*/ 2147483646 h 667"/>
                    <a:gd name="T54" fmla="*/ 2147483646 w 667"/>
                    <a:gd name="T55" fmla="*/ 2147483646 h 667"/>
                    <a:gd name="T56" fmla="*/ 2147483646 w 667"/>
                    <a:gd name="T57" fmla="*/ 2147483646 h 667"/>
                    <a:gd name="T58" fmla="*/ 2147483646 w 667"/>
                    <a:gd name="T59" fmla="*/ 2147483646 h 667"/>
                    <a:gd name="T60" fmla="*/ 2147483646 w 667"/>
                    <a:gd name="T61" fmla="*/ 2147483646 h 667"/>
                    <a:gd name="T62" fmla="*/ 2147483646 w 667"/>
                    <a:gd name="T63" fmla="*/ 2147483646 h 667"/>
                    <a:gd name="T64" fmla="*/ 2147483646 w 667"/>
                    <a:gd name="T65" fmla="*/ 2147483646 h 667"/>
                    <a:gd name="T66" fmla="*/ 2147483646 w 667"/>
                    <a:gd name="T67" fmla="*/ 2147483646 h 667"/>
                    <a:gd name="T68" fmla="*/ 2147483646 w 667"/>
                    <a:gd name="T69" fmla="*/ 2147483646 h 667"/>
                    <a:gd name="T70" fmla="*/ 2147483646 w 667"/>
                    <a:gd name="T71" fmla="*/ 2147483646 h 667"/>
                    <a:gd name="T72" fmla="*/ 2147483646 w 667"/>
                    <a:gd name="T73" fmla="*/ 2147483646 h 667"/>
                    <a:gd name="T74" fmla="*/ 2147483646 w 667"/>
                    <a:gd name="T75" fmla="*/ 2147483646 h 667"/>
                    <a:gd name="T76" fmla="*/ 2147483646 w 667"/>
                    <a:gd name="T77" fmla="*/ 2147483646 h 667"/>
                    <a:gd name="T78" fmla="*/ 2147483646 w 667"/>
                    <a:gd name="T79" fmla="*/ 2147483646 h 667"/>
                    <a:gd name="T80" fmla="*/ 2147483646 w 667"/>
                    <a:gd name="T81" fmla="*/ 2147483646 h 667"/>
                    <a:gd name="T82" fmla="*/ 2147483646 w 667"/>
                    <a:gd name="T83" fmla="*/ 2147483646 h 667"/>
                    <a:gd name="T84" fmla="*/ 2147483646 w 667"/>
                    <a:gd name="T85" fmla="*/ 2147483646 h 667"/>
                    <a:gd name="T86" fmla="*/ 2147483646 w 667"/>
                    <a:gd name="T87" fmla="*/ 2147483646 h 667"/>
                    <a:gd name="T88" fmla="*/ 2147483646 w 667"/>
                    <a:gd name="T89" fmla="*/ 2147483646 h 667"/>
                    <a:gd name="T90" fmla="*/ 2147483646 w 667"/>
                    <a:gd name="T91" fmla="*/ 2147483646 h 667"/>
                    <a:gd name="T92" fmla="*/ 2147483646 w 667"/>
                    <a:gd name="T93" fmla="*/ 2147483646 h 667"/>
                    <a:gd name="T94" fmla="*/ 2147483646 w 667"/>
                    <a:gd name="T95" fmla="*/ 2147483646 h 667"/>
                    <a:gd name="T96" fmla="*/ 2147483646 w 667"/>
                    <a:gd name="T97" fmla="*/ 2147483646 h 667"/>
                    <a:gd name="T98" fmla="*/ 2147483646 w 667"/>
                    <a:gd name="T99" fmla="*/ 2147483646 h 667"/>
                    <a:gd name="T100" fmla="*/ 2147483646 w 667"/>
                    <a:gd name="T101" fmla="*/ 2147483646 h 667"/>
                    <a:gd name="T102" fmla="*/ 2147483646 w 667"/>
                    <a:gd name="T103" fmla="*/ 2147483646 h 667"/>
                    <a:gd name="T104" fmla="*/ 2147483646 w 667"/>
                    <a:gd name="T105" fmla="*/ 2147483646 h 667"/>
                    <a:gd name="T106" fmla="*/ 2147483646 w 667"/>
                    <a:gd name="T107" fmla="*/ 2147483646 h 667"/>
                    <a:gd name="T108" fmla="*/ 2147483646 w 667"/>
                    <a:gd name="T109" fmla="*/ 2147483646 h 667"/>
                    <a:gd name="T110" fmla="*/ 2147483646 w 667"/>
                    <a:gd name="T111" fmla="*/ 2147483646 h 667"/>
                    <a:gd name="T112" fmla="*/ 2147483646 w 667"/>
                    <a:gd name="T113" fmla="*/ 2147483646 h 667"/>
                    <a:gd name="T114" fmla="*/ 2147483646 w 667"/>
                    <a:gd name="T115" fmla="*/ 2147483646 h 667"/>
                    <a:gd name="T116" fmla="*/ 2147483646 w 667"/>
                    <a:gd name="T117" fmla="*/ 2147483646 h 667"/>
                    <a:gd name="T118" fmla="*/ 2147483646 w 667"/>
                    <a:gd name="T119" fmla="*/ 2147483646 h 66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67" h="667">
                      <a:moveTo>
                        <a:pt x="147" y="0"/>
                      </a:moveTo>
                      <a:cubicBezTo>
                        <a:pt x="132" y="0"/>
                        <a:pt x="120" y="12"/>
                        <a:pt x="120" y="27"/>
                      </a:cubicBezTo>
                      <a:lnTo>
                        <a:pt x="120" y="53"/>
                      </a:lnTo>
                      <a:lnTo>
                        <a:pt x="27" y="53"/>
                      </a:lnTo>
                      <a:cubicBezTo>
                        <a:pt x="12" y="53"/>
                        <a:pt x="0" y="65"/>
                        <a:pt x="0" y="80"/>
                      </a:cubicBezTo>
                      <a:lnTo>
                        <a:pt x="0" y="640"/>
                      </a:lnTo>
                      <a:cubicBezTo>
                        <a:pt x="0" y="655"/>
                        <a:pt x="12" y="667"/>
                        <a:pt x="27" y="667"/>
                      </a:cubicBezTo>
                      <a:lnTo>
                        <a:pt x="640" y="667"/>
                      </a:lnTo>
                      <a:cubicBezTo>
                        <a:pt x="655" y="667"/>
                        <a:pt x="667" y="655"/>
                        <a:pt x="667" y="640"/>
                      </a:cubicBezTo>
                      <a:lnTo>
                        <a:pt x="667" y="80"/>
                      </a:lnTo>
                      <a:cubicBezTo>
                        <a:pt x="667" y="65"/>
                        <a:pt x="655" y="53"/>
                        <a:pt x="640" y="53"/>
                      </a:cubicBezTo>
                      <a:lnTo>
                        <a:pt x="547" y="53"/>
                      </a:lnTo>
                      <a:lnTo>
                        <a:pt x="547" y="27"/>
                      </a:lnTo>
                      <a:cubicBezTo>
                        <a:pt x="547" y="12"/>
                        <a:pt x="535" y="0"/>
                        <a:pt x="520" y="0"/>
                      </a:cubicBezTo>
                      <a:lnTo>
                        <a:pt x="493" y="0"/>
                      </a:lnTo>
                      <a:cubicBezTo>
                        <a:pt x="479" y="0"/>
                        <a:pt x="467" y="12"/>
                        <a:pt x="467" y="27"/>
                      </a:cubicBezTo>
                      <a:lnTo>
                        <a:pt x="467" y="53"/>
                      </a:lnTo>
                      <a:lnTo>
                        <a:pt x="200" y="53"/>
                      </a:lnTo>
                      <a:lnTo>
                        <a:pt x="200" y="27"/>
                      </a:lnTo>
                      <a:cubicBezTo>
                        <a:pt x="200" y="12"/>
                        <a:pt x="188" y="0"/>
                        <a:pt x="173" y="0"/>
                      </a:cubicBezTo>
                      <a:lnTo>
                        <a:pt x="147" y="0"/>
                      </a:lnTo>
                      <a:close/>
                      <a:moveTo>
                        <a:pt x="147" y="27"/>
                      </a:moveTo>
                      <a:lnTo>
                        <a:pt x="173" y="27"/>
                      </a:lnTo>
                      <a:lnTo>
                        <a:pt x="173" y="107"/>
                      </a:lnTo>
                      <a:lnTo>
                        <a:pt x="147" y="107"/>
                      </a:lnTo>
                      <a:lnTo>
                        <a:pt x="147" y="27"/>
                      </a:lnTo>
                      <a:close/>
                      <a:moveTo>
                        <a:pt x="493" y="27"/>
                      </a:moveTo>
                      <a:lnTo>
                        <a:pt x="520" y="27"/>
                      </a:lnTo>
                      <a:lnTo>
                        <a:pt x="520" y="107"/>
                      </a:lnTo>
                      <a:lnTo>
                        <a:pt x="493" y="107"/>
                      </a:lnTo>
                      <a:lnTo>
                        <a:pt x="493" y="27"/>
                      </a:lnTo>
                      <a:close/>
                      <a:moveTo>
                        <a:pt x="27" y="80"/>
                      </a:moveTo>
                      <a:lnTo>
                        <a:pt x="120" y="80"/>
                      </a:lnTo>
                      <a:lnTo>
                        <a:pt x="120" y="107"/>
                      </a:lnTo>
                      <a:cubicBezTo>
                        <a:pt x="120" y="121"/>
                        <a:pt x="132" y="133"/>
                        <a:pt x="147" y="133"/>
                      </a:cubicBezTo>
                      <a:lnTo>
                        <a:pt x="173" y="133"/>
                      </a:lnTo>
                      <a:cubicBezTo>
                        <a:pt x="188" y="133"/>
                        <a:pt x="200" y="121"/>
                        <a:pt x="200" y="107"/>
                      </a:cubicBezTo>
                      <a:lnTo>
                        <a:pt x="200" y="80"/>
                      </a:lnTo>
                      <a:lnTo>
                        <a:pt x="467" y="80"/>
                      </a:lnTo>
                      <a:lnTo>
                        <a:pt x="467" y="107"/>
                      </a:lnTo>
                      <a:cubicBezTo>
                        <a:pt x="467" y="121"/>
                        <a:pt x="479" y="133"/>
                        <a:pt x="493" y="133"/>
                      </a:cubicBezTo>
                      <a:lnTo>
                        <a:pt x="520" y="133"/>
                      </a:lnTo>
                      <a:cubicBezTo>
                        <a:pt x="535" y="133"/>
                        <a:pt x="547" y="121"/>
                        <a:pt x="547" y="107"/>
                      </a:cubicBezTo>
                      <a:lnTo>
                        <a:pt x="547" y="80"/>
                      </a:lnTo>
                      <a:lnTo>
                        <a:pt x="640" y="80"/>
                      </a:lnTo>
                      <a:lnTo>
                        <a:pt x="640" y="187"/>
                      </a:lnTo>
                      <a:lnTo>
                        <a:pt x="27" y="187"/>
                      </a:lnTo>
                      <a:lnTo>
                        <a:pt x="27" y="80"/>
                      </a:lnTo>
                      <a:close/>
                      <a:moveTo>
                        <a:pt x="27" y="213"/>
                      </a:moveTo>
                      <a:lnTo>
                        <a:pt x="640" y="213"/>
                      </a:lnTo>
                      <a:lnTo>
                        <a:pt x="640" y="640"/>
                      </a:lnTo>
                      <a:lnTo>
                        <a:pt x="27" y="640"/>
                      </a:lnTo>
                      <a:lnTo>
                        <a:pt x="27" y="213"/>
                      </a:lnTo>
                      <a:close/>
                      <a:moveTo>
                        <a:pt x="436" y="302"/>
                      </a:moveTo>
                      <a:cubicBezTo>
                        <a:pt x="398" y="361"/>
                        <a:pt x="359" y="421"/>
                        <a:pt x="320" y="481"/>
                      </a:cubicBezTo>
                      <a:cubicBezTo>
                        <a:pt x="293" y="457"/>
                        <a:pt x="266" y="432"/>
                        <a:pt x="239" y="408"/>
                      </a:cubicBezTo>
                      <a:lnTo>
                        <a:pt x="221" y="428"/>
                      </a:lnTo>
                      <a:cubicBezTo>
                        <a:pt x="256" y="459"/>
                        <a:pt x="291" y="491"/>
                        <a:pt x="326" y="522"/>
                      </a:cubicBezTo>
                      <a:cubicBezTo>
                        <a:pt x="370" y="453"/>
                        <a:pt x="414" y="385"/>
                        <a:pt x="459" y="316"/>
                      </a:cubicBezTo>
                      <a:lnTo>
                        <a:pt x="436" y="302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3659" name="Grupa 818">
                <a:extLst>
                  <a:ext uri="{FF2B5EF4-FFF2-40B4-BE49-F238E27FC236}">
                    <a16:creationId xmlns:a16="http://schemas.microsoft.com/office/drawing/2014/main" id="{C54C0CAD-27AB-454A-A1A5-171A976054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55741" y="4588449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23661" name="Grupa 819">
                  <a:extLst>
                    <a:ext uri="{FF2B5EF4-FFF2-40B4-BE49-F238E27FC236}">
                      <a16:creationId xmlns:a16="http://schemas.microsoft.com/office/drawing/2014/main" id="{AFF15533-A812-4596-97E9-F9C7DBC7F1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416833" cy="241092"/>
                  <a:chOff x="6287025" y="3851744"/>
                  <a:chExt cx="1416833" cy="241092"/>
                </a:xfrm>
              </p:grpSpPr>
              <p:sp>
                <p:nvSpPr>
                  <p:cNvPr id="23663" name="Edit Properties">
                    <a:extLst>
                      <a:ext uri="{FF2B5EF4-FFF2-40B4-BE49-F238E27FC236}">
                        <a16:creationId xmlns:a16="http://schemas.microsoft.com/office/drawing/2014/main" id="{E0D7BCF7-0385-464B-B00A-F2CE1E491252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64" name="Label">
                    <a:extLst>
                      <a:ext uri="{FF2B5EF4-FFF2-40B4-BE49-F238E27FC236}">
                        <a16:creationId xmlns:a16="http://schemas.microsoft.com/office/drawing/2014/main" id="{BCCA9B52-C107-48EC-AF36-1A2437D552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53320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14:20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21" name="Text Box">
                  <a:extLst>
                    <a:ext uri="{FF2B5EF4-FFF2-40B4-BE49-F238E27FC236}">
                      <a16:creationId xmlns:a16="http://schemas.microsoft.com/office/drawing/2014/main" id="{158AD845-EB25-4C0D-9379-1611D85B08F4}"/>
                    </a:ext>
                  </a:extLst>
                </p:cNvPr>
                <p:cNvSpPr/>
                <p:nvPr/>
              </p:nvSpPr>
              <p:spPr>
                <a:xfrm>
                  <a:off x="6287367" y="2788465"/>
                  <a:ext cx="1687731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Spotkanie w Urzędzie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cxnSp>
            <p:nvCxnSpPr>
              <p:cNvPr id="827" name="Line">
                <a:extLst>
                  <a:ext uri="{FF2B5EF4-FFF2-40B4-BE49-F238E27FC236}">
                    <a16:creationId xmlns:a16="http://schemas.microsoft.com/office/drawing/2014/main" id="{EDA3DDF3-BA96-4300-8D44-F7E0A58770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2857" y="4908732"/>
                <a:ext cx="0" cy="376100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49" name="Grupa 34">
              <a:extLst>
                <a:ext uri="{FF2B5EF4-FFF2-40B4-BE49-F238E27FC236}">
                  <a16:creationId xmlns:a16="http://schemas.microsoft.com/office/drawing/2014/main" id="{3D7066BC-7040-4880-B88B-590B28BA0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6002" y="5335280"/>
              <a:ext cx="2035091" cy="560517"/>
              <a:chOff x="5906002" y="5335280"/>
              <a:chExt cx="2035091" cy="560517"/>
            </a:xfrm>
          </p:grpSpPr>
          <p:grpSp>
            <p:nvGrpSpPr>
              <p:cNvPr id="23650" name="Grupa 29">
                <a:extLst>
                  <a:ext uri="{FF2B5EF4-FFF2-40B4-BE49-F238E27FC236}">
                    <a16:creationId xmlns:a16="http://schemas.microsoft.com/office/drawing/2014/main" id="{720C3FF1-5BDA-4D46-A8BA-EE69DFB421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6002" y="5335280"/>
                <a:ext cx="303650" cy="312681"/>
                <a:chOff x="5906002" y="5335280"/>
                <a:chExt cx="303650" cy="312681"/>
              </a:xfrm>
            </p:grpSpPr>
            <p:sp>
              <p:nvSpPr>
                <p:cNvPr id="825" name="Oval">
                  <a:extLst>
                    <a:ext uri="{FF2B5EF4-FFF2-40B4-BE49-F238E27FC236}">
                      <a16:creationId xmlns:a16="http://schemas.microsoft.com/office/drawing/2014/main" id="{EF1F0156-D143-4C6A-AADC-D47E298ADEF9}"/>
                    </a:ext>
                  </a:extLst>
                </p:cNvPr>
                <p:cNvSpPr/>
                <p:nvPr/>
              </p:nvSpPr>
              <p:spPr>
                <a:xfrm>
                  <a:off x="5906788" y="5335613"/>
                  <a:ext cx="303252" cy="31262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solidFill>
                    <a:srgbClr val="808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3657" name="Edit Properties">
                  <a:extLst>
                    <a:ext uri="{FF2B5EF4-FFF2-40B4-BE49-F238E27FC236}">
                      <a16:creationId xmlns:a16="http://schemas.microsoft.com/office/drawing/2014/main" id="{84C7EDBD-598F-451F-8AC2-7FAF81F48938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75269" y="5409864"/>
                  <a:ext cx="163513" cy="163512"/>
                </a:xfrm>
                <a:custGeom>
                  <a:avLst/>
                  <a:gdLst>
                    <a:gd name="T0" fmla="*/ 0 w 672"/>
                    <a:gd name="T1" fmla="*/ 2147483646 h 669"/>
                    <a:gd name="T2" fmla="*/ 2147483646 w 672"/>
                    <a:gd name="T3" fmla="*/ 2147483646 h 669"/>
                    <a:gd name="T4" fmla="*/ 2147483646 w 672"/>
                    <a:gd name="T5" fmla="*/ 2147483646 h 669"/>
                    <a:gd name="T6" fmla="*/ 2147483646 w 672"/>
                    <a:gd name="T7" fmla="*/ 2147483646 h 669"/>
                    <a:gd name="T8" fmla="*/ 2147483646 w 672"/>
                    <a:gd name="T9" fmla="*/ 2147483646 h 669"/>
                    <a:gd name="T10" fmla="*/ 2147483646 w 672"/>
                    <a:gd name="T11" fmla="*/ 2147483646 h 669"/>
                    <a:gd name="T12" fmla="*/ 2147483646 w 672"/>
                    <a:gd name="T13" fmla="*/ 2147483646 h 669"/>
                    <a:gd name="T14" fmla="*/ 2147483646 w 672"/>
                    <a:gd name="T15" fmla="*/ 0 h 669"/>
                    <a:gd name="T16" fmla="*/ 2147483646 w 672"/>
                    <a:gd name="T17" fmla="*/ 2147483646 h 669"/>
                    <a:gd name="T18" fmla="*/ 2147483646 w 672"/>
                    <a:gd name="T19" fmla="*/ 2147483646 h 669"/>
                    <a:gd name="T20" fmla="*/ 2147483646 w 672"/>
                    <a:gd name="T21" fmla="*/ 2147483646 h 669"/>
                    <a:gd name="T22" fmla="*/ 2147483646 w 672"/>
                    <a:gd name="T23" fmla="*/ 2147483646 h 669"/>
                    <a:gd name="T24" fmla="*/ 2147483646 w 672"/>
                    <a:gd name="T25" fmla="*/ 2147483646 h 669"/>
                    <a:gd name="T26" fmla="*/ 2147483646 w 672"/>
                    <a:gd name="T27" fmla="*/ 2147483646 h 669"/>
                    <a:gd name="T28" fmla="*/ 2147483646 w 672"/>
                    <a:gd name="T29" fmla="*/ 2147483646 h 669"/>
                    <a:gd name="T30" fmla="*/ 2147483646 w 672"/>
                    <a:gd name="T31" fmla="*/ 2147483646 h 669"/>
                    <a:gd name="T32" fmla="*/ 2147483646 w 672"/>
                    <a:gd name="T33" fmla="*/ 2147483646 h 669"/>
                    <a:gd name="T34" fmla="*/ 2147483646 w 672"/>
                    <a:gd name="T35" fmla="*/ 2147483646 h 669"/>
                    <a:gd name="T36" fmla="*/ 2147483646 w 672"/>
                    <a:gd name="T37" fmla="*/ 2147483646 h 669"/>
                    <a:gd name="T38" fmla="*/ 2147483646 w 672"/>
                    <a:gd name="T39" fmla="*/ 2147483646 h 669"/>
                    <a:gd name="T40" fmla="*/ 2147483646 w 672"/>
                    <a:gd name="T41" fmla="*/ 2147483646 h 669"/>
                    <a:gd name="T42" fmla="*/ 2147483646 w 672"/>
                    <a:gd name="T43" fmla="*/ 2147483646 h 669"/>
                    <a:gd name="T44" fmla="*/ 2147483646 w 672"/>
                    <a:gd name="T45" fmla="*/ 2147483646 h 669"/>
                    <a:gd name="T46" fmla="*/ 2147483646 w 672"/>
                    <a:gd name="T47" fmla="*/ 2147483646 h 669"/>
                    <a:gd name="T48" fmla="*/ 2147483646 w 672"/>
                    <a:gd name="T49" fmla="*/ 2147483646 h 669"/>
                    <a:gd name="T50" fmla="*/ 2147483646 w 672"/>
                    <a:gd name="T51" fmla="*/ 2147483646 h 669"/>
                    <a:gd name="T52" fmla="*/ 2147483646 w 672"/>
                    <a:gd name="T53" fmla="*/ 2147483646 h 669"/>
                    <a:gd name="T54" fmla="*/ 2147483646 w 672"/>
                    <a:gd name="T55" fmla="*/ 2147483646 h 669"/>
                    <a:gd name="T56" fmla="*/ 2147483646 w 672"/>
                    <a:gd name="T57" fmla="*/ 2147483646 h 669"/>
                    <a:gd name="T58" fmla="*/ 2147483646 w 672"/>
                    <a:gd name="T59" fmla="*/ 2147483646 h 669"/>
                    <a:gd name="T60" fmla="*/ 2147483646 w 672"/>
                    <a:gd name="T61" fmla="*/ 2147483646 h 669"/>
                    <a:gd name="T62" fmla="*/ 2147483646 w 672"/>
                    <a:gd name="T63" fmla="*/ 2147483646 h 669"/>
                    <a:gd name="T64" fmla="*/ 2147483646 w 672"/>
                    <a:gd name="T65" fmla="*/ 2147483646 h 669"/>
                    <a:gd name="T66" fmla="*/ 2147483646 w 672"/>
                    <a:gd name="T67" fmla="*/ 2147483646 h 669"/>
                    <a:gd name="T68" fmla="*/ 2147483646 w 672"/>
                    <a:gd name="T69" fmla="*/ 2147483646 h 669"/>
                    <a:gd name="T70" fmla="*/ 2147483646 w 672"/>
                    <a:gd name="T71" fmla="*/ 2147483646 h 669"/>
                    <a:gd name="T72" fmla="*/ 2147483646 w 672"/>
                    <a:gd name="T73" fmla="*/ 2147483646 h 669"/>
                    <a:gd name="T74" fmla="*/ 2147483646 w 672"/>
                    <a:gd name="T75" fmla="*/ 2147483646 h 669"/>
                    <a:gd name="T76" fmla="*/ 2147483646 w 672"/>
                    <a:gd name="T77" fmla="*/ 2147483646 h 669"/>
                    <a:gd name="T78" fmla="*/ 2147483646 w 672"/>
                    <a:gd name="T79" fmla="*/ 2147483646 h 669"/>
                    <a:gd name="T80" fmla="*/ 2147483646 w 672"/>
                    <a:gd name="T81" fmla="*/ 2147483646 h 66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672" h="669">
                      <a:moveTo>
                        <a:pt x="37" y="0"/>
                      </a:move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203"/>
                        <a:pt x="0" y="368"/>
                        <a:pt x="0" y="534"/>
                      </a:cubicBezTo>
                      <a:cubicBezTo>
                        <a:pt x="0" y="541"/>
                        <a:pt x="6" y="547"/>
                        <a:pt x="13" y="547"/>
                      </a:cubicBezTo>
                      <a:lnTo>
                        <a:pt x="320" y="547"/>
                      </a:lnTo>
                      <a:cubicBezTo>
                        <a:pt x="327" y="547"/>
                        <a:pt x="333" y="541"/>
                        <a:pt x="333" y="534"/>
                      </a:cubicBezTo>
                      <a:cubicBezTo>
                        <a:pt x="333" y="527"/>
                        <a:pt x="327" y="520"/>
                        <a:pt x="320" y="520"/>
                      </a:cubicBezTo>
                      <a:lnTo>
                        <a:pt x="26" y="520"/>
                      </a:lnTo>
                      <a:lnTo>
                        <a:pt x="26" y="120"/>
                      </a:lnTo>
                      <a:lnTo>
                        <a:pt x="560" y="120"/>
                      </a:lnTo>
                      <a:lnTo>
                        <a:pt x="560" y="294"/>
                      </a:lnTo>
                      <a:cubicBezTo>
                        <a:pt x="560" y="301"/>
                        <a:pt x="566" y="307"/>
                        <a:pt x="573" y="307"/>
                      </a:cubicBezTo>
                      <a:cubicBezTo>
                        <a:pt x="580" y="307"/>
                        <a:pt x="586" y="301"/>
                        <a:pt x="586" y="294"/>
                      </a:cubicBezTo>
                      <a:cubicBezTo>
                        <a:pt x="586" y="208"/>
                        <a:pt x="586" y="123"/>
                        <a:pt x="586" y="38"/>
                      </a:cubicBezTo>
                      <a:cubicBezTo>
                        <a:pt x="586" y="17"/>
                        <a:pt x="569" y="0"/>
                        <a:pt x="549" y="0"/>
                      </a:cubicBezTo>
                      <a:lnTo>
                        <a:pt x="37" y="0"/>
                      </a:lnTo>
                      <a:close/>
                      <a:moveTo>
                        <a:pt x="37" y="27"/>
                      </a:moveTo>
                      <a:lnTo>
                        <a:pt x="549" y="27"/>
                      </a:lnTo>
                      <a:cubicBezTo>
                        <a:pt x="555" y="27"/>
                        <a:pt x="560" y="32"/>
                        <a:pt x="560" y="38"/>
                      </a:cubicBezTo>
                      <a:lnTo>
                        <a:pt x="560" y="94"/>
                      </a:lnTo>
                      <a:lnTo>
                        <a:pt x="26" y="94"/>
                      </a:lnTo>
                      <a:lnTo>
                        <a:pt x="26" y="38"/>
                      </a:lnTo>
                      <a:cubicBezTo>
                        <a:pt x="26" y="32"/>
                        <a:pt x="31" y="27"/>
                        <a:pt x="37" y="27"/>
                      </a:cubicBezTo>
                      <a:close/>
                      <a:moveTo>
                        <a:pt x="93" y="200"/>
                      </a:moveTo>
                      <a:lnTo>
                        <a:pt x="93" y="227"/>
                      </a:lnTo>
                      <a:lnTo>
                        <a:pt x="146" y="227"/>
                      </a:lnTo>
                      <a:lnTo>
                        <a:pt x="146" y="200"/>
                      </a:lnTo>
                      <a:lnTo>
                        <a:pt x="93" y="200"/>
                      </a:lnTo>
                      <a:close/>
                      <a:moveTo>
                        <a:pt x="186" y="200"/>
                      </a:moveTo>
                      <a:lnTo>
                        <a:pt x="186" y="227"/>
                      </a:lnTo>
                      <a:lnTo>
                        <a:pt x="493" y="227"/>
                      </a:lnTo>
                      <a:lnTo>
                        <a:pt x="493" y="200"/>
                      </a:lnTo>
                      <a:lnTo>
                        <a:pt x="186" y="200"/>
                      </a:lnTo>
                      <a:close/>
                      <a:moveTo>
                        <a:pt x="93" y="267"/>
                      </a:moveTo>
                      <a:lnTo>
                        <a:pt x="93" y="294"/>
                      </a:lnTo>
                      <a:lnTo>
                        <a:pt x="146" y="294"/>
                      </a:lnTo>
                      <a:lnTo>
                        <a:pt x="146" y="267"/>
                      </a:lnTo>
                      <a:lnTo>
                        <a:pt x="93" y="267"/>
                      </a:lnTo>
                      <a:close/>
                      <a:moveTo>
                        <a:pt x="186" y="267"/>
                      </a:moveTo>
                      <a:lnTo>
                        <a:pt x="186" y="294"/>
                      </a:lnTo>
                      <a:lnTo>
                        <a:pt x="493" y="294"/>
                      </a:lnTo>
                      <a:lnTo>
                        <a:pt x="493" y="267"/>
                      </a:lnTo>
                      <a:lnTo>
                        <a:pt x="186" y="267"/>
                      </a:lnTo>
                      <a:close/>
                      <a:moveTo>
                        <a:pt x="612" y="332"/>
                      </a:moveTo>
                      <a:cubicBezTo>
                        <a:pt x="598" y="332"/>
                        <a:pt x="584" y="338"/>
                        <a:pt x="573" y="348"/>
                      </a:cubicBezTo>
                      <a:cubicBezTo>
                        <a:pt x="570" y="351"/>
                        <a:pt x="566" y="356"/>
                        <a:pt x="564" y="358"/>
                      </a:cubicBezTo>
                      <a:lnTo>
                        <a:pt x="358" y="564"/>
                      </a:lnTo>
                      <a:cubicBezTo>
                        <a:pt x="357" y="566"/>
                        <a:pt x="355" y="568"/>
                        <a:pt x="355" y="570"/>
                      </a:cubicBezTo>
                      <a:lnTo>
                        <a:pt x="332" y="650"/>
                      </a:lnTo>
                      <a:cubicBezTo>
                        <a:pt x="329" y="659"/>
                        <a:pt x="339" y="669"/>
                        <a:pt x="348" y="667"/>
                      </a:cubicBezTo>
                      <a:lnTo>
                        <a:pt x="428" y="645"/>
                      </a:lnTo>
                      <a:cubicBezTo>
                        <a:pt x="431" y="645"/>
                        <a:pt x="433" y="643"/>
                        <a:pt x="434" y="642"/>
                      </a:cubicBezTo>
                      <a:lnTo>
                        <a:pt x="645" y="432"/>
                      </a:lnTo>
                      <a:cubicBezTo>
                        <a:pt x="648" y="429"/>
                        <a:pt x="648" y="428"/>
                        <a:pt x="650" y="426"/>
                      </a:cubicBezTo>
                      <a:cubicBezTo>
                        <a:pt x="671" y="404"/>
                        <a:pt x="672" y="370"/>
                        <a:pt x="650" y="348"/>
                      </a:cubicBezTo>
                      <a:cubicBezTo>
                        <a:pt x="640" y="338"/>
                        <a:pt x="626" y="332"/>
                        <a:pt x="612" y="332"/>
                      </a:cubicBezTo>
                      <a:close/>
                      <a:moveTo>
                        <a:pt x="93" y="334"/>
                      </a:moveTo>
                      <a:lnTo>
                        <a:pt x="93" y="360"/>
                      </a:lnTo>
                      <a:lnTo>
                        <a:pt x="146" y="360"/>
                      </a:lnTo>
                      <a:lnTo>
                        <a:pt x="146" y="334"/>
                      </a:lnTo>
                      <a:lnTo>
                        <a:pt x="93" y="334"/>
                      </a:lnTo>
                      <a:close/>
                      <a:moveTo>
                        <a:pt x="186" y="334"/>
                      </a:moveTo>
                      <a:lnTo>
                        <a:pt x="186" y="360"/>
                      </a:lnTo>
                      <a:lnTo>
                        <a:pt x="493" y="360"/>
                      </a:lnTo>
                      <a:lnTo>
                        <a:pt x="493" y="334"/>
                      </a:lnTo>
                      <a:lnTo>
                        <a:pt x="186" y="334"/>
                      </a:lnTo>
                      <a:close/>
                      <a:moveTo>
                        <a:pt x="583" y="377"/>
                      </a:moveTo>
                      <a:lnTo>
                        <a:pt x="623" y="417"/>
                      </a:lnTo>
                      <a:lnTo>
                        <a:pt x="418" y="620"/>
                      </a:lnTo>
                      <a:lnTo>
                        <a:pt x="379" y="582"/>
                      </a:lnTo>
                      <a:lnTo>
                        <a:pt x="380" y="581"/>
                      </a:lnTo>
                      <a:lnTo>
                        <a:pt x="583" y="377"/>
                      </a:lnTo>
                      <a:close/>
                      <a:moveTo>
                        <a:pt x="93" y="400"/>
                      </a:moveTo>
                      <a:lnTo>
                        <a:pt x="93" y="427"/>
                      </a:lnTo>
                      <a:lnTo>
                        <a:pt x="146" y="427"/>
                      </a:lnTo>
                      <a:lnTo>
                        <a:pt x="146" y="400"/>
                      </a:lnTo>
                      <a:lnTo>
                        <a:pt x="93" y="400"/>
                      </a:lnTo>
                      <a:close/>
                      <a:moveTo>
                        <a:pt x="186" y="400"/>
                      </a:moveTo>
                      <a:lnTo>
                        <a:pt x="186" y="427"/>
                      </a:lnTo>
                      <a:lnTo>
                        <a:pt x="440" y="427"/>
                      </a:lnTo>
                      <a:lnTo>
                        <a:pt x="440" y="400"/>
                      </a:lnTo>
                      <a:lnTo>
                        <a:pt x="186" y="40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3651" name="Grupa 829">
                <a:extLst>
                  <a:ext uri="{FF2B5EF4-FFF2-40B4-BE49-F238E27FC236}">
                    <a16:creationId xmlns:a16="http://schemas.microsoft.com/office/drawing/2014/main" id="{E5A76294-D825-42C2-ADD7-2FE089DDA6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53357" y="5400125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23652" name="Grupa 830">
                  <a:extLst>
                    <a:ext uri="{FF2B5EF4-FFF2-40B4-BE49-F238E27FC236}">
                      <a16:creationId xmlns:a16="http://schemas.microsoft.com/office/drawing/2014/main" id="{648B9294-6647-4BB2-81CB-FECD2F9DA1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419217" cy="241092"/>
                  <a:chOff x="6287025" y="3851744"/>
                  <a:chExt cx="1419217" cy="241092"/>
                </a:xfrm>
              </p:grpSpPr>
              <p:sp>
                <p:nvSpPr>
                  <p:cNvPr id="23654" name="Edit Properties">
                    <a:extLst>
                      <a:ext uri="{FF2B5EF4-FFF2-40B4-BE49-F238E27FC236}">
                        <a16:creationId xmlns:a16="http://schemas.microsoft.com/office/drawing/2014/main" id="{7DB5E3EB-8905-4748-9EB2-02C8FEC2BAA2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55" name="Label">
                    <a:extLst>
                      <a:ext uri="{FF2B5EF4-FFF2-40B4-BE49-F238E27FC236}">
                        <a16:creationId xmlns:a16="http://schemas.microsoft.com/office/drawing/2014/main" id="{18679A38-F73E-4F77-9E49-6117385551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7" y="3851744"/>
                    <a:ext cx="1255705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2019-01-27 23:30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32" name="Text Box">
                  <a:extLst>
                    <a:ext uri="{FF2B5EF4-FFF2-40B4-BE49-F238E27FC236}">
                      <a16:creationId xmlns:a16="http://schemas.microsoft.com/office/drawing/2014/main" id="{86CEFD38-52FC-4D60-95CF-82033411DD4E}"/>
                    </a:ext>
                  </a:extLst>
                </p:cNvPr>
                <p:cNvSpPr/>
                <p:nvPr/>
              </p:nvSpPr>
              <p:spPr>
                <a:xfrm>
                  <a:off x="6292927" y="2789293"/>
                  <a:ext cx="1681380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Wypełnienie wniosku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grpSp>
        <p:nvGrpSpPr>
          <p:cNvPr id="23567" name="Grupa 838">
            <a:extLst>
              <a:ext uri="{FF2B5EF4-FFF2-40B4-BE49-F238E27FC236}">
                <a16:creationId xmlns:a16="http://schemas.microsoft.com/office/drawing/2014/main" id="{40D56B95-DB49-4116-8BF0-9915C98B5CAA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533650"/>
            <a:ext cx="2928938" cy="1722438"/>
            <a:chOff x="2514469" y="2533575"/>
            <a:chExt cx="2929401" cy="1723028"/>
          </a:xfrm>
        </p:grpSpPr>
        <p:grpSp>
          <p:nvGrpSpPr>
            <p:cNvPr id="23628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9359FE52-E91E-4249-9509-A4A446F35369}"/>
                </a:ext>
              </a:extLst>
            </p:cNvPr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856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3651C7C5-299F-4B1D-B65E-EECB5183B3F7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595686" y="1261949"/>
                <a:ext cx="1828800" cy="16452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45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48AEDAA2-19EC-4693-A722-1E64D553357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28662" y="1184134"/>
                <a:ext cx="252267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29" name="Labeled Field">
              <a:extLst>
                <a:ext uri="{FF2B5EF4-FFF2-40B4-BE49-F238E27FC236}">
                  <a16:creationId xmlns:a16="http://schemas.microsoft.com/office/drawing/2014/main" id="{CD62494C-AEC5-45E0-8C5E-91C7A8E17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854" name="Text Box">
                <a:extLst>
                  <a:ext uri="{FF2B5EF4-FFF2-40B4-BE49-F238E27FC236}">
                    <a16:creationId xmlns:a16="http://schemas.microsoft.com/office/drawing/2014/main" id="{94F51856-35DD-42CC-905F-7AAA2F13AC57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Andriej Szewczenko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43" name="Label">
                <a:extLst>
                  <a:ext uri="{FF2B5EF4-FFF2-40B4-BE49-F238E27FC236}">
                    <a16:creationId xmlns:a16="http://schemas.microsoft.com/office/drawing/2014/main" id="{8D5FD1E9-D70F-4FC9-BBDD-C381FC707B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Imię i nazwisko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30" name="Labeled Field">
              <a:extLst>
                <a:ext uri="{FF2B5EF4-FFF2-40B4-BE49-F238E27FC236}">
                  <a16:creationId xmlns:a16="http://schemas.microsoft.com/office/drawing/2014/main" id="{C1C154D5-9D52-4F28-9B6A-FB9F02BB0F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852" name="Text Box">
                <a:extLst>
                  <a:ext uri="{FF2B5EF4-FFF2-40B4-BE49-F238E27FC236}">
                    <a16:creationId xmlns:a16="http://schemas.microsoft.com/office/drawing/2014/main" id="{3977C93A-D3AC-4D4B-A6E1-BFB03A7ACCC7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ukraińskie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41" name="Label">
                <a:extLst>
                  <a:ext uri="{FF2B5EF4-FFF2-40B4-BE49-F238E27FC236}">
                    <a16:creationId xmlns:a16="http://schemas.microsoft.com/office/drawing/2014/main" id="{3204F4CC-BB1D-46A4-B0DC-EB04722AD4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Obywatelstwo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31" name="Labeled Field">
              <a:extLst>
                <a:ext uri="{FF2B5EF4-FFF2-40B4-BE49-F238E27FC236}">
                  <a16:creationId xmlns:a16="http://schemas.microsoft.com/office/drawing/2014/main" id="{281771B3-A662-491B-B352-1EA86AD9B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850" name="Text Box">
                <a:extLst>
                  <a:ext uri="{FF2B5EF4-FFF2-40B4-BE49-F238E27FC236}">
                    <a16:creationId xmlns:a16="http://schemas.microsoft.com/office/drawing/2014/main" id="{205C84F4-84C5-4633-9AE2-3F60F2ED98BA}"/>
                  </a:ext>
                </a:extLst>
              </p:cNvPr>
              <p:cNvSpPr/>
              <p:nvPr/>
            </p:nvSpPr>
            <p:spPr>
              <a:xfrm>
                <a:off x="1724404" y="203984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1986-01-01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39" name="Label">
                <a:extLst>
                  <a:ext uri="{FF2B5EF4-FFF2-40B4-BE49-F238E27FC236}">
                    <a16:creationId xmlns:a16="http://schemas.microsoft.com/office/drawing/2014/main" id="{8F495D10-CCAD-4539-8C5D-2702141EB6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urodzenia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32" name="Labeled Field">
              <a:extLst>
                <a:ext uri="{FF2B5EF4-FFF2-40B4-BE49-F238E27FC236}">
                  <a16:creationId xmlns:a16="http://schemas.microsoft.com/office/drawing/2014/main" id="{5CAF8D38-D1DA-4C0F-9E97-E9DD7D958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848" name="Text Box">
                <a:extLst>
                  <a:ext uri="{FF2B5EF4-FFF2-40B4-BE49-F238E27FC236}">
                    <a16:creationId xmlns:a16="http://schemas.microsoft.com/office/drawing/2014/main" id="{71ED05F9-02B2-479B-AF4C-560A3BE773E6}"/>
                  </a:ext>
                </a:extLst>
              </p:cNvPr>
              <p:cNvSpPr/>
              <p:nvPr/>
            </p:nvSpPr>
            <p:spPr>
              <a:xfrm>
                <a:off x="1724404" y="2039644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12345/AA/12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37" name="Label">
                <a:extLst>
                  <a:ext uri="{FF2B5EF4-FFF2-40B4-BE49-F238E27FC236}">
                    <a16:creationId xmlns:a16="http://schemas.microsoft.com/office/drawing/2014/main" id="{F9E4AFAD-2186-4A7E-89F6-E65E35282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Nr dokumentu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33" name="Labeled Field">
              <a:extLst>
                <a:ext uri="{FF2B5EF4-FFF2-40B4-BE49-F238E27FC236}">
                  <a16:creationId xmlns:a16="http://schemas.microsoft.com/office/drawing/2014/main" id="{1AF3DF0A-ECFF-489B-9FE3-06CB0EF7AF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846" name="Text Box">
                <a:extLst>
                  <a:ext uri="{FF2B5EF4-FFF2-40B4-BE49-F238E27FC236}">
                    <a16:creationId xmlns:a16="http://schemas.microsoft.com/office/drawing/2014/main" id="{7D285193-727B-4C40-AE77-61D18DFA1A8A}"/>
                  </a:ext>
                </a:extLst>
              </p:cNvPr>
              <p:cNvSpPr/>
              <p:nvPr/>
            </p:nvSpPr>
            <p:spPr>
              <a:xfrm>
                <a:off x="1724404" y="203945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paszport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35" name="Label">
                <a:extLst>
                  <a:ext uri="{FF2B5EF4-FFF2-40B4-BE49-F238E27FC236}">
                    <a16:creationId xmlns:a16="http://schemas.microsoft.com/office/drawing/2014/main" id="{D7B94236-F466-46B5-81A7-EED173AA3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Typ dokumentu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3568" name="Grupa 959">
            <a:extLst>
              <a:ext uri="{FF2B5EF4-FFF2-40B4-BE49-F238E27FC236}">
                <a16:creationId xmlns:a16="http://schemas.microsoft.com/office/drawing/2014/main" id="{8A575DF1-12D4-44A5-A671-D512DD857594}"/>
              </a:ext>
            </a:extLst>
          </p:cNvPr>
          <p:cNvGrpSpPr>
            <a:grpSpLocks/>
          </p:cNvGrpSpPr>
          <p:nvPr/>
        </p:nvGrpSpPr>
        <p:grpSpPr bwMode="auto">
          <a:xfrm>
            <a:off x="8629650" y="2540000"/>
            <a:ext cx="2871788" cy="1724025"/>
            <a:chOff x="2514469" y="2533575"/>
            <a:chExt cx="2929401" cy="1723028"/>
          </a:xfrm>
        </p:grpSpPr>
        <p:grpSp>
          <p:nvGrpSpPr>
            <p:cNvPr id="23616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706E0FEC-A94E-4254-B0DD-47346D08C85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97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6AD7FC48-0635-4943-8683-A5CD9DB022BB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595686" y="1261877"/>
                <a:ext cx="1828800" cy="164528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27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585B1608-4E3F-424E-AC3D-0DE5613855B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28662" y="1184134"/>
                <a:ext cx="638134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Powiązane sprawy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17" name="Labeled Field">
              <a:extLst>
                <a:ext uri="{FF2B5EF4-FFF2-40B4-BE49-F238E27FC236}">
                  <a16:creationId xmlns:a16="http://schemas.microsoft.com/office/drawing/2014/main" id="{4D825DDE-4520-45CF-BECF-43B48796E1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975" name="Text Box">
                <a:extLst>
                  <a:ext uri="{FF2B5EF4-FFF2-40B4-BE49-F238E27FC236}">
                    <a16:creationId xmlns:a16="http://schemas.microsoft.com/office/drawing/2014/main" id="{9D9E5EC7-4BC7-4102-B968-D72FAE98F4C8}"/>
                  </a:ext>
                </a:extLst>
              </p:cNvPr>
              <p:cNvSpPr/>
              <p:nvPr/>
            </p:nvSpPr>
            <p:spPr>
              <a:xfrm>
                <a:off x="1725219" y="204003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Wniosek o obywatelstwo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25" name="Label">
                <a:extLst>
                  <a:ext uri="{FF2B5EF4-FFF2-40B4-BE49-F238E27FC236}">
                    <a16:creationId xmlns:a16="http://schemas.microsoft.com/office/drawing/2014/main" id="{67EC5F65-0DD0-4A7F-BBBC-078F00577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altLang="pl-PL" sz="90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18" name="Labeled Field">
              <a:extLst>
                <a:ext uri="{FF2B5EF4-FFF2-40B4-BE49-F238E27FC236}">
                  <a16:creationId xmlns:a16="http://schemas.microsoft.com/office/drawing/2014/main" id="{00D3EA91-6B17-494D-B6E3-784B7AFE3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973" name="Text Box">
                <a:extLst>
                  <a:ext uri="{FF2B5EF4-FFF2-40B4-BE49-F238E27FC236}">
                    <a16:creationId xmlns:a16="http://schemas.microsoft.com/office/drawing/2014/main" id="{E99EFB26-38D6-4E08-A188-C4E3112D7983}"/>
                  </a:ext>
                </a:extLst>
              </p:cNvPr>
              <p:cNvSpPr/>
              <p:nvPr/>
            </p:nvSpPr>
            <p:spPr>
              <a:xfrm>
                <a:off x="1725219" y="203959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Wniosek o obywatelstwo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23" name="Label">
                <a:extLst>
                  <a:ext uri="{FF2B5EF4-FFF2-40B4-BE49-F238E27FC236}">
                    <a16:creationId xmlns:a16="http://schemas.microsoft.com/office/drawing/2014/main" id="{14FFEC03-9F35-4B73-BD40-E865AF656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altLang="pl-PL" sz="90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19" name="Labeled Field">
              <a:extLst>
                <a:ext uri="{FF2B5EF4-FFF2-40B4-BE49-F238E27FC236}">
                  <a16:creationId xmlns:a16="http://schemas.microsoft.com/office/drawing/2014/main" id="{FA07D30A-23D2-4D29-AD4E-96E242FC8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971" name="Text Box">
                <a:extLst>
                  <a:ext uri="{FF2B5EF4-FFF2-40B4-BE49-F238E27FC236}">
                    <a16:creationId xmlns:a16="http://schemas.microsoft.com/office/drawing/2014/main" id="{E7464B96-F5C7-4153-BA0F-B4772F1C91A4}"/>
                  </a:ext>
                </a:extLst>
              </p:cNvPr>
              <p:cNvSpPr/>
              <p:nvPr/>
            </p:nvSpPr>
            <p:spPr>
              <a:xfrm>
                <a:off x="1725219" y="203915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Wniosek o obywatelstwo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21" name="Label">
                <a:extLst>
                  <a:ext uri="{FF2B5EF4-FFF2-40B4-BE49-F238E27FC236}">
                    <a16:creationId xmlns:a16="http://schemas.microsoft.com/office/drawing/2014/main" id="{08C543FF-2DE7-496B-A28A-0506FF79A6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altLang="pl-PL" sz="90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3569" name="Multipe Users">
            <a:extLst>
              <a:ext uri="{FF2B5EF4-FFF2-40B4-BE49-F238E27FC236}">
                <a16:creationId xmlns:a16="http://schemas.microsoft.com/office/drawing/2014/main" id="{7403AE47-774B-4E9D-8762-A77FD6668D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92375" y="1411288"/>
            <a:ext cx="476250" cy="403225"/>
          </a:xfrm>
          <a:custGeom>
            <a:avLst/>
            <a:gdLst>
              <a:gd name="T0" fmla="*/ 2147483646 w 669"/>
              <a:gd name="T1" fmla="*/ 2147483646 h 568"/>
              <a:gd name="T2" fmla="*/ 2147483646 w 669"/>
              <a:gd name="T3" fmla="*/ 2147483646 h 568"/>
              <a:gd name="T4" fmla="*/ 2147483646 w 669"/>
              <a:gd name="T5" fmla="*/ 2147483646 h 568"/>
              <a:gd name="T6" fmla="*/ 2147483646 w 669"/>
              <a:gd name="T7" fmla="*/ 2147483646 h 568"/>
              <a:gd name="T8" fmla="*/ 0 w 669"/>
              <a:gd name="T9" fmla="*/ 2147483646 h 568"/>
              <a:gd name="T10" fmla="*/ 2147483646 w 669"/>
              <a:gd name="T11" fmla="*/ 2147483646 h 568"/>
              <a:gd name="T12" fmla="*/ 2147483646 w 669"/>
              <a:gd name="T13" fmla="*/ 2147483646 h 568"/>
              <a:gd name="T14" fmla="*/ 2147483646 w 669"/>
              <a:gd name="T15" fmla="*/ 2147483646 h 568"/>
              <a:gd name="T16" fmla="*/ 2147483646 w 669"/>
              <a:gd name="T17" fmla="*/ 2147483646 h 568"/>
              <a:gd name="T18" fmla="*/ 2147483646 w 669"/>
              <a:gd name="T19" fmla="*/ 2147483646 h 568"/>
              <a:gd name="T20" fmla="*/ 2147483646 w 669"/>
              <a:gd name="T21" fmla="*/ 2147483646 h 568"/>
              <a:gd name="T22" fmla="*/ 2147483646 w 669"/>
              <a:gd name="T23" fmla="*/ 2147483646 h 568"/>
              <a:gd name="T24" fmla="*/ 2147483646 w 669"/>
              <a:gd name="T25" fmla="*/ 0 h 568"/>
              <a:gd name="T26" fmla="*/ 2147483646 w 669"/>
              <a:gd name="T27" fmla="*/ 2147483646 h 568"/>
              <a:gd name="T28" fmla="*/ 2147483646 w 669"/>
              <a:gd name="T29" fmla="*/ 2147483646 h 568"/>
              <a:gd name="T30" fmla="*/ 2147483646 w 669"/>
              <a:gd name="T31" fmla="*/ 2147483646 h 568"/>
              <a:gd name="T32" fmla="*/ 2147483646 w 669"/>
              <a:gd name="T33" fmla="*/ 2147483646 h 568"/>
              <a:gd name="T34" fmla="*/ 2147483646 w 669"/>
              <a:gd name="T35" fmla="*/ 2147483646 h 568"/>
              <a:gd name="T36" fmla="*/ 2147483646 w 669"/>
              <a:gd name="T37" fmla="*/ 2147483646 h 568"/>
              <a:gd name="T38" fmla="*/ 2147483646 w 669"/>
              <a:gd name="T39" fmla="*/ 2147483646 h 568"/>
              <a:gd name="T40" fmla="*/ 2147483646 w 669"/>
              <a:gd name="T41" fmla="*/ 2147483646 h 568"/>
              <a:gd name="T42" fmla="*/ 2147483646 w 669"/>
              <a:gd name="T43" fmla="*/ 2147483646 h 568"/>
              <a:gd name="T44" fmla="*/ 2147483646 w 669"/>
              <a:gd name="T45" fmla="*/ 2147483646 h 568"/>
              <a:gd name="T46" fmla="*/ 2147483646 w 669"/>
              <a:gd name="T47" fmla="*/ 2147483646 h 568"/>
              <a:gd name="T48" fmla="*/ 2147483646 w 669"/>
              <a:gd name="T49" fmla="*/ 2147483646 h 568"/>
              <a:gd name="T50" fmla="*/ 2147483646 w 669"/>
              <a:gd name="T51" fmla="*/ 2147483646 h 568"/>
              <a:gd name="T52" fmla="*/ 2147483646 w 669"/>
              <a:gd name="T53" fmla="*/ 2147483646 h 568"/>
              <a:gd name="T54" fmla="*/ 2147483646 w 669"/>
              <a:gd name="T55" fmla="*/ 2147483646 h 568"/>
              <a:gd name="T56" fmla="*/ 2147483646 w 669"/>
              <a:gd name="T57" fmla="*/ 2147483646 h 568"/>
              <a:gd name="T58" fmla="*/ 2147483646 w 669"/>
              <a:gd name="T59" fmla="*/ 2147483646 h 568"/>
              <a:gd name="T60" fmla="*/ 2147483646 w 669"/>
              <a:gd name="T61" fmla="*/ 2147483646 h 568"/>
              <a:gd name="T62" fmla="*/ 2147483646 w 669"/>
              <a:gd name="T63" fmla="*/ 2147483646 h 568"/>
              <a:gd name="T64" fmla="*/ 2147483646 w 669"/>
              <a:gd name="T65" fmla="*/ 2147483646 h 568"/>
              <a:gd name="T66" fmla="*/ 2147483646 w 669"/>
              <a:gd name="T67" fmla="*/ 2147483646 h 568"/>
              <a:gd name="T68" fmla="*/ 2147483646 w 669"/>
              <a:gd name="T69" fmla="*/ 2147483646 h 568"/>
              <a:gd name="T70" fmla="*/ 2147483646 w 669"/>
              <a:gd name="T71" fmla="*/ 2147483646 h 568"/>
              <a:gd name="T72" fmla="*/ 2147483646 w 669"/>
              <a:gd name="T73" fmla="*/ 2147483646 h 568"/>
              <a:gd name="T74" fmla="*/ 2147483646 w 669"/>
              <a:gd name="T75" fmla="*/ 2147483646 h 568"/>
              <a:gd name="T76" fmla="*/ 2147483646 w 669"/>
              <a:gd name="T77" fmla="*/ 2147483646 h 568"/>
              <a:gd name="T78" fmla="*/ 2147483646 w 669"/>
              <a:gd name="T79" fmla="*/ 2147483646 h 568"/>
              <a:gd name="T80" fmla="*/ 2147483646 w 669"/>
              <a:gd name="T81" fmla="*/ 2147483646 h 568"/>
              <a:gd name="T82" fmla="*/ 2147483646 w 669"/>
              <a:gd name="T83" fmla="*/ 2147483646 h 568"/>
              <a:gd name="T84" fmla="*/ 2147483646 w 669"/>
              <a:gd name="T85" fmla="*/ 2147483646 h 5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69" h="568">
                <a:moveTo>
                  <a:pt x="266" y="0"/>
                </a:moveTo>
                <a:cubicBezTo>
                  <a:pt x="204" y="1"/>
                  <a:pt x="164" y="26"/>
                  <a:pt x="147" y="66"/>
                </a:cubicBezTo>
                <a:cubicBezTo>
                  <a:pt x="131" y="103"/>
                  <a:pt x="134" y="150"/>
                  <a:pt x="146" y="198"/>
                </a:cubicBezTo>
                <a:cubicBezTo>
                  <a:pt x="140" y="206"/>
                  <a:pt x="135" y="216"/>
                  <a:pt x="137" y="231"/>
                </a:cubicBezTo>
                <a:cubicBezTo>
                  <a:pt x="138" y="245"/>
                  <a:pt x="144" y="257"/>
                  <a:pt x="150" y="267"/>
                </a:cubicBezTo>
                <a:cubicBezTo>
                  <a:pt x="153" y="272"/>
                  <a:pt x="158" y="272"/>
                  <a:pt x="162" y="274"/>
                </a:cubicBezTo>
                <a:cubicBezTo>
                  <a:pt x="164" y="288"/>
                  <a:pt x="168" y="302"/>
                  <a:pt x="174" y="314"/>
                </a:cubicBezTo>
                <a:cubicBezTo>
                  <a:pt x="178" y="321"/>
                  <a:pt x="181" y="327"/>
                  <a:pt x="185" y="332"/>
                </a:cubicBezTo>
                <a:cubicBezTo>
                  <a:pt x="186" y="334"/>
                  <a:pt x="189" y="335"/>
                  <a:pt x="191" y="337"/>
                </a:cubicBezTo>
                <a:cubicBezTo>
                  <a:pt x="191" y="354"/>
                  <a:pt x="191" y="367"/>
                  <a:pt x="190" y="385"/>
                </a:cubicBezTo>
                <a:cubicBezTo>
                  <a:pt x="185" y="395"/>
                  <a:pt x="175" y="404"/>
                  <a:pt x="159" y="412"/>
                </a:cubicBezTo>
                <a:cubicBezTo>
                  <a:pt x="142" y="420"/>
                  <a:pt x="120" y="428"/>
                  <a:pt x="97" y="437"/>
                </a:cubicBezTo>
                <a:cubicBezTo>
                  <a:pt x="75" y="447"/>
                  <a:pt x="52" y="459"/>
                  <a:pt x="34" y="477"/>
                </a:cubicBezTo>
                <a:cubicBezTo>
                  <a:pt x="16" y="495"/>
                  <a:pt x="3" y="521"/>
                  <a:pt x="1" y="554"/>
                </a:cubicBezTo>
                <a:lnTo>
                  <a:pt x="0" y="568"/>
                </a:lnTo>
                <a:lnTo>
                  <a:pt x="535" y="568"/>
                </a:lnTo>
                <a:lnTo>
                  <a:pt x="535" y="554"/>
                </a:lnTo>
                <a:cubicBezTo>
                  <a:pt x="533" y="531"/>
                  <a:pt x="526" y="511"/>
                  <a:pt x="516" y="496"/>
                </a:cubicBezTo>
                <a:lnTo>
                  <a:pt x="669" y="496"/>
                </a:lnTo>
                <a:lnTo>
                  <a:pt x="668" y="482"/>
                </a:lnTo>
                <a:cubicBezTo>
                  <a:pt x="666" y="453"/>
                  <a:pt x="655" y="431"/>
                  <a:pt x="640" y="416"/>
                </a:cubicBezTo>
                <a:cubicBezTo>
                  <a:pt x="624" y="400"/>
                  <a:pt x="605" y="390"/>
                  <a:pt x="586" y="382"/>
                </a:cubicBezTo>
                <a:cubicBezTo>
                  <a:pt x="567" y="374"/>
                  <a:pt x="549" y="367"/>
                  <a:pt x="535" y="360"/>
                </a:cubicBezTo>
                <a:cubicBezTo>
                  <a:pt x="521" y="353"/>
                  <a:pt x="513" y="347"/>
                  <a:pt x="510" y="338"/>
                </a:cubicBezTo>
                <a:cubicBezTo>
                  <a:pt x="509" y="325"/>
                  <a:pt x="509" y="313"/>
                  <a:pt x="509" y="300"/>
                </a:cubicBezTo>
                <a:cubicBezTo>
                  <a:pt x="510" y="299"/>
                  <a:pt x="512" y="297"/>
                  <a:pt x="513" y="296"/>
                </a:cubicBezTo>
                <a:cubicBezTo>
                  <a:pt x="517" y="291"/>
                  <a:pt x="520" y="286"/>
                  <a:pt x="522" y="281"/>
                </a:cubicBezTo>
                <a:cubicBezTo>
                  <a:pt x="527" y="271"/>
                  <a:pt x="530" y="259"/>
                  <a:pt x="532" y="248"/>
                </a:cubicBezTo>
                <a:cubicBezTo>
                  <a:pt x="536" y="246"/>
                  <a:pt x="540" y="245"/>
                  <a:pt x="543" y="242"/>
                </a:cubicBezTo>
                <a:cubicBezTo>
                  <a:pt x="548" y="234"/>
                  <a:pt x="552" y="224"/>
                  <a:pt x="554" y="210"/>
                </a:cubicBezTo>
                <a:cubicBezTo>
                  <a:pt x="555" y="199"/>
                  <a:pt x="550" y="190"/>
                  <a:pt x="546" y="183"/>
                </a:cubicBezTo>
                <a:cubicBezTo>
                  <a:pt x="552" y="164"/>
                  <a:pt x="558" y="136"/>
                  <a:pt x="556" y="107"/>
                </a:cubicBezTo>
                <a:cubicBezTo>
                  <a:pt x="555" y="90"/>
                  <a:pt x="551" y="74"/>
                  <a:pt x="541" y="60"/>
                </a:cubicBezTo>
                <a:cubicBezTo>
                  <a:pt x="531" y="47"/>
                  <a:pt x="516" y="37"/>
                  <a:pt x="496" y="34"/>
                </a:cubicBezTo>
                <a:cubicBezTo>
                  <a:pt x="483" y="20"/>
                  <a:pt x="464" y="13"/>
                  <a:pt x="440" y="13"/>
                </a:cubicBezTo>
                <a:cubicBezTo>
                  <a:pt x="407" y="14"/>
                  <a:pt x="382" y="22"/>
                  <a:pt x="364" y="36"/>
                </a:cubicBezTo>
                <a:cubicBezTo>
                  <a:pt x="356" y="31"/>
                  <a:pt x="346" y="27"/>
                  <a:pt x="335" y="25"/>
                </a:cubicBezTo>
                <a:cubicBezTo>
                  <a:pt x="321" y="7"/>
                  <a:pt x="296" y="0"/>
                  <a:pt x="267" y="0"/>
                </a:cubicBezTo>
                <a:lnTo>
                  <a:pt x="266" y="0"/>
                </a:lnTo>
                <a:close/>
                <a:moveTo>
                  <a:pt x="267" y="26"/>
                </a:moveTo>
                <a:cubicBezTo>
                  <a:pt x="294" y="26"/>
                  <a:pt x="311" y="34"/>
                  <a:pt x="316" y="43"/>
                </a:cubicBezTo>
                <a:lnTo>
                  <a:pt x="319" y="49"/>
                </a:lnTo>
                <a:lnTo>
                  <a:pt x="326" y="50"/>
                </a:lnTo>
                <a:cubicBezTo>
                  <a:pt x="344" y="52"/>
                  <a:pt x="355" y="60"/>
                  <a:pt x="363" y="70"/>
                </a:cubicBezTo>
                <a:cubicBezTo>
                  <a:pt x="370" y="80"/>
                  <a:pt x="374" y="95"/>
                  <a:pt x="375" y="111"/>
                </a:cubicBezTo>
                <a:cubicBezTo>
                  <a:pt x="378" y="143"/>
                  <a:pt x="369" y="180"/>
                  <a:pt x="363" y="198"/>
                </a:cubicBezTo>
                <a:lnTo>
                  <a:pt x="360" y="208"/>
                </a:lnTo>
                <a:lnTo>
                  <a:pt x="369" y="213"/>
                </a:lnTo>
                <a:cubicBezTo>
                  <a:pt x="368" y="213"/>
                  <a:pt x="374" y="217"/>
                  <a:pt x="373" y="228"/>
                </a:cubicBezTo>
                <a:cubicBezTo>
                  <a:pt x="371" y="241"/>
                  <a:pt x="368" y="248"/>
                  <a:pt x="365" y="251"/>
                </a:cubicBezTo>
                <a:cubicBezTo>
                  <a:pt x="363" y="254"/>
                  <a:pt x="362" y="254"/>
                  <a:pt x="361" y="254"/>
                </a:cubicBezTo>
                <a:lnTo>
                  <a:pt x="351" y="255"/>
                </a:lnTo>
                <a:lnTo>
                  <a:pt x="349" y="266"/>
                </a:lnTo>
                <a:cubicBezTo>
                  <a:pt x="348" y="277"/>
                  <a:pt x="343" y="291"/>
                  <a:pt x="338" y="302"/>
                </a:cubicBezTo>
                <a:cubicBezTo>
                  <a:pt x="335" y="308"/>
                  <a:pt x="333" y="312"/>
                  <a:pt x="330" y="316"/>
                </a:cubicBezTo>
                <a:cubicBezTo>
                  <a:pt x="328" y="319"/>
                  <a:pt x="325" y="321"/>
                  <a:pt x="326" y="320"/>
                </a:cubicBezTo>
                <a:lnTo>
                  <a:pt x="319" y="324"/>
                </a:lnTo>
                <a:lnTo>
                  <a:pt x="319" y="332"/>
                </a:lnTo>
                <a:cubicBezTo>
                  <a:pt x="319" y="351"/>
                  <a:pt x="318" y="367"/>
                  <a:pt x="320" y="389"/>
                </a:cubicBezTo>
                <a:lnTo>
                  <a:pt x="321" y="391"/>
                </a:lnTo>
                <a:lnTo>
                  <a:pt x="321" y="393"/>
                </a:lnTo>
                <a:cubicBezTo>
                  <a:pt x="329" y="413"/>
                  <a:pt x="346" y="426"/>
                  <a:pt x="366" y="436"/>
                </a:cubicBezTo>
                <a:cubicBezTo>
                  <a:pt x="385" y="445"/>
                  <a:pt x="407" y="453"/>
                  <a:pt x="428" y="462"/>
                </a:cubicBezTo>
                <a:cubicBezTo>
                  <a:pt x="446" y="469"/>
                  <a:pt x="462" y="478"/>
                  <a:pt x="475" y="489"/>
                </a:cubicBezTo>
                <a:cubicBezTo>
                  <a:pt x="477" y="492"/>
                  <a:pt x="479" y="494"/>
                  <a:pt x="482" y="495"/>
                </a:cubicBezTo>
                <a:cubicBezTo>
                  <a:pt x="482" y="495"/>
                  <a:pt x="482" y="495"/>
                  <a:pt x="483" y="496"/>
                </a:cubicBezTo>
                <a:cubicBezTo>
                  <a:pt x="494" y="507"/>
                  <a:pt x="501" y="522"/>
                  <a:pt x="505" y="541"/>
                </a:cubicBezTo>
                <a:lnTo>
                  <a:pt x="31" y="541"/>
                </a:lnTo>
                <a:cubicBezTo>
                  <a:pt x="35" y="522"/>
                  <a:pt x="42" y="507"/>
                  <a:pt x="53" y="496"/>
                </a:cubicBezTo>
                <a:cubicBezTo>
                  <a:pt x="67" y="481"/>
                  <a:pt x="87" y="471"/>
                  <a:pt x="108" y="462"/>
                </a:cubicBezTo>
                <a:cubicBezTo>
                  <a:pt x="129" y="453"/>
                  <a:pt x="151" y="445"/>
                  <a:pt x="171" y="436"/>
                </a:cubicBezTo>
                <a:cubicBezTo>
                  <a:pt x="190" y="426"/>
                  <a:pt x="208" y="413"/>
                  <a:pt x="215" y="393"/>
                </a:cubicBezTo>
                <a:lnTo>
                  <a:pt x="216" y="391"/>
                </a:lnTo>
                <a:lnTo>
                  <a:pt x="216" y="389"/>
                </a:lnTo>
                <a:cubicBezTo>
                  <a:pt x="218" y="367"/>
                  <a:pt x="217" y="351"/>
                  <a:pt x="217" y="332"/>
                </a:cubicBezTo>
                <a:lnTo>
                  <a:pt x="217" y="324"/>
                </a:lnTo>
                <a:lnTo>
                  <a:pt x="210" y="320"/>
                </a:lnTo>
                <a:cubicBezTo>
                  <a:pt x="211" y="321"/>
                  <a:pt x="209" y="319"/>
                  <a:pt x="206" y="316"/>
                </a:cubicBezTo>
                <a:cubicBezTo>
                  <a:pt x="204" y="312"/>
                  <a:pt x="201" y="307"/>
                  <a:pt x="198" y="302"/>
                </a:cubicBezTo>
                <a:cubicBezTo>
                  <a:pt x="192" y="291"/>
                  <a:pt x="188" y="277"/>
                  <a:pt x="186" y="266"/>
                </a:cubicBezTo>
                <a:lnTo>
                  <a:pt x="185" y="255"/>
                </a:lnTo>
                <a:lnTo>
                  <a:pt x="174" y="254"/>
                </a:lnTo>
                <a:cubicBezTo>
                  <a:pt x="174" y="254"/>
                  <a:pt x="173" y="254"/>
                  <a:pt x="171" y="251"/>
                </a:cubicBezTo>
                <a:cubicBezTo>
                  <a:pt x="168" y="248"/>
                  <a:pt x="165" y="241"/>
                  <a:pt x="163" y="228"/>
                </a:cubicBezTo>
                <a:cubicBezTo>
                  <a:pt x="161" y="222"/>
                  <a:pt x="166" y="217"/>
                  <a:pt x="167" y="213"/>
                </a:cubicBezTo>
                <a:lnTo>
                  <a:pt x="176" y="208"/>
                </a:lnTo>
                <a:lnTo>
                  <a:pt x="173" y="198"/>
                </a:lnTo>
                <a:cubicBezTo>
                  <a:pt x="161" y="150"/>
                  <a:pt x="159" y="106"/>
                  <a:pt x="172" y="76"/>
                </a:cubicBezTo>
                <a:cubicBezTo>
                  <a:pt x="185" y="46"/>
                  <a:pt x="211" y="27"/>
                  <a:pt x="267" y="26"/>
                </a:cubicBezTo>
                <a:close/>
                <a:moveTo>
                  <a:pt x="440" y="40"/>
                </a:moveTo>
                <a:cubicBezTo>
                  <a:pt x="463" y="40"/>
                  <a:pt x="476" y="46"/>
                  <a:pt x="480" y="53"/>
                </a:cubicBezTo>
                <a:lnTo>
                  <a:pt x="483" y="58"/>
                </a:lnTo>
                <a:lnTo>
                  <a:pt x="490" y="59"/>
                </a:lnTo>
                <a:cubicBezTo>
                  <a:pt x="505" y="61"/>
                  <a:pt x="513" y="67"/>
                  <a:pt x="519" y="76"/>
                </a:cubicBezTo>
                <a:cubicBezTo>
                  <a:pt x="525" y="84"/>
                  <a:pt x="529" y="96"/>
                  <a:pt x="530" y="109"/>
                </a:cubicBezTo>
                <a:cubicBezTo>
                  <a:pt x="532" y="135"/>
                  <a:pt x="524" y="167"/>
                  <a:pt x="519" y="181"/>
                </a:cubicBezTo>
                <a:lnTo>
                  <a:pt x="516" y="191"/>
                </a:lnTo>
                <a:lnTo>
                  <a:pt x="525" y="197"/>
                </a:lnTo>
                <a:cubicBezTo>
                  <a:pt x="524" y="196"/>
                  <a:pt x="528" y="198"/>
                  <a:pt x="527" y="207"/>
                </a:cubicBezTo>
                <a:cubicBezTo>
                  <a:pt x="527" y="214"/>
                  <a:pt x="524" y="219"/>
                  <a:pt x="522" y="225"/>
                </a:cubicBezTo>
                <a:cubicBezTo>
                  <a:pt x="520" y="227"/>
                  <a:pt x="519" y="227"/>
                  <a:pt x="520" y="227"/>
                </a:cubicBezTo>
                <a:lnTo>
                  <a:pt x="509" y="228"/>
                </a:lnTo>
                <a:lnTo>
                  <a:pt x="508" y="239"/>
                </a:lnTo>
                <a:cubicBezTo>
                  <a:pt x="507" y="248"/>
                  <a:pt x="503" y="260"/>
                  <a:pt x="498" y="269"/>
                </a:cubicBezTo>
                <a:cubicBezTo>
                  <a:pt x="496" y="273"/>
                  <a:pt x="494" y="277"/>
                  <a:pt x="492" y="280"/>
                </a:cubicBezTo>
                <a:cubicBezTo>
                  <a:pt x="490" y="283"/>
                  <a:pt x="488" y="284"/>
                  <a:pt x="489" y="283"/>
                </a:cubicBezTo>
                <a:lnTo>
                  <a:pt x="482" y="287"/>
                </a:lnTo>
                <a:lnTo>
                  <a:pt x="482" y="295"/>
                </a:lnTo>
                <a:cubicBezTo>
                  <a:pt x="482" y="311"/>
                  <a:pt x="482" y="325"/>
                  <a:pt x="483" y="344"/>
                </a:cubicBezTo>
                <a:lnTo>
                  <a:pt x="483" y="345"/>
                </a:lnTo>
                <a:lnTo>
                  <a:pt x="484" y="347"/>
                </a:lnTo>
                <a:cubicBezTo>
                  <a:pt x="491" y="365"/>
                  <a:pt x="506" y="376"/>
                  <a:pt x="523" y="384"/>
                </a:cubicBezTo>
                <a:cubicBezTo>
                  <a:pt x="539" y="392"/>
                  <a:pt x="558" y="399"/>
                  <a:pt x="575" y="406"/>
                </a:cubicBezTo>
                <a:cubicBezTo>
                  <a:pt x="593" y="414"/>
                  <a:pt x="609" y="422"/>
                  <a:pt x="621" y="434"/>
                </a:cubicBezTo>
                <a:cubicBezTo>
                  <a:pt x="629" y="443"/>
                  <a:pt x="635" y="455"/>
                  <a:pt x="638" y="469"/>
                </a:cubicBezTo>
                <a:lnTo>
                  <a:pt x="493" y="469"/>
                </a:lnTo>
                <a:cubicBezTo>
                  <a:pt x="477" y="455"/>
                  <a:pt x="458" y="445"/>
                  <a:pt x="439" y="437"/>
                </a:cubicBezTo>
                <a:cubicBezTo>
                  <a:pt x="417" y="428"/>
                  <a:pt x="395" y="420"/>
                  <a:pt x="378" y="412"/>
                </a:cubicBezTo>
                <a:cubicBezTo>
                  <a:pt x="361" y="404"/>
                  <a:pt x="351" y="395"/>
                  <a:pt x="347" y="385"/>
                </a:cubicBezTo>
                <a:cubicBezTo>
                  <a:pt x="345" y="367"/>
                  <a:pt x="346" y="353"/>
                  <a:pt x="346" y="337"/>
                </a:cubicBezTo>
                <a:cubicBezTo>
                  <a:pt x="348" y="335"/>
                  <a:pt x="350" y="334"/>
                  <a:pt x="352" y="331"/>
                </a:cubicBezTo>
                <a:cubicBezTo>
                  <a:pt x="355" y="326"/>
                  <a:pt x="359" y="320"/>
                  <a:pt x="362" y="314"/>
                </a:cubicBezTo>
                <a:cubicBezTo>
                  <a:pt x="368" y="302"/>
                  <a:pt x="372" y="288"/>
                  <a:pt x="374" y="274"/>
                </a:cubicBezTo>
                <a:cubicBezTo>
                  <a:pt x="378" y="272"/>
                  <a:pt x="383" y="272"/>
                  <a:pt x="386" y="267"/>
                </a:cubicBezTo>
                <a:cubicBezTo>
                  <a:pt x="393" y="259"/>
                  <a:pt x="397" y="247"/>
                  <a:pt x="399" y="231"/>
                </a:cubicBezTo>
                <a:cubicBezTo>
                  <a:pt x="401" y="216"/>
                  <a:pt x="396" y="206"/>
                  <a:pt x="390" y="199"/>
                </a:cubicBezTo>
                <a:cubicBezTo>
                  <a:pt x="396" y="178"/>
                  <a:pt x="405" y="144"/>
                  <a:pt x="402" y="109"/>
                </a:cubicBezTo>
                <a:cubicBezTo>
                  <a:pt x="398" y="88"/>
                  <a:pt x="395" y="68"/>
                  <a:pt x="384" y="54"/>
                </a:cubicBezTo>
                <a:cubicBezTo>
                  <a:pt x="397" y="46"/>
                  <a:pt x="415" y="40"/>
                  <a:pt x="440" y="40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1" name="Text Box">
            <a:extLst>
              <a:ext uri="{FF2B5EF4-FFF2-40B4-BE49-F238E27FC236}">
                <a16:creationId xmlns:a16="http://schemas.microsoft.com/office/drawing/2014/main" id="{EA877E97-AA6B-4A89-BE07-EB85C4AB4E43}"/>
              </a:ext>
            </a:extLst>
          </p:cNvPr>
          <p:cNvSpPr/>
          <p:nvPr/>
        </p:nvSpPr>
        <p:spPr>
          <a:xfrm>
            <a:off x="6389688" y="3328988"/>
            <a:ext cx="1687512" cy="2413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Sprawa XYZ/WSC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571" name="Grupa 161">
            <a:extLst>
              <a:ext uri="{FF2B5EF4-FFF2-40B4-BE49-F238E27FC236}">
                <a16:creationId xmlns:a16="http://schemas.microsoft.com/office/drawing/2014/main" id="{9B05F6CA-8175-4719-9333-7C65332B24AE}"/>
              </a:ext>
            </a:extLst>
          </p:cNvPr>
          <p:cNvGrpSpPr>
            <a:grpSpLocks/>
          </p:cNvGrpSpPr>
          <p:nvPr/>
        </p:nvGrpSpPr>
        <p:grpSpPr bwMode="auto">
          <a:xfrm>
            <a:off x="8640763" y="4305300"/>
            <a:ext cx="2871787" cy="1724025"/>
            <a:chOff x="2514469" y="2533575"/>
            <a:chExt cx="2929401" cy="1723028"/>
          </a:xfrm>
        </p:grpSpPr>
        <p:grpSp>
          <p:nvGrpSpPr>
            <p:cNvPr id="23604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DCA0B6B9-E475-47C5-B96F-3209FAD61913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179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FD043D90-5DF8-4367-84B3-009AC965E634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95686" y="1261877"/>
                <a:ext cx="1828800" cy="164528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15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97627F18-3E54-43D5-8A75-2C749A493B6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28662" y="1184134"/>
                <a:ext cx="607507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Powiązane osoby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05" name="Labeled Field">
              <a:extLst>
                <a:ext uri="{FF2B5EF4-FFF2-40B4-BE49-F238E27FC236}">
                  <a16:creationId xmlns:a16="http://schemas.microsoft.com/office/drawing/2014/main" id="{C3DB38B5-2E95-4C27-8548-B8C3ED5AA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9" cy="241121"/>
              <a:chOff x="716602" y="2039771"/>
              <a:chExt cx="2695849" cy="241121"/>
            </a:xfrm>
          </p:grpSpPr>
          <p:sp>
            <p:nvSpPr>
              <p:cNvPr id="177" name="Text Box">
                <a:extLst>
                  <a:ext uri="{FF2B5EF4-FFF2-40B4-BE49-F238E27FC236}">
                    <a16:creationId xmlns:a16="http://schemas.microsoft.com/office/drawing/2014/main" id="{2AA27742-9F95-45A5-BCD8-209193875965}"/>
                  </a:ext>
                </a:extLst>
              </p:cNvPr>
              <p:cNvSpPr/>
              <p:nvPr/>
            </p:nvSpPr>
            <p:spPr>
              <a:xfrm>
                <a:off x="1725218" y="204003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żona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13" name="Label">
                <a:extLst>
                  <a:ext uri="{FF2B5EF4-FFF2-40B4-BE49-F238E27FC236}">
                    <a16:creationId xmlns:a16="http://schemas.microsoft.com/office/drawing/2014/main" id="{F2F3A3CA-0B6C-4269-B66F-976474DAE6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Olga Sawczenko</a:t>
                </a:r>
                <a:endParaRPr lang="en-US" altLang="pl-PL" sz="90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06" name="Labeled Field">
              <a:extLst>
                <a:ext uri="{FF2B5EF4-FFF2-40B4-BE49-F238E27FC236}">
                  <a16:creationId xmlns:a16="http://schemas.microsoft.com/office/drawing/2014/main" id="{D4B5811A-8CD4-48A2-A41F-9290907B10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175" name="Text Box">
                <a:extLst>
                  <a:ext uri="{FF2B5EF4-FFF2-40B4-BE49-F238E27FC236}">
                    <a16:creationId xmlns:a16="http://schemas.microsoft.com/office/drawing/2014/main" id="{D9473FDA-0EE0-4C88-AA6E-DF2B02E5D147}"/>
                  </a:ext>
                </a:extLst>
              </p:cNvPr>
              <p:cNvSpPr/>
              <p:nvPr/>
            </p:nvSpPr>
            <p:spPr>
              <a:xfrm>
                <a:off x="1725218" y="203959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córka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11" name="Label">
                <a:extLst>
                  <a:ext uri="{FF2B5EF4-FFF2-40B4-BE49-F238E27FC236}">
                    <a16:creationId xmlns:a16="http://schemas.microsoft.com/office/drawing/2014/main" id="{AE7BD865-910E-4520-8B56-C5F9CFF56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Irina Sawczenko</a:t>
                </a:r>
                <a:endParaRPr lang="en-US" altLang="pl-PL" sz="90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07" name="Labeled Field">
              <a:extLst>
                <a:ext uri="{FF2B5EF4-FFF2-40B4-BE49-F238E27FC236}">
                  <a16:creationId xmlns:a16="http://schemas.microsoft.com/office/drawing/2014/main" id="{AFC307BE-10C1-48A9-81F8-025AF5A64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173" name="Text Box">
                <a:extLst>
                  <a:ext uri="{FF2B5EF4-FFF2-40B4-BE49-F238E27FC236}">
                    <a16:creationId xmlns:a16="http://schemas.microsoft.com/office/drawing/2014/main" id="{90F19C4C-0F69-4920-8CF4-46AAECB087AD}"/>
                  </a:ext>
                </a:extLst>
              </p:cNvPr>
              <p:cNvSpPr/>
              <p:nvPr/>
            </p:nvSpPr>
            <p:spPr>
              <a:xfrm>
                <a:off x="1725218" y="203915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pełnomocnictwo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09" name="Label">
                <a:extLst>
                  <a:ext uri="{FF2B5EF4-FFF2-40B4-BE49-F238E27FC236}">
                    <a16:creationId xmlns:a16="http://schemas.microsoft.com/office/drawing/2014/main" id="{E37232BC-BE3D-4BB5-A67D-CFE6DA4BE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Adam Grozny</a:t>
                </a:r>
                <a:endParaRPr lang="en-US" altLang="pl-PL" sz="90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82" name="Text Box">
            <a:extLst>
              <a:ext uri="{FF2B5EF4-FFF2-40B4-BE49-F238E27FC236}">
                <a16:creationId xmlns:a16="http://schemas.microsoft.com/office/drawing/2014/main" id="{B488D0D7-83A5-42F3-8342-A1418DAD9899}"/>
              </a:ext>
            </a:extLst>
          </p:cNvPr>
          <p:cNvSpPr/>
          <p:nvPr/>
        </p:nvSpPr>
        <p:spPr>
          <a:xfrm>
            <a:off x="6359525" y="4244975"/>
            <a:ext cx="1687513" cy="2413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Sprawa XYZ/WSC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3" name="Text Box">
            <a:extLst>
              <a:ext uri="{FF2B5EF4-FFF2-40B4-BE49-F238E27FC236}">
                <a16:creationId xmlns:a16="http://schemas.microsoft.com/office/drawing/2014/main" id="{68F05813-BBA1-46BA-A2D0-E75A00BC5156}"/>
              </a:ext>
            </a:extLst>
          </p:cNvPr>
          <p:cNvSpPr/>
          <p:nvPr/>
        </p:nvSpPr>
        <p:spPr>
          <a:xfrm>
            <a:off x="6353175" y="5124450"/>
            <a:ext cx="1687513" cy="2413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Sprawa XYZ/WSC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0" name="Panel">
            <a:extLst>
              <a:ext uri="{FF2B5EF4-FFF2-40B4-BE49-F238E27FC236}">
                <a16:creationId xmlns:a16="http://schemas.microsoft.com/office/drawing/2014/main" id="{5B5B2DD4-29E9-4553-B130-5448C027BCAC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3575" name="Grupa 210">
            <a:extLst>
              <a:ext uri="{FF2B5EF4-FFF2-40B4-BE49-F238E27FC236}">
                <a16:creationId xmlns:a16="http://schemas.microsoft.com/office/drawing/2014/main" id="{CA527BD0-EED9-4D62-A08E-AAF4FA008521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12" name="Item">
              <a:extLst>
                <a:ext uri="{FF2B5EF4-FFF2-40B4-BE49-F238E27FC236}">
                  <a16:creationId xmlns:a16="http://schemas.microsoft.com/office/drawing/2014/main" id="{CC979CCA-95B5-4B6B-95B6-3713BFE4151F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3" name="Chevron">
              <a:extLst>
                <a:ext uri="{FF2B5EF4-FFF2-40B4-BE49-F238E27FC236}">
                  <a16:creationId xmlns:a16="http://schemas.microsoft.com/office/drawing/2014/main" id="{785E336E-BFFF-4B0A-84E1-5A52260F9C7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3582" name="Dashboard">
              <a:extLst>
                <a:ext uri="{FF2B5EF4-FFF2-40B4-BE49-F238E27FC236}">
                  <a16:creationId xmlns:a16="http://schemas.microsoft.com/office/drawing/2014/main" id="{0BD6FBF4-7CD3-4D75-BB34-186DB59E541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Item">
              <a:extLst>
                <a:ext uri="{FF2B5EF4-FFF2-40B4-BE49-F238E27FC236}">
                  <a16:creationId xmlns:a16="http://schemas.microsoft.com/office/drawing/2014/main" id="{9BD1516E-3222-42FC-9175-421D671AFD80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6" name="Chevron">
              <a:extLst>
                <a:ext uri="{FF2B5EF4-FFF2-40B4-BE49-F238E27FC236}">
                  <a16:creationId xmlns:a16="http://schemas.microsoft.com/office/drawing/2014/main" id="{5474FD20-04E2-4F32-B45D-C81BD29FDA9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7" name="Item">
              <a:extLst>
                <a:ext uri="{FF2B5EF4-FFF2-40B4-BE49-F238E27FC236}">
                  <a16:creationId xmlns:a16="http://schemas.microsoft.com/office/drawing/2014/main" id="{8FAEFCF2-2FEF-46D3-962C-549329F88916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8" name="Chevron">
              <a:extLst>
                <a:ext uri="{FF2B5EF4-FFF2-40B4-BE49-F238E27FC236}">
                  <a16:creationId xmlns:a16="http://schemas.microsoft.com/office/drawing/2014/main" id="{137B133F-ADF2-445B-B453-090E00856FB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9" name="Item">
              <a:extLst>
                <a:ext uri="{FF2B5EF4-FFF2-40B4-BE49-F238E27FC236}">
                  <a16:creationId xmlns:a16="http://schemas.microsoft.com/office/drawing/2014/main" id="{91681358-7C71-47E7-BD8C-477D39644FD6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0" name="Chevron">
              <a:extLst>
                <a:ext uri="{FF2B5EF4-FFF2-40B4-BE49-F238E27FC236}">
                  <a16:creationId xmlns:a16="http://schemas.microsoft.com/office/drawing/2014/main" id="{AE143A75-EDB1-423F-8F84-06F883344BA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1" name="Item">
              <a:extLst>
                <a:ext uri="{FF2B5EF4-FFF2-40B4-BE49-F238E27FC236}">
                  <a16:creationId xmlns:a16="http://schemas.microsoft.com/office/drawing/2014/main" id="{BEDE39CA-848C-43BD-AF68-CA776837B993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2" name="Chevron">
              <a:extLst>
                <a:ext uri="{FF2B5EF4-FFF2-40B4-BE49-F238E27FC236}">
                  <a16:creationId xmlns:a16="http://schemas.microsoft.com/office/drawing/2014/main" id="{DDA530F7-E142-4EC1-BBEA-23AC9E28C8D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3" name="Item">
              <a:extLst>
                <a:ext uri="{FF2B5EF4-FFF2-40B4-BE49-F238E27FC236}">
                  <a16:creationId xmlns:a16="http://schemas.microsoft.com/office/drawing/2014/main" id="{E22ABB31-C169-4FDE-AED5-E9A25706B4F4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4" name="Chevron">
              <a:extLst>
                <a:ext uri="{FF2B5EF4-FFF2-40B4-BE49-F238E27FC236}">
                  <a16:creationId xmlns:a16="http://schemas.microsoft.com/office/drawing/2014/main" id="{0B02584B-3A95-48AF-AB04-3289ACA8F61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" name="Chevron">
              <a:extLst>
                <a:ext uri="{FF2B5EF4-FFF2-40B4-BE49-F238E27FC236}">
                  <a16:creationId xmlns:a16="http://schemas.microsoft.com/office/drawing/2014/main" id="{E895C957-BDE2-422B-9CBF-35B3A13ADF0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3594" name="Multipe Users">
              <a:extLst>
                <a:ext uri="{FF2B5EF4-FFF2-40B4-BE49-F238E27FC236}">
                  <a16:creationId xmlns:a16="http://schemas.microsoft.com/office/drawing/2014/main" id="{53B64851-132B-4666-9960-021B4E950DE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95" name="Opened Folder">
              <a:extLst>
                <a:ext uri="{FF2B5EF4-FFF2-40B4-BE49-F238E27FC236}">
                  <a16:creationId xmlns:a16="http://schemas.microsoft.com/office/drawing/2014/main" id="{82AD28FA-D075-4A7A-8A9D-991D0A98474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96" name="Briefcase">
              <a:extLst>
                <a:ext uri="{FF2B5EF4-FFF2-40B4-BE49-F238E27FC236}">
                  <a16:creationId xmlns:a16="http://schemas.microsoft.com/office/drawing/2014/main" id="{27447E63-6217-4DAC-86AD-6BAF7691FD6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97" name="Settings (2)">
              <a:extLst>
                <a:ext uri="{FF2B5EF4-FFF2-40B4-BE49-F238E27FC236}">
                  <a16:creationId xmlns:a16="http://schemas.microsoft.com/office/drawing/2014/main" id="{4B89D694-6366-4BF6-BA54-DD706523044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4" name="Item">
              <a:extLst>
                <a:ext uri="{FF2B5EF4-FFF2-40B4-BE49-F238E27FC236}">
                  <a16:creationId xmlns:a16="http://schemas.microsoft.com/office/drawing/2014/main" id="{3DD0B053-F289-40C6-95AF-4CA680408AFE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3599" name="Audio">
              <a:extLst>
                <a:ext uri="{FF2B5EF4-FFF2-40B4-BE49-F238E27FC236}">
                  <a16:creationId xmlns:a16="http://schemas.microsoft.com/office/drawing/2014/main" id="{B53532E1-E8A8-4A86-8F8F-64205A95424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600" name="Question">
              <a:extLst>
                <a:ext uri="{FF2B5EF4-FFF2-40B4-BE49-F238E27FC236}">
                  <a16:creationId xmlns:a16="http://schemas.microsoft.com/office/drawing/2014/main" id="{AABF2BE1-542C-4B9A-A8E7-1169EAD11B8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7" name="Item">
              <a:extLst>
                <a:ext uri="{FF2B5EF4-FFF2-40B4-BE49-F238E27FC236}">
                  <a16:creationId xmlns:a16="http://schemas.microsoft.com/office/drawing/2014/main" id="{4FC54870-9B5F-4D32-B8F2-E115FCC1A0F2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3602" name="To-do">
              <a:extLst>
                <a:ext uri="{FF2B5EF4-FFF2-40B4-BE49-F238E27FC236}">
                  <a16:creationId xmlns:a16="http://schemas.microsoft.com/office/drawing/2014/main" id="{E802BC18-346D-4B7B-8790-F49B21C77D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9" name="Chevron">
              <a:extLst>
                <a:ext uri="{FF2B5EF4-FFF2-40B4-BE49-F238E27FC236}">
                  <a16:creationId xmlns:a16="http://schemas.microsoft.com/office/drawing/2014/main" id="{EE9C3BEF-DAD2-4F28-A647-9224C54646E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709" name="Link Bar">
            <a:extLst>
              <a:ext uri="{FF2B5EF4-FFF2-40B4-BE49-F238E27FC236}">
                <a16:creationId xmlns:a16="http://schemas.microsoft.com/office/drawing/2014/main" id="{D2338DDE-4C62-4B9F-892F-F04BE0FB691D}"/>
              </a:ext>
            </a:extLst>
          </p:cNvPr>
          <p:cNvSpPr>
            <a:spLocks/>
          </p:cNvSpPr>
          <p:nvPr/>
        </p:nvSpPr>
        <p:spPr bwMode="auto">
          <a:xfrm>
            <a:off x="777875" y="4484688"/>
            <a:ext cx="727297" cy="87065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Połącz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Przypisz</a:t>
            </a:r>
            <a:endParaRPr 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Dezaktywuj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Przełącz na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577" name="Grupa 239">
            <a:extLst>
              <a:ext uri="{FF2B5EF4-FFF2-40B4-BE49-F238E27FC236}">
                <a16:creationId xmlns:a16="http://schemas.microsoft.com/office/drawing/2014/main" id="{3AF0566B-3E0F-401D-9817-7F999BEC9CED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3578" name="Header">
              <a:extLst>
                <a:ext uri="{FF2B5EF4-FFF2-40B4-BE49-F238E27FC236}">
                  <a16:creationId xmlns:a16="http://schemas.microsoft.com/office/drawing/2014/main" id="{A8E0D4BD-18D0-4166-8729-10FE67848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OSOBY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F9AB1044-A239-4BE1-A9AE-10394B7221C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6D18BA43-548C-4944-9815-D23707C3F48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3875" y="890588"/>
            <a:ext cx="11166475" cy="563086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5B8E6595-FA45-4475-B51E-B29188CD1E32}"/>
              </a:ext>
            </a:extLst>
          </p:cNvPr>
          <p:cNvSpPr/>
          <p:nvPr/>
        </p:nvSpPr>
        <p:spPr>
          <a:xfrm>
            <a:off x="512763" y="873125"/>
            <a:ext cx="11163300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4580" name="Search Box">
            <a:extLst>
              <a:ext uri="{FF2B5EF4-FFF2-40B4-BE49-F238E27FC236}">
                <a16:creationId xmlns:a16="http://schemas.microsoft.com/office/drawing/2014/main" id="{1A5F0105-D3B4-4B4B-A735-14C22A6B8DD8}"/>
              </a:ext>
            </a:extLst>
          </p:cNvPr>
          <p:cNvGrpSpPr>
            <a:grpSpLocks/>
          </p:cNvGrpSpPr>
          <p:nvPr/>
        </p:nvGrpSpPr>
        <p:grpSpPr bwMode="auto">
          <a:xfrm>
            <a:off x="9934575" y="1460500"/>
            <a:ext cx="1687513" cy="241300"/>
            <a:chOff x="595686" y="1261242"/>
            <a:chExt cx="1687736" cy="241092"/>
          </a:xfrm>
        </p:grpSpPr>
        <p:sp>
          <p:nvSpPr>
            <p:cNvPr id="25" name="Text Box">
              <a:extLst>
                <a:ext uri="{FF2B5EF4-FFF2-40B4-BE49-F238E27FC236}">
                  <a16:creationId xmlns:a16="http://schemas.microsoft.com/office/drawing/2014/main" id="{959E2D02-B899-4892-A8FD-CC9F29A0A6ED}"/>
                </a:ext>
              </a:extLst>
            </p:cNvPr>
            <p:cNvSpPr/>
            <p:nvPr/>
          </p:nvSpPr>
          <p:spPr>
            <a:xfrm>
              <a:off x="595686" y="1261242"/>
              <a:ext cx="1687736" cy="24109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lIns="274320" tIns="50800" bIns="50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Wyszukaj</a:t>
              </a:r>
              <a:r>
                <a:rPr lang="en-US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…</a:t>
              </a:r>
            </a:p>
          </p:txBody>
        </p:sp>
        <p:sp>
          <p:nvSpPr>
            <p:cNvPr id="26" name="Search Icon">
              <a:extLst>
                <a:ext uri="{FF2B5EF4-FFF2-40B4-BE49-F238E27FC236}">
                  <a16:creationId xmlns:a16="http://schemas.microsoft.com/office/drawing/2014/main" id="{EA4D2EE1-B5CA-42A1-A4A5-66F52BD5CA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7133" y="1313585"/>
              <a:ext cx="136543" cy="136407"/>
            </a:xfrm>
            <a:custGeom>
              <a:avLst/>
              <a:gdLst>
                <a:gd name="T0" fmla="*/ 339 w 537"/>
                <a:gd name="T1" fmla="*/ 338 h 536"/>
                <a:gd name="T2" fmla="*/ 537 w 537"/>
                <a:gd name="T3" fmla="*/ 536 h 536"/>
                <a:gd name="T4" fmla="*/ 392 w 537"/>
                <a:gd name="T5" fmla="*/ 196 h 536"/>
                <a:gd name="T6" fmla="*/ 196 w 537"/>
                <a:gd name="T7" fmla="*/ 392 h 536"/>
                <a:gd name="T8" fmla="*/ 0 w 537"/>
                <a:gd name="T9" fmla="*/ 196 h 536"/>
                <a:gd name="T10" fmla="*/ 196 w 537"/>
                <a:gd name="T11" fmla="*/ 0 h 536"/>
                <a:gd name="T12" fmla="*/ 392 w 537"/>
                <a:gd name="T13" fmla="*/ 1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6">
                  <a:moveTo>
                    <a:pt x="339" y="338"/>
                  </a:moveTo>
                  <a:lnTo>
                    <a:pt x="537" y="536"/>
                  </a:lnTo>
                  <a:moveTo>
                    <a:pt x="392" y="196"/>
                  </a:moveTo>
                  <a:cubicBezTo>
                    <a:pt x="392" y="304"/>
                    <a:pt x="305" y="392"/>
                    <a:pt x="196" y="392"/>
                  </a:cubicBezTo>
                  <a:cubicBezTo>
                    <a:pt x="88" y="392"/>
                    <a:pt x="0" y="304"/>
                    <a:pt x="0" y="196"/>
                  </a:cubicBezTo>
                  <a:cubicBezTo>
                    <a:pt x="0" y="87"/>
                    <a:pt x="88" y="0"/>
                    <a:pt x="196" y="0"/>
                  </a:cubicBezTo>
                  <a:cubicBezTo>
                    <a:pt x="305" y="0"/>
                    <a:pt x="392" y="87"/>
                    <a:pt x="392" y="196"/>
                  </a:cubicBezTo>
                  <a:close/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4581" name="Group 231">
            <a:extLst>
              <a:ext uri="{FF2B5EF4-FFF2-40B4-BE49-F238E27FC236}">
                <a16:creationId xmlns:a16="http://schemas.microsoft.com/office/drawing/2014/main" id="{A6F0C787-C7F8-41A9-BAF8-8B240535F523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4655" name="Label">
              <a:extLst>
                <a:ext uri="{FF2B5EF4-FFF2-40B4-BE49-F238E27FC236}">
                  <a16:creationId xmlns:a16="http://schemas.microsoft.com/office/drawing/2014/main" id="{7CD8AA52-7526-402A-B020-9243C319A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656" name="User">
              <a:extLst>
                <a:ext uri="{FF2B5EF4-FFF2-40B4-BE49-F238E27FC236}">
                  <a16:creationId xmlns:a16="http://schemas.microsoft.com/office/drawing/2014/main" id="{BFF1DDA6-ABE7-4098-8CB3-BEBDA6D47A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B7BBEE48-BF86-4BA6-B30F-190394949D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65912B2-8065-4A88-82C1-621AA6B115CA}"/>
              </a:ext>
            </a:extLst>
          </p:cNvPr>
          <p:cNvGraphicFramePr>
            <a:graphicFrameLocks noGrp="1"/>
          </p:cNvGraphicFramePr>
          <p:nvPr/>
        </p:nvGraphicFramePr>
        <p:xfrm>
          <a:off x="2460625" y="2132013"/>
          <a:ext cx="7707315" cy="1927224"/>
        </p:xfrm>
        <a:graphic>
          <a:graphicData uri="http://schemas.openxmlformats.org/drawingml/2006/table">
            <a:tbl>
              <a:tblPr firstRow="1" bandRow="1"/>
              <a:tblGrid>
                <a:gridCol w="10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97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 działania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Dotyczy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Osoba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Priorytet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Priorytet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Pozostało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telefon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WSC-10000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Oleg Sawczenko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u="none" kern="120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Wysoki</a:t>
                      </a:r>
                      <a:endParaRPr lang="en-US" sz="900" u="none" kern="1200" noProof="1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u="none" kern="120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2019-03-01</a:t>
                      </a:r>
                      <a:r>
                        <a:rPr lang="pl-PL" sz="900" u="none" kern="1200" baseline="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12:00</a:t>
                      </a:r>
                      <a:endParaRPr lang="en-US" sz="900" u="none" kern="1200" noProof="1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dni 10 godzin</a:t>
                      </a:r>
                      <a:endParaRPr lang="en-US" sz="9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telefon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WSC-10001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Luboj Krawczuk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Wysoki</a:t>
                      </a:r>
                      <a:endParaRPr lang="en-US" sz="900" u="none" kern="1200" noProof="1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none" kern="120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2019-03-01</a:t>
                      </a:r>
                      <a:r>
                        <a:rPr lang="pl-PL" sz="900" u="none" kern="1200" baseline="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10:00</a:t>
                      </a:r>
                      <a:endParaRPr lang="en-US" sz="900" u="none" kern="1200" noProof="1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sz="900" u="none" kern="1200" noProof="1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dni 12 godzin</a:t>
                      </a:r>
                      <a:endParaRPr lang="en-US" sz="9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e-mail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WSC-20001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 Panasjuk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Standardowy</a:t>
                      </a:r>
                      <a:endParaRPr lang="en-US" sz="900" u="none" kern="1200" noProof="1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u="none" kern="1200" noProof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2019-03-03</a:t>
                      </a:r>
                      <a:r>
                        <a:rPr lang="pl-PL" sz="900" u="none" kern="1200" baseline="0" noProof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12:00</a:t>
                      </a:r>
                      <a:endParaRPr lang="en-US" sz="900" u="none" kern="1200" noProof="1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dni 12 godzin</a:t>
                      </a:r>
                      <a:endParaRPr lang="en-US" sz="9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spotkanie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WSC-40000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Jang Li</a:t>
                      </a:r>
                      <a:r>
                        <a:rPr lang="pl-PL" sz="900" u="none" kern="1200" baseline="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Xin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Standardowy</a:t>
                      </a:r>
                      <a:endParaRPr lang="en-US" sz="900" u="none" kern="1200" noProof="1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2019-03-03 12:00</a:t>
                      </a:r>
                      <a:endParaRPr lang="en-US" sz="900" u="none" kern="1200" noProof="1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dni 12 godzin</a:t>
                      </a:r>
                      <a:endParaRPr lang="en-US" sz="9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21" name="Header">
            <a:extLst>
              <a:ext uri="{FF2B5EF4-FFF2-40B4-BE49-F238E27FC236}">
                <a16:creationId xmlns:a16="http://schemas.microsoft.com/office/drawing/2014/main" id="{6393C7C2-AB4C-43A8-86E5-36E4AE2C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3" y="1387475"/>
            <a:ext cx="31115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najbliższe działania</a:t>
            </a:r>
            <a:endParaRPr lang="en-US" altLang="pl-PL" sz="18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Chevron">
            <a:extLst>
              <a:ext uri="{FF2B5EF4-FFF2-40B4-BE49-F238E27FC236}">
                <a16:creationId xmlns:a16="http://schemas.microsoft.com/office/drawing/2014/main" id="{250F76F3-11BF-403F-8050-35C7C54C625B}"/>
              </a:ext>
            </a:extLst>
          </p:cNvPr>
          <p:cNvSpPr>
            <a:spLocks noChangeAspect="1"/>
          </p:cNvSpPr>
          <p:nvPr/>
        </p:nvSpPr>
        <p:spPr bwMode="auto">
          <a:xfrm>
            <a:off x="5905500" y="1555750"/>
            <a:ext cx="138113" cy="77788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E4C6997C-92FA-4168-A82C-D18E24D5D717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4" name="Sorting (Ascending)">
            <a:extLst>
              <a:ext uri="{FF2B5EF4-FFF2-40B4-BE49-F238E27FC236}">
                <a16:creationId xmlns:a16="http://schemas.microsoft.com/office/drawing/2014/main" id="{FC43D4EB-B22C-4D97-AB08-CDA1A32BC3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71850" y="2190750"/>
            <a:ext cx="165100" cy="111125"/>
          </a:xfrm>
          <a:custGeom>
            <a:avLst/>
            <a:gdLst>
              <a:gd name="T0" fmla="*/ 2147483646 w 679"/>
              <a:gd name="T1" fmla="*/ 0 h 458"/>
              <a:gd name="T2" fmla="*/ 2147483646 w 679"/>
              <a:gd name="T3" fmla="*/ 2147483646 h 458"/>
              <a:gd name="T4" fmla="*/ 2147483646 w 679"/>
              <a:gd name="T5" fmla="*/ 2147483646 h 458"/>
              <a:gd name="T6" fmla="*/ 2147483646 w 679"/>
              <a:gd name="T7" fmla="*/ 2147483646 h 458"/>
              <a:gd name="T8" fmla="*/ 2147483646 w 679"/>
              <a:gd name="T9" fmla="*/ 2147483646 h 458"/>
              <a:gd name="T10" fmla="*/ 2147483646 w 679"/>
              <a:gd name="T11" fmla="*/ 2147483646 h 458"/>
              <a:gd name="T12" fmla="*/ 2147483646 w 679"/>
              <a:gd name="T13" fmla="*/ 2147483646 h 458"/>
              <a:gd name="T14" fmla="*/ 2147483646 w 679"/>
              <a:gd name="T15" fmla="*/ 2147483646 h 458"/>
              <a:gd name="T16" fmla="*/ 2147483646 w 679"/>
              <a:gd name="T17" fmla="*/ 2147483646 h 458"/>
              <a:gd name="T18" fmla="*/ 2147483646 w 679"/>
              <a:gd name="T19" fmla="*/ 2147483646 h 458"/>
              <a:gd name="T20" fmla="*/ 2147483646 w 679"/>
              <a:gd name="T21" fmla="*/ 2147483646 h 458"/>
              <a:gd name="T22" fmla="*/ 2147483646 w 679"/>
              <a:gd name="T23" fmla="*/ 0 h 458"/>
              <a:gd name="T24" fmla="*/ 2147483646 w 679"/>
              <a:gd name="T25" fmla="*/ 0 h 458"/>
              <a:gd name="T26" fmla="*/ 2147483646 w 679"/>
              <a:gd name="T27" fmla="*/ 2147483646 h 458"/>
              <a:gd name="T28" fmla="*/ 2147483646 w 679"/>
              <a:gd name="T29" fmla="*/ 2147483646 h 458"/>
              <a:gd name="T30" fmla="*/ 2147483646 w 679"/>
              <a:gd name="T31" fmla="*/ 0 h 458"/>
              <a:gd name="T32" fmla="*/ 2147483646 w 679"/>
              <a:gd name="T33" fmla="*/ 0 h 458"/>
              <a:gd name="T34" fmla="*/ 2147483646 w 679"/>
              <a:gd name="T35" fmla="*/ 2147483646 h 458"/>
              <a:gd name="T36" fmla="*/ 2147483646 w 679"/>
              <a:gd name="T37" fmla="*/ 2147483646 h 458"/>
              <a:gd name="T38" fmla="*/ 2147483646 w 679"/>
              <a:gd name="T39" fmla="*/ 2147483646 h 458"/>
              <a:gd name="T40" fmla="*/ 2147483646 w 679"/>
              <a:gd name="T41" fmla="*/ 2147483646 h 458"/>
              <a:gd name="T42" fmla="*/ 2147483646 w 679"/>
              <a:gd name="T43" fmla="*/ 2147483646 h 458"/>
              <a:gd name="T44" fmla="*/ 2147483646 w 679"/>
              <a:gd name="T45" fmla="*/ 2147483646 h 458"/>
              <a:gd name="T46" fmla="*/ 2147483646 w 679"/>
              <a:gd name="T47" fmla="*/ 2147483646 h 458"/>
              <a:gd name="T48" fmla="*/ 2147483646 w 679"/>
              <a:gd name="T49" fmla="*/ 2147483646 h 458"/>
              <a:gd name="T50" fmla="*/ 2147483646 w 679"/>
              <a:gd name="T51" fmla="*/ 2147483646 h 458"/>
              <a:gd name="T52" fmla="*/ 2147483646 w 679"/>
              <a:gd name="T53" fmla="*/ 2147483646 h 458"/>
              <a:gd name="T54" fmla="*/ 2147483646 w 679"/>
              <a:gd name="T55" fmla="*/ 2147483646 h 458"/>
              <a:gd name="T56" fmla="*/ 2147483646 w 679"/>
              <a:gd name="T57" fmla="*/ 2147483646 h 458"/>
              <a:gd name="T58" fmla="*/ 2147483646 w 679"/>
              <a:gd name="T59" fmla="*/ 2147483646 h 458"/>
              <a:gd name="T60" fmla="*/ 2147483646 w 679"/>
              <a:gd name="T61" fmla="*/ 2147483646 h 458"/>
              <a:gd name="T62" fmla="*/ 2147483646 w 679"/>
              <a:gd name="T63" fmla="*/ 2147483646 h 458"/>
              <a:gd name="T64" fmla="*/ 2147483646 w 679"/>
              <a:gd name="T65" fmla="*/ 2147483646 h 458"/>
              <a:gd name="T66" fmla="*/ 2147483646 w 679"/>
              <a:gd name="T67" fmla="*/ 2147483646 h 458"/>
              <a:gd name="T68" fmla="*/ 2147483646 w 679"/>
              <a:gd name="T69" fmla="*/ 2147483646 h 458"/>
              <a:gd name="T70" fmla="*/ 2147483646 w 679"/>
              <a:gd name="T71" fmla="*/ 2147483646 h 458"/>
              <a:gd name="T72" fmla="*/ 2147483646 w 679"/>
              <a:gd name="T73" fmla="*/ 2147483646 h 458"/>
              <a:gd name="T74" fmla="*/ 2147483646 w 679"/>
              <a:gd name="T75" fmla="*/ 2147483646 h 458"/>
              <a:gd name="T76" fmla="*/ 2147483646 w 679"/>
              <a:gd name="T77" fmla="*/ 2147483646 h 458"/>
              <a:gd name="T78" fmla="*/ 2147483646 w 679"/>
              <a:gd name="T79" fmla="*/ 2147483646 h 4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79" h="458">
                <a:moveTo>
                  <a:pt x="538" y="0"/>
                </a:moveTo>
                <a:cubicBezTo>
                  <a:pt x="531" y="0"/>
                  <a:pt x="525" y="6"/>
                  <a:pt x="525" y="13"/>
                </a:cubicBezTo>
                <a:lnTo>
                  <a:pt x="525" y="407"/>
                </a:lnTo>
                <a:lnTo>
                  <a:pt x="429" y="311"/>
                </a:lnTo>
                <a:cubicBezTo>
                  <a:pt x="427" y="309"/>
                  <a:pt x="423" y="307"/>
                  <a:pt x="420" y="307"/>
                </a:cubicBezTo>
                <a:cubicBezTo>
                  <a:pt x="408" y="307"/>
                  <a:pt x="402" y="322"/>
                  <a:pt x="410" y="330"/>
                </a:cubicBezTo>
                <a:lnTo>
                  <a:pt x="538" y="458"/>
                </a:lnTo>
                <a:lnTo>
                  <a:pt x="666" y="330"/>
                </a:lnTo>
                <a:cubicBezTo>
                  <a:pt x="679" y="317"/>
                  <a:pt x="660" y="298"/>
                  <a:pt x="647" y="311"/>
                </a:cubicBezTo>
                <a:lnTo>
                  <a:pt x="552" y="407"/>
                </a:lnTo>
                <a:lnTo>
                  <a:pt x="552" y="13"/>
                </a:lnTo>
                <a:cubicBezTo>
                  <a:pt x="552" y="6"/>
                  <a:pt x="546" y="0"/>
                  <a:pt x="538" y="0"/>
                </a:cubicBezTo>
                <a:close/>
                <a:moveTo>
                  <a:pt x="18" y="0"/>
                </a:moveTo>
                <a:cubicBezTo>
                  <a:pt x="1" y="0"/>
                  <a:pt x="1" y="26"/>
                  <a:pt x="18" y="26"/>
                </a:cubicBezTo>
                <a:lnTo>
                  <a:pt x="98" y="26"/>
                </a:lnTo>
                <a:cubicBezTo>
                  <a:pt x="116" y="26"/>
                  <a:pt x="116" y="0"/>
                  <a:pt x="98" y="0"/>
                </a:cubicBezTo>
                <a:lnTo>
                  <a:pt x="18" y="0"/>
                </a:lnTo>
                <a:close/>
                <a:moveTo>
                  <a:pt x="17" y="107"/>
                </a:moveTo>
                <a:cubicBezTo>
                  <a:pt x="0" y="108"/>
                  <a:pt x="1" y="134"/>
                  <a:pt x="18" y="133"/>
                </a:cubicBezTo>
                <a:lnTo>
                  <a:pt x="152" y="133"/>
                </a:lnTo>
                <a:cubicBezTo>
                  <a:pt x="170" y="134"/>
                  <a:pt x="170" y="106"/>
                  <a:pt x="152" y="107"/>
                </a:cubicBezTo>
                <a:lnTo>
                  <a:pt x="18" y="107"/>
                </a:lnTo>
                <a:cubicBezTo>
                  <a:pt x="18" y="107"/>
                  <a:pt x="17" y="107"/>
                  <a:pt x="17" y="107"/>
                </a:cubicBezTo>
                <a:close/>
                <a:moveTo>
                  <a:pt x="17" y="213"/>
                </a:moveTo>
                <a:cubicBezTo>
                  <a:pt x="0" y="214"/>
                  <a:pt x="1" y="240"/>
                  <a:pt x="18" y="240"/>
                </a:cubicBezTo>
                <a:lnTo>
                  <a:pt x="205" y="240"/>
                </a:lnTo>
                <a:cubicBezTo>
                  <a:pt x="223" y="240"/>
                  <a:pt x="223" y="213"/>
                  <a:pt x="205" y="213"/>
                </a:cubicBezTo>
                <a:lnTo>
                  <a:pt x="18" y="213"/>
                </a:lnTo>
                <a:cubicBezTo>
                  <a:pt x="18" y="213"/>
                  <a:pt x="17" y="213"/>
                  <a:pt x="17" y="213"/>
                </a:cubicBezTo>
                <a:close/>
                <a:moveTo>
                  <a:pt x="18" y="320"/>
                </a:moveTo>
                <a:cubicBezTo>
                  <a:pt x="1" y="320"/>
                  <a:pt x="1" y="346"/>
                  <a:pt x="18" y="346"/>
                </a:cubicBezTo>
                <a:lnTo>
                  <a:pt x="258" y="346"/>
                </a:lnTo>
                <a:cubicBezTo>
                  <a:pt x="276" y="346"/>
                  <a:pt x="276" y="320"/>
                  <a:pt x="258" y="320"/>
                </a:cubicBezTo>
                <a:lnTo>
                  <a:pt x="18" y="320"/>
                </a:lnTo>
                <a:close/>
                <a:moveTo>
                  <a:pt x="352" y="427"/>
                </a:moveTo>
                <a:cubicBezTo>
                  <a:pt x="352" y="427"/>
                  <a:pt x="352" y="427"/>
                  <a:pt x="352" y="427"/>
                </a:cubicBezTo>
                <a:lnTo>
                  <a:pt x="18" y="427"/>
                </a:lnTo>
                <a:cubicBezTo>
                  <a:pt x="0" y="426"/>
                  <a:pt x="0" y="454"/>
                  <a:pt x="18" y="453"/>
                </a:cubicBezTo>
                <a:lnTo>
                  <a:pt x="352" y="453"/>
                </a:lnTo>
                <a:cubicBezTo>
                  <a:pt x="369" y="453"/>
                  <a:pt x="370" y="427"/>
                  <a:pt x="352" y="427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0" name="Panel">
            <a:extLst>
              <a:ext uri="{FF2B5EF4-FFF2-40B4-BE49-F238E27FC236}">
                <a16:creationId xmlns:a16="http://schemas.microsoft.com/office/drawing/2014/main" id="{4B2F233A-6CE8-456B-8B93-130CFA754CD1}"/>
              </a:ext>
            </a:extLst>
          </p:cNvPr>
          <p:cNvSpPr/>
          <p:nvPr/>
        </p:nvSpPr>
        <p:spPr>
          <a:xfrm>
            <a:off x="512763" y="1292225"/>
            <a:ext cx="1828800" cy="522922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4626" name="Grupa 40">
            <a:extLst>
              <a:ext uri="{FF2B5EF4-FFF2-40B4-BE49-F238E27FC236}">
                <a16:creationId xmlns:a16="http://schemas.microsoft.com/office/drawing/2014/main" id="{75C46B5C-0891-4167-9CB2-91632BC118FA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42" name="Item">
              <a:extLst>
                <a:ext uri="{FF2B5EF4-FFF2-40B4-BE49-F238E27FC236}">
                  <a16:creationId xmlns:a16="http://schemas.microsoft.com/office/drawing/2014/main" id="{BB747D54-8335-4ACA-AC0E-765BEFD5580B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3" name="Chevron">
              <a:extLst>
                <a:ext uri="{FF2B5EF4-FFF2-40B4-BE49-F238E27FC236}">
                  <a16:creationId xmlns:a16="http://schemas.microsoft.com/office/drawing/2014/main" id="{E7602340-498F-41B7-9E03-074DA7DDA0E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633" name="Dashboard">
              <a:extLst>
                <a:ext uri="{FF2B5EF4-FFF2-40B4-BE49-F238E27FC236}">
                  <a16:creationId xmlns:a16="http://schemas.microsoft.com/office/drawing/2014/main" id="{B82114BB-BC85-48A8-A550-8DF059BA979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Item">
              <a:extLst>
                <a:ext uri="{FF2B5EF4-FFF2-40B4-BE49-F238E27FC236}">
                  <a16:creationId xmlns:a16="http://schemas.microsoft.com/office/drawing/2014/main" id="{903C5EA6-44F2-4C82-879E-2D30C1EDA180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6" name="Chevron">
              <a:extLst>
                <a:ext uri="{FF2B5EF4-FFF2-40B4-BE49-F238E27FC236}">
                  <a16:creationId xmlns:a16="http://schemas.microsoft.com/office/drawing/2014/main" id="{A3BBE8BD-A9E0-4B5C-96E6-48F3DED30A9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7" name="Item">
              <a:extLst>
                <a:ext uri="{FF2B5EF4-FFF2-40B4-BE49-F238E27FC236}">
                  <a16:creationId xmlns:a16="http://schemas.microsoft.com/office/drawing/2014/main" id="{87AFC4F1-8A19-4B7B-A529-B9419110264F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8" name="Chevron">
              <a:extLst>
                <a:ext uri="{FF2B5EF4-FFF2-40B4-BE49-F238E27FC236}">
                  <a16:creationId xmlns:a16="http://schemas.microsoft.com/office/drawing/2014/main" id="{206BFFBA-37F7-40A2-8901-CDC2D707196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9" name="Item">
              <a:extLst>
                <a:ext uri="{FF2B5EF4-FFF2-40B4-BE49-F238E27FC236}">
                  <a16:creationId xmlns:a16="http://schemas.microsoft.com/office/drawing/2014/main" id="{9996DD30-7DB6-40B4-A9F6-298CD9B12F8C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0" name="Chevron">
              <a:extLst>
                <a:ext uri="{FF2B5EF4-FFF2-40B4-BE49-F238E27FC236}">
                  <a16:creationId xmlns:a16="http://schemas.microsoft.com/office/drawing/2014/main" id="{E8A3F71A-2064-4AB8-9A51-F9B769FC574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1" name="Item">
              <a:extLst>
                <a:ext uri="{FF2B5EF4-FFF2-40B4-BE49-F238E27FC236}">
                  <a16:creationId xmlns:a16="http://schemas.microsoft.com/office/drawing/2014/main" id="{E70D8BAF-3BFF-4027-8EAB-CEDB28DAFB4B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2" name="Chevron">
              <a:extLst>
                <a:ext uri="{FF2B5EF4-FFF2-40B4-BE49-F238E27FC236}">
                  <a16:creationId xmlns:a16="http://schemas.microsoft.com/office/drawing/2014/main" id="{6516489C-E2CC-46D9-A2F1-BD73AF1977F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3" name="Item">
              <a:extLst>
                <a:ext uri="{FF2B5EF4-FFF2-40B4-BE49-F238E27FC236}">
                  <a16:creationId xmlns:a16="http://schemas.microsoft.com/office/drawing/2014/main" id="{7A70E164-44A7-45D2-996E-E3830D81B57D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4" name="Chevron">
              <a:extLst>
                <a:ext uri="{FF2B5EF4-FFF2-40B4-BE49-F238E27FC236}">
                  <a16:creationId xmlns:a16="http://schemas.microsoft.com/office/drawing/2014/main" id="{31B08EBC-D9EB-4AF3-9EC7-B476440350C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5" name="Chevron">
              <a:extLst>
                <a:ext uri="{FF2B5EF4-FFF2-40B4-BE49-F238E27FC236}">
                  <a16:creationId xmlns:a16="http://schemas.microsoft.com/office/drawing/2014/main" id="{69532850-AC45-42CF-AA03-01AA3AE350D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645" name="Multipe Users">
              <a:extLst>
                <a:ext uri="{FF2B5EF4-FFF2-40B4-BE49-F238E27FC236}">
                  <a16:creationId xmlns:a16="http://schemas.microsoft.com/office/drawing/2014/main" id="{E71964CD-72C6-4C31-8B7A-FD4B48C1E7F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646" name="Opened Folder">
              <a:extLst>
                <a:ext uri="{FF2B5EF4-FFF2-40B4-BE49-F238E27FC236}">
                  <a16:creationId xmlns:a16="http://schemas.microsoft.com/office/drawing/2014/main" id="{BAA2116A-F61E-4FC0-BEB0-2063747CFAE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647" name="Briefcase">
              <a:extLst>
                <a:ext uri="{FF2B5EF4-FFF2-40B4-BE49-F238E27FC236}">
                  <a16:creationId xmlns:a16="http://schemas.microsoft.com/office/drawing/2014/main" id="{E92ED061-20ED-4FD3-9B5A-54DF645D1A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648" name="Settings (2)">
              <a:extLst>
                <a:ext uri="{FF2B5EF4-FFF2-40B4-BE49-F238E27FC236}">
                  <a16:creationId xmlns:a16="http://schemas.microsoft.com/office/drawing/2014/main" id="{6B264FA6-6908-41DA-A3DD-8D894784CC5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Item">
              <a:extLst>
                <a:ext uri="{FF2B5EF4-FFF2-40B4-BE49-F238E27FC236}">
                  <a16:creationId xmlns:a16="http://schemas.microsoft.com/office/drawing/2014/main" id="{4105FF6B-75BA-44AE-9A0D-E9FBD10F02BE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650" name="Audio">
              <a:extLst>
                <a:ext uri="{FF2B5EF4-FFF2-40B4-BE49-F238E27FC236}">
                  <a16:creationId xmlns:a16="http://schemas.microsoft.com/office/drawing/2014/main" id="{30D0B207-4E9A-437E-91CE-E87A67EEECE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651" name="Question">
              <a:extLst>
                <a:ext uri="{FF2B5EF4-FFF2-40B4-BE49-F238E27FC236}">
                  <a16:creationId xmlns:a16="http://schemas.microsoft.com/office/drawing/2014/main" id="{8FEE0DF4-C0AD-4FA0-8F5A-58DB243CFF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Item">
              <a:extLst>
                <a:ext uri="{FF2B5EF4-FFF2-40B4-BE49-F238E27FC236}">
                  <a16:creationId xmlns:a16="http://schemas.microsoft.com/office/drawing/2014/main" id="{B8A6DB75-1F63-4651-93A5-2BC4BA4C501C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653" name="To-do">
              <a:extLst>
                <a:ext uri="{FF2B5EF4-FFF2-40B4-BE49-F238E27FC236}">
                  <a16:creationId xmlns:a16="http://schemas.microsoft.com/office/drawing/2014/main" id="{3193D6C2-39AF-4662-B716-AE40B2BF6F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Chevron">
              <a:extLst>
                <a:ext uri="{FF2B5EF4-FFF2-40B4-BE49-F238E27FC236}">
                  <a16:creationId xmlns:a16="http://schemas.microsoft.com/office/drawing/2014/main" id="{CABD93E7-1D2B-4FD4-AA7D-E4F3E0DF1F2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4627" name="Grupa 70">
            <a:extLst>
              <a:ext uri="{FF2B5EF4-FFF2-40B4-BE49-F238E27FC236}">
                <a16:creationId xmlns:a16="http://schemas.microsoft.com/office/drawing/2014/main" id="{D4FB3783-DF93-4D67-AC03-51A7C46401F0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4629" name="Header">
              <a:extLst>
                <a:ext uri="{FF2B5EF4-FFF2-40B4-BE49-F238E27FC236}">
                  <a16:creationId xmlns:a16="http://schemas.microsoft.com/office/drawing/2014/main" id="{6199E0EE-4F7D-4B93-8E76-A16537297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LISTA DZIAŁAŃ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Item">
              <a:extLst>
                <a:ext uri="{FF2B5EF4-FFF2-40B4-BE49-F238E27FC236}">
                  <a16:creationId xmlns:a16="http://schemas.microsoft.com/office/drawing/2014/main" id="{24F089BD-F503-4525-BE4B-7F066278E447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4628" name="To-do">
            <a:extLst>
              <a:ext uri="{FF2B5EF4-FFF2-40B4-BE49-F238E27FC236}">
                <a16:creationId xmlns:a16="http://schemas.microsoft.com/office/drawing/2014/main" id="{6AAFCC10-9D7A-4305-B2D0-2794D431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05075" y="1400175"/>
            <a:ext cx="388938" cy="382588"/>
          </a:xfrm>
          <a:custGeom>
            <a:avLst/>
            <a:gdLst>
              <a:gd name="T0" fmla="*/ 2147483646 w 675"/>
              <a:gd name="T1" fmla="*/ 2147483646 h 670"/>
              <a:gd name="T2" fmla="*/ 2147483646 w 675"/>
              <a:gd name="T3" fmla="*/ 2147483646 h 670"/>
              <a:gd name="T4" fmla="*/ 2147483646 w 675"/>
              <a:gd name="T5" fmla="*/ 2147483646 h 670"/>
              <a:gd name="T6" fmla="*/ 2147483646 w 675"/>
              <a:gd name="T7" fmla="*/ 2147483646 h 670"/>
              <a:gd name="T8" fmla="*/ 2147483646 w 675"/>
              <a:gd name="T9" fmla="*/ 2147483646 h 670"/>
              <a:gd name="T10" fmla="*/ 2147483646 w 675"/>
              <a:gd name="T11" fmla="*/ 2147483646 h 670"/>
              <a:gd name="T12" fmla="*/ 2147483646 w 675"/>
              <a:gd name="T13" fmla="*/ 2147483646 h 670"/>
              <a:gd name="T14" fmla="*/ 2147483646 w 675"/>
              <a:gd name="T15" fmla="*/ 2147483646 h 670"/>
              <a:gd name="T16" fmla="*/ 2147483646 w 675"/>
              <a:gd name="T17" fmla="*/ 2147483646 h 670"/>
              <a:gd name="T18" fmla="*/ 2147483646 w 675"/>
              <a:gd name="T19" fmla="*/ 2147483646 h 670"/>
              <a:gd name="T20" fmla="*/ 2147483646 w 675"/>
              <a:gd name="T21" fmla="*/ 2147483646 h 670"/>
              <a:gd name="T22" fmla="*/ 2147483646 w 675"/>
              <a:gd name="T23" fmla="*/ 2147483646 h 670"/>
              <a:gd name="T24" fmla="*/ 2147483646 w 675"/>
              <a:gd name="T25" fmla="*/ 2147483646 h 670"/>
              <a:gd name="T26" fmla="*/ 2147483646 w 675"/>
              <a:gd name="T27" fmla="*/ 2147483646 h 670"/>
              <a:gd name="T28" fmla="*/ 2147483646 w 675"/>
              <a:gd name="T29" fmla="*/ 2147483646 h 670"/>
              <a:gd name="T30" fmla="*/ 2147483646 w 675"/>
              <a:gd name="T31" fmla="*/ 2147483646 h 670"/>
              <a:gd name="T32" fmla="*/ 2147483646 w 675"/>
              <a:gd name="T33" fmla="*/ 2147483646 h 670"/>
              <a:gd name="T34" fmla="*/ 2147483646 w 675"/>
              <a:gd name="T35" fmla="*/ 2147483646 h 670"/>
              <a:gd name="T36" fmla="*/ 2147483646 w 675"/>
              <a:gd name="T37" fmla="*/ 2147483646 h 670"/>
              <a:gd name="T38" fmla="*/ 2147483646 w 675"/>
              <a:gd name="T39" fmla="*/ 2147483646 h 670"/>
              <a:gd name="T40" fmla="*/ 2147483646 w 675"/>
              <a:gd name="T41" fmla="*/ 2147483646 h 670"/>
              <a:gd name="T42" fmla="*/ 2147483646 w 675"/>
              <a:gd name="T43" fmla="*/ 2147483646 h 670"/>
              <a:gd name="T44" fmla="*/ 2147483646 w 675"/>
              <a:gd name="T45" fmla="*/ 2147483646 h 670"/>
              <a:gd name="T46" fmla="*/ 2147483646 w 675"/>
              <a:gd name="T47" fmla="*/ 2147483646 h 670"/>
              <a:gd name="T48" fmla="*/ 2147483646 w 675"/>
              <a:gd name="T49" fmla="*/ 2147483646 h 670"/>
              <a:gd name="T50" fmla="*/ 2147483646 w 675"/>
              <a:gd name="T51" fmla="*/ 2147483646 h 670"/>
              <a:gd name="T52" fmla="*/ 2147483646 w 675"/>
              <a:gd name="T53" fmla="*/ 2147483646 h 670"/>
              <a:gd name="T54" fmla="*/ 2147483646 w 675"/>
              <a:gd name="T55" fmla="*/ 2147483646 h 670"/>
              <a:gd name="T56" fmla="*/ 2147483646 w 675"/>
              <a:gd name="T57" fmla="*/ 2147483646 h 670"/>
              <a:gd name="T58" fmla="*/ 2147483646 w 675"/>
              <a:gd name="T59" fmla="*/ 2147483646 h 670"/>
              <a:gd name="T60" fmla="*/ 2147483646 w 675"/>
              <a:gd name="T61" fmla="*/ 2147483646 h 670"/>
              <a:gd name="T62" fmla="*/ 2147483646 w 675"/>
              <a:gd name="T63" fmla="*/ 2147483646 h 670"/>
              <a:gd name="T64" fmla="*/ 2147483646 w 675"/>
              <a:gd name="T65" fmla="*/ 2147483646 h 670"/>
              <a:gd name="T66" fmla="*/ 2147483646 w 675"/>
              <a:gd name="T67" fmla="*/ 2147483646 h 670"/>
              <a:gd name="T68" fmla="*/ 2147483646 w 675"/>
              <a:gd name="T69" fmla="*/ 2147483646 h 670"/>
              <a:gd name="T70" fmla="*/ 2147483646 w 675"/>
              <a:gd name="T71" fmla="*/ 2147483646 h 670"/>
              <a:gd name="T72" fmla="*/ 2147483646 w 675"/>
              <a:gd name="T73" fmla="*/ 2147483646 h 670"/>
              <a:gd name="T74" fmla="*/ 2147483646 w 675"/>
              <a:gd name="T75" fmla="*/ 2147483646 h 670"/>
              <a:gd name="T76" fmla="*/ 2147483646 w 675"/>
              <a:gd name="T77" fmla="*/ 2147483646 h 670"/>
              <a:gd name="T78" fmla="*/ 2147483646 w 675"/>
              <a:gd name="T79" fmla="*/ 2147483646 h 670"/>
              <a:gd name="T80" fmla="*/ 2147483646 w 675"/>
              <a:gd name="T81" fmla="*/ 2147483646 h 670"/>
              <a:gd name="T82" fmla="*/ 2147483646 w 675"/>
              <a:gd name="T83" fmla="*/ 2147483646 h 6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75" h="670">
                <a:moveTo>
                  <a:pt x="195" y="1"/>
                </a:moveTo>
                <a:cubicBezTo>
                  <a:pt x="191" y="1"/>
                  <a:pt x="187" y="3"/>
                  <a:pt x="184" y="7"/>
                </a:cubicBezTo>
                <a:lnTo>
                  <a:pt x="87" y="152"/>
                </a:lnTo>
                <a:lnTo>
                  <a:pt x="32" y="86"/>
                </a:lnTo>
                <a:cubicBezTo>
                  <a:pt x="21" y="71"/>
                  <a:pt x="0" y="89"/>
                  <a:pt x="12" y="103"/>
                </a:cubicBezTo>
                <a:lnTo>
                  <a:pt x="78" y="183"/>
                </a:lnTo>
                <a:cubicBezTo>
                  <a:pt x="84" y="190"/>
                  <a:pt x="95" y="189"/>
                  <a:pt x="100" y="182"/>
                </a:cubicBezTo>
                <a:lnTo>
                  <a:pt x="206" y="22"/>
                </a:lnTo>
                <a:cubicBezTo>
                  <a:pt x="213" y="13"/>
                  <a:pt x="206" y="0"/>
                  <a:pt x="195" y="1"/>
                </a:cubicBezTo>
                <a:close/>
                <a:moveTo>
                  <a:pt x="275" y="94"/>
                </a:moveTo>
                <a:lnTo>
                  <a:pt x="275" y="121"/>
                </a:lnTo>
                <a:lnTo>
                  <a:pt x="675" y="121"/>
                </a:lnTo>
                <a:lnTo>
                  <a:pt x="675" y="94"/>
                </a:lnTo>
                <a:lnTo>
                  <a:pt x="275" y="94"/>
                </a:lnTo>
                <a:close/>
                <a:moveTo>
                  <a:pt x="195" y="227"/>
                </a:moveTo>
                <a:cubicBezTo>
                  <a:pt x="191" y="228"/>
                  <a:pt x="187" y="230"/>
                  <a:pt x="184" y="233"/>
                </a:cubicBezTo>
                <a:lnTo>
                  <a:pt x="87" y="379"/>
                </a:lnTo>
                <a:lnTo>
                  <a:pt x="32" y="312"/>
                </a:lnTo>
                <a:cubicBezTo>
                  <a:pt x="21" y="298"/>
                  <a:pt x="0" y="316"/>
                  <a:pt x="12" y="329"/>
                </a:cubicBezTo>
                <a:lnTo>
                  <a:pt x="78" y="409"/>
                </a:lnTo>
                <a:cubicBezTo>
                  <a:pt x="84" y="416"/>
                  <a:pt x="95" y="416"/>
                  <a:pt x="100" y="408"/>
                </a:cubicBezTo>
                <a:lnTo>
                  <a:pt x="206" y="248"/>
                </a:lnTo>
                <a:cubicBezTo>
                  <a:pt x="213" y="239"/>
                  <a:pt x="206" y="227"/>
                  <a:pt x="195" y="227"/>
                </a:cubicBezTo>
                <a:close/>
                <a:moveTo>
                  <a:pt x="275" y="321"/>
                </a:moveTo>
                <a:lnTo>
                  <a:pt x="275" y="348"/>
                </a:lnTo>
                <a:lnTo>
                  <a:pt x="675" y="348"/>
                </a:lnTo>
                <a:lnTo>
                  <a:pt x="675" y="321"/>
                </a:lnTo>
                <a:lnTo>
                  <a:pt x="275" y="321"/>
                </a:lnTo>
                <a:close/>
                <a:moveTo>
                  <a:pt x="195" y="481"/>
                </a:moveTo>
                <a:cubicBezTo>
                  <a:pt x="191" y="481"/>
                  <a:pt x="187" y="483"/>
                  <a:pt x="184" y="487"/>
                </a:cubicBezTo>
                <a:lnTo>
                  <a:pt x="87" y="632"/>
                </a:lnTo>
                <a:lnTo>
                  <a:pt x="32" y="566"/>
                </a:lnTo>
                <a:cubicBezTo>
                  <a:pt x="21" y="551"/>
                  <a:pt x="0" y="569"/>
                  <a:pt x="12" y="583"/>
                </a:cubicBezTo>
                <a:lnTo>
                  <a:pt x="78" y="663"/>
                </a:lnTo>
                <a:cubicBezTo>
                  <a:pt x="84" y="670"/>
                  <a:pt x="95" y="669"/>
                  <a:pt x="100" y="662"/>
                </a:cubicBezTo>
                <a:lnTo>
                  <a:pt x="206" y="502"/>
                </a:lnTo>
                <a:cubicBezTo>
                  <a:pt x="213" y="493"/>
                  <a:pt x="206" y="480"/>
                  <a:pt x="195" y="481"/>
                </a:cubicBezTo>
                <a:close/>
                <a:moveTo>
                  <a:pt x="275" y="574"/>
                </a:moveTo>
                <a:lnTo>
                  <a:pt x="275" y="601"/>
                </a:lnTo>
                <a:lnTo>
                  <a:pt x="675" y="601"/>
                </a:lnTo>
                <a:lnTo>
                  <a:pt x="675" y="574"/>
                </a:lnTo>
                <a:lnTo>
                  <a:pt x="275" y="57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6" name="Button">
            <a:extLst>
              <a:ext uri="{FF2B5EF4-FFF2-40B4-BE49-F238E27FC236}">
                <a16:creationId xmlns:a16="http://schemas.microsoft.com/office/drawing/2014/main" id="{A315C88E-B5D7-4864-868C-C3AF4D0A2B36}"/>
              </a:ext>
            </a:extLst>
          </p:cNvPr>
          <p:cNvSpPr/>
          <p:nvPr/>
        </p:nvSpPr>
        <p:spPr>
          <a:xfrm>
            <a:off x="824705" y="4483187"/>
            <a:ext cx="1301275" cy="336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NOWE DZIAŁANIE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7E2B2082-63A2-4D03-8199-C9406BA778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4338" y="862013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20688" y="868363"/>
            <a:ext cx="11139487" cy="4175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6148" name="Header">
            <a:extLst>
              <a:ext uri="{FF2B5EF4-FFF2-40B4-BE49-F238E27FC236}">
                <a16:creationId xmlns:a16="http://schemas.microsoft.com/office/drawing/2014/main" id="{2AFDC174-AD1E-41C1-9BC7-C5BCC26FF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REJESTRACJA</a:t>
            </a:r>
            <a:endParaRPr lang="en-US" altLang="pl-PL" sz="14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6769100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0" name="Grupa 239">
            <a:extLst>
              <a:ext uri="{FF2B5EF4-FFF2-40B4-BE49-F238E27FC236}">
                <a16:creationId xmlns:a16="http://schemas.microsoft.com/office/drawing/2014/main" id="{AC94D03B-5CC8-47CB-A372-BA50CF4C536D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6216" name="Header">
              <a:extLst>
                <a:ext uri="{FF2B5EF4-FFF2-40B4-BE49-F238E27FC236}">
                  <a16:creationId xmlns:a16="http://schemas.microsoft.com/office/drawing/2014/main" id="{74373209-A8B8-47D3-89BF-F350E501E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REJESTRACJA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6151" name="Enter">
            <a:extLst>
              <a:ext uri="{FF2B5EF4-FFF2-40B4-BE49-F238E27FC236}">
                <a16:creationId xmlns:a16="http://schemas.microsoft.com/office/drawing/2014/main" id="{C9C2322A-7D90-4710-9930-59A5779938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509713"/>
            <a:ext cx="347663" cy="350837"/>
          </a:xfrm>
          <a:custGeom>
            <a:avLst/>
            <a:gdLst>
              <a:gd name="T0" fmla="*/ 47332728 w 667"/>
              <a:gd name="T1" fmla="*/ 0 h 667"/>
              <a:gd name="T2" fmla="*/ 36451970 w 667"/>
              <a:gd name="T3" fmla="*/ 11087922 h 667"/>
              <a:gd name="T4" fmla="*/ 36451970 w 667"/>
              <a:gd name="T5" fmla="*/ 81497805 h 667"/>
              <a:gd name="T6" fmla="*/ 43796677 w 667"/>
              <a:gd name="T7" fmla="*/ 81497805 h 667"/>
              <a:gd name="T8" fmla="*/ 43796677 w 667"/>
              <a:gd name="T9" fmla="*/ 11087922 h 667"/>
              <a:gd name="T10" fmla="*/ 47332728 w 667"/>
              <a:gd name="T11" fmla="*/ 7484347 h 667"/>
              <a:gd name="T12" fmla="*/ 170561800 w 667"/>
              <a:gd name="T13" fmla="*/ 7484347 h 667"/>
              <a:gd name="T14" fmla="*/ 174370456 w 667"/>
              <a:gd name="T15" fmla="*/ 11087922 h 667"/>
              <a:gd name="T16" fmla="*/ 174370456 w 667"/>
              <a:gd name="T17" fmla="*/ 173806333 h 667"/>
              <a:gd name="T18" fmla="*/ 170561800 w 667"/>
              <a:gd name="T19" fmla="*/ 177409908 h 667"/>
              <a:gd name="T20" fmla="*/ 47332728 w 667"/>
              <a:gd name="T21" fmla="*/ 177409908 h 667"/>
              <a:gd name="T22" fmla="*/ 43796677 w 667"/>
              <a:gd name="T23" fmla="*/ 173806333 h 667"/>
              <a:gd name="T24" fmla="*/ 43796677 w 667"/>
              <a:gd name="T25" fmla="*/ 103673648 h 667"/>
              <a:gd name="T26" fmla="*/ 36451970 w 667"/>
              <a:gd name="T27" fmla="*/ 103673648 h 667"/>
              <a:gd name="T28" fmla="*/ 36451970 w 667"/>
              <a:gd name="T29" fmla="*/ 173806333 h 667"/>
              <a:gd name="T30" fmla="*/ 47332728 w 667"/>
              <a:gd name="T31" fmla="*/ 184894255 h 667"/>
              <a:gd name="T32" fmla="*/ 170561800 w 667"/>
              <a:gd name="T33" fmla="*/ 184894255 h 667"/>
              <a:gd name="T34" fmla="*/ 181443078 w 667"/>
              <a:gd name="T35" fmla="*/ 173806333 h 667"/>
              <a:gd name="T36" fmla="*/ 181443078 w 667"/>
              <a:gd name="T37" fmla="*/ 11087922 h 667"/>
              <a:gd name="T38" fmla="*/ 170561800 w 667"/>
              <a:gd name="T39" fmla="*/ 0 h 667"/>
              <a:gd name="T40" fmla="*/ 47332728 w 667"/>
              <a:gd name="T41" fmla="*/ 0 h 667"/>
              <a:gd name="T42" fmla="*/ 79432395 w 667"/>
              <a:gd name="T43" fmla="*/ 48510711 h 667"/>
              <a:gd name="T44" fmla="*/ 77528328 w 667"/>
              <a:gd name="T45" fmla="*/ 54886266 h 667"/>
              <a:gd name="T46" fmla="*/ 110987894 w 667"/>
              <a:gd name="T47" fmla="*/ 88704954 h 667"/>
              <a:gd name="T48" fmla="*/ 3808656 w 667"/>
              <a:gd name="T49" fmla="*/ 88704954 h 667"/>
              <a:gd name="T50" fmla="*/ 0 w 667"/>
              <a:gd name="T51" fmla="*/ 92585727 h 667"/>
              <a:gd name="T52" fmla="*/ 3808656 w 667"/>
              <a:gd name="T53" fmla="*/ 96189301 h 667"/>
              <a:gd name="T54" fmla="*/ 110987894 w 667"/>
              <a:gd name="T55" fmla="*/ 96189301 h 667"/>
              <a:gd name="T56" fmla="*/ 77528328 w 667"/>
              <a:gd name="T57" fmla="*/ 130285187 h 667"/>
              <a:gd name="T58" fmla="*/ 77256244 w 667"/>
              <a:gd name="T59" fmla="*/ 135551950 h 667"/>
              <a:gd name="T60" fmla="*/ 82696883 w 667"/>
              <a:gd name="T61" fmla="*/ 135274752 h 667"/>
              <a:gd name="T62" fmla="*/ 124861055 w 667"/>
              <a:gd name="T63" fmla="*/ 92585727 h 667"/>
              <a:gd name="T64" fmla="*/ 82696883 w 667"/>
              <a:gd name="T65" fmla="*/ 49619503 h 667"/>
              <a:gd name="T66" fmla="*/ 79704479 w 667"/>
              <a:gd name="T67" fmla="*/ 48510711 h 667"/>
              <a:gd name="T68" fmla="*/ 79432395 w 667"/>
              <a:gd name="T69" fmla="*/ 48510711 h 6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67" h="667">
                <a:moveTo>
                  <a:pt x="174" y="0"/>
                </a:moveTo>
                <a:cubicBezTo>
                  <a:pt x="152" y="0"/>
                  <a:pt x="134" y="18"/>
                  <a:pt x="134" y="40"/>
                </a:cubicBezTo>
                <a:lnTo>
                  <a:pt x="134" y="294"/>
                </a:lnTo>
                <a:lnTo>
                  <a:pt x="161" y="294"/>
                </a:lnTo>
                <a:lnTo>
                  <a:pt x="161" y="40"/>
                </a:lnTo>
                <a:cubicBezTo>
                  <a:pt x="161" y="33"/>
                  <a:pt x="166" y="27"/>
                  <a:pt x="174" y="27"/>
                </a:cubicBezTo>
                <a:lnTo>
                  <a:pt x="627" y="27"/>
                </a:lnTo>
                <a:cubicBezTo>
                  <a:pt x="635" y="27"/>
                  <a:pt x="641" y="33"/>
                  <a:pt x="641" y="40"/>
                </a:cubicBezTo>
                <a:lnTo>
                  <a:pt x="641" y="627"/>
                </a:lnTo>
                <a:cubicBezTo>
                  <a:pt x="641" y="635"/>
                  <a:pt x="635" y="640"/>
                  <a:pt x="627" y="640"/>
                </a:cubicBezTo>
                <a:lnTo>
                  <a:pt x="174" y="640"/>
                </a:lnTo>
                <a:cubicBezTo>
                  <a:pt x="166" y="640"/>
                  <a:pt x="161" y="635"/>
                  <a:pt x="161" y="627"/>
                </a:cubicBezTo>
                <a:lnTo>
                  <a:pt x="161" y="374"/>
                </a:lnTo>
                <a:lnTo>
                  <a:pt x="134" y="374"/>
                </a:lnTo>
                <a:lnTo>
                  <a:pt x="134" y="627"/>
                </a:lnTo>
                <a:cubicBezTo>
                  <a:pt x="134" y="649"/>
                  <a:pt x="152" y="667"/>
                  <a:pt x="174" y="667"/>
                </a:cubicBezTo>
                <a:lnTo>
                  <a:pt x="627" y="667"/>
                </a:lnTo>
                <a:cubicBezTo>
                  <a:pt x="649" y="667"/>
                  <a:pt x="667" y="649"/>
                  <a:pt x="667" y="627"/>
                </a:cubicBezTo>
                <a:lnTo>
                  <a:pt x="667" y="40"/>
                </a:lnTo>
                <a:cubicBezTo>
                  <a:pt x="667" y="18"/>
                  <a:pt x="649" y="0"/>
                  <a:pt x="627" y="0"/>
                </a:cubicBezTo>
                <a:lnTo>
                  <a:pt x="174" y="0"/>
                </a:lnTo>
                <a:close/>
                <a:moveTo>
                  <a:pt x="292" y="175"/>
                </a:moveTo>
                <a:cubicBezTo>
                  <a:pt x="282" y="177"/>
                  <a:pt x="278" y="191"/>
                  <a:pt x="285" y="198"/>
                </a:cubicBezTo>
                <a:lnTo>
                  <a:pt x="408" y="320"/>
                </a:lnTo>
                <a:lnTo>
                  <a:pt x="14" y="320"/>
                </a:lnTo>
                <a:cubicBezTo>
                  <a:pt x="4" y="320"/>
                  <a:pt x="0" y="328"/>
                  <a:pt x="0" y="334"/>
                </a:cubicBezTo>
                <a:cubicBezTo>
                  <a:pt x="0" y="341"/>
                  <a:pt x="7" y="347"/>
                  <a:pt x="14" y="347"/>
                </a:cubicBezTo>
                <a:lnTo>
                  <a:pt x="408" y="347"/>
                </a:lnTo>
                <a:lnTo>
                  <a:pt x="285" y="470"/>
                </a:lnTo>
                <a:cubicBezTo>
                  <a:pt x="279" y="474"/>
                  <a:pt x="279" y="484"/>
                  <a:pt x="284" y="489"/>
                </a:cubicBezTo>
                <a:cubicBezTo>
                  <a:pt x="289" y="495"/>
                  <a:pt x="299" y="494"/>
                  <a:pt x="304" y="488"/>
                </a:cubicBezTo>
                <a:cubicBezTo>
                  <a:pt x="355" y="436"/>
                  <a:pt x="408" y="386"/>
                  <a:pt x="459" y="334"/>
                </a:cubicBezTo>
                <a:cubicBezTo>
                  <a:pt x="408" y="282"/>
                  <a:pt x="356" y="231"/>
                  <a:pt x="304" y="179"/>
                </a:cubicBezTo>
                <a:cubicBezTo>
                  <a:pt x="301" y="176"/>
                  <a:pt x="297" y="175"/>
                  <a:pt x="293" y="175"/>
                </a:cubicBezTo>
                <a:lnTo>
                  <a:pt x="292" y="17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6152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51CE96B8-D5BF-492F-A6C6-0643FEB5325D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524125" y="1987550"/>
            <a:ext cx="6708775" cy="3030276"/>
            <a:chOff x="595686" y="1190485"/>
            <a:chExt cx="1828800" cy="1691692"/>
          </a:xfrm>
        </p:grpSpPr>
        <p:sp>
          <p:nvSpPr>
            <p:cNvPr id="227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EF7BE748-7AFF-4DE4-A60B-4B8E59D7692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5686" y="1236960"/>
              <a:ext cx="1828800" cy="164521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15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77088BCF-27BC-48E1-95FA-EF73EEABDB09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52447" y="1190485"/>
              <a:ext cx="259946" cy="102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Dane osobowe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53" name="Grupa 2">
            <a:extLst>
              <a:ext uri="{FF2B5EF4-FFF2-40B4-BE49-F238E27FC236}">
                <a16:creationId xmlns:a16="http://schemas.microsoft.com/office/drawing/2014/main" id="{063C7631-D4CA-4F9E-82E8-0B207952EEBB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651125"/>
            <a:ext cx="3159125" cy="241300"/>
            <a:chOff x="2772525" y="3023477"/>
            <a:chExt cx="3159209" cy="241009"/>
          </a:xfrm>
        </p:grpSpPr>
        <p:sp>
          <p:nvSpPr>
            <p:cNvPr id="6212" name="Label">
              <a:extLst>
                <a:ext uri="{FF2B5EF4-FFF2-40B4-BE49-F238E27FC236}">
                  <a16:creationId xmlns:a16="http://schemas.microsoft.com/office/drawing/2014/main" id="{0641F568-A889-4D82-9DB8-175DCB9A7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Imię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 Box">
              <a:extLst>
                <a:ext uri="{FF2B5EF4-FFF2-40B4-BE49-F238E27FC236}">
                  <a16:creationId xmlns:a16="http://schemas.microsoft.com/office/drawing/2014/main" id="{76B36BBA-762F-48E3-B670-FABFB6E53C07}"/>
                </a:ext>
              </a:extLst>
            </p:cNvPr>
            <p:cNvSpPr/>
            <p:nvPr/>
          </p:nvSpPr>
          <p:spPr>
            <a:xfrm>
              <a:off x="3839353" y="3029819"/>
              <a:ext cx="2092381" cy="22832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54" name="Grupa 25">
            <a:extLst>
              <a:ext uri="{FF2B5EF4-FFF2-40B4-BE49-F238E27FC236}">
                <a16:creationId xmlns:a16="http://schemas.microsoft.com/office/drawing/2014/main" id="{09976B69-6718-49FD-8CD2-39637085F4B4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357438"/>
            <a:ext cx="3159125" cy="239712"/>
            <a:chOff x="2772525" y="3023477"/>
            <a:chExt cx="3159209" cy="241009"/>
          </a:xfrm>
        </p:grpSpPr>
        <p:sp>
          <p:nvSpPr>
            <p:cNvPr id="6210" name="Label">
              <a:extLst>
                <a:ext uri="{FF2B5EF4-FFF2-40B4-BE49-F238E27FC236}">
                  <a16:creationId xmlns:a16="http://schemas.microsoft.com/office/drawing/2014/main" id="{7146A645-7CBE-4637-82D0-6D9BBFE19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Nazwisko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 Box">
              <a:extLst>
                <a:ext uri="{FF2B5EF4-FFF2-40B4-BE49-F238E27FC236}">
                  <a16:creationId xmlns:a16="http://schemas.microsoft.com/office/drawing/2014/main" id="{CAC33A2D-16D0-4987-BC52-F8B58BE3F181}"/>
                </a:ext>
              </a:extLst>
            </p:cNvPr>
            <p:cNvSpPr/>
            <p:nvPr/>
          </p:nvSpPr>
          <p:spPr>
            <a:xfrm>
              <a:off x="3839353" y="3029861"/>
              <a:ext cx="2092381" cy="22824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55" name="Grupa 31">
            <a:extLst>
              <a:ext uri="{FF2B5EF4-FFF2-40B4-BE49-F238E27FC236}">
                <a16:creationId xmlns:a16="http://schemas.microsoft.com/office/drawing/2014/main" id="{CE0DD5F5-F10A-44FA-B351-4B52ECB8712B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963863"/>
            <a:ext cx="3151174" cy="241300"/>
            <a:chOff x="2772525" y="3023477"/>
            <a:chExt cx="3151258" cy="241009"/>
          </a:xfrm>
        </p:grpSpPr>
        <p:sp>
          <p:nvSpPr>
            <p:cNvPr id="6208" name="Label">
              <a:extLst>
                <a:ext uri="{FF2B5EF4-FFF2-40B4-BE49-F238E27FC236}">
                  <a16:creationId xmlns:a16="http://schemas.microsoft.com/office/drawing/2014/main" id="{DDA5843D-2B77-4EF4-8DE5-079B0C97E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Drugie imię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ext Box">
              <a:extLst>
                <a:ext uri="{FF2B5EF4-FFF2-40B4-BE49-F238E27FC236}">
                  <a16:creationId xmlns:a16="http://schemas.microsoft.com/office/drawing/2014/main" id="{D193AE6F-BCF5-4E71-ACCD-D2842DB00764}"/>
                </a:ext>
              </a:extLst>
            </p:cNvPr>
            <p:cNvSpPr/>
            <p:nvPr/>
          </p:nvSpPr>
          <p:spPr>
            <a:xfrm>
              <a:off x="3831402" y="3029819"/>
              <a:ext cx="2092381" cy="22832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56" name="Grupa 4">
            <a:extLst>
              <a:ext uri="{FF2B5EF4-FFF2-40B4-BE49-F238E27FC236}">
                <a16:creationId xmlns:a16="http://schemas.microsoft.com/office/drawing/2014/main" id="{5B25FDF9-429B-466E-83E2-2D508EF4584E}"/>
              </a:ext>
            </a:extLst>
          </p:cNvPr>
          <p:cNvGrpSpPr>
            <a:grpSpLocks/>
          </p:cNvGrpSpPr>
          <p:nvPr/>
        </p:nvGrpSpPr>
        <p:grpSpPr bwMode="auto">
          <a:xfrm>
            <a:off x="6367463" y="2344738"/>
            <a:ext cx="2500312" cy="493712"/>
            <a:chOff x="6485773" y="4117034"/>
            <a:chExt cx="2500793" cy="492443"/>
          </a:xfrm>
        </p:grpSpPr>
        <p:grpSp>
          <p:nvGrpSpPr>
            <p:cNvPr id="6204" name="Info Button">
              <a:extLst>
                <a:ext uri="{FF2B5EF4-FFF2-40B4-BE49-F238E27FC236}">
                  <a16:creationId xmlns:a16="http://schemas.microsoft.com/office/drawing/2014/main" id="{658712F1-D2CA-44F1-92CE-5C65196975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5773" y="4206092"/>
              <a:ext cx="157163" cy="157163"/>
              <a:chOff x="6965950" y="2506663"/>
              <a:chExt cx="157163" cy="157163"/>
            </a:xfrm>
          </p:grpSpPr>
          <p:sp>
            <p:nvSpPr>
              <p:cNvPr id="6206" name="Circle">
                <a:extLst>
                  <a:ext uri="{FF2B5EF4-FFF2-40B4-BE49-F238E27FC236}">
                    <a16:creationId xmlns:a16="http://schemas.microsoft.com/office/drawing/2014/main" id="{B64B6640-92AF-4786-8134-3585911C397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965950" y="2506663"/>
                <a:ext cx="157163" cy="157163"/>
              </a:xfrm>
              <a:custGeom>
                <a:avLst/>
                <a:gdLst>
                  <a:gd name="T0" fmla="*/ 59952344 w 206"/>
                  <a:gd name="T1" fmla="*/ 0 h 206"/>
                  <a:gd name="T2" fmla="*/ 0 w 206"/>
                  <a:gd name="T3" fmla="*/ 59952344 h 206"/>
                  <a:gd name="T4" fmla="*/ 59952344 w 206"/>
                  <a:gd name="T5" fmla="*/ 119903925 h 206"/>
                  <a:gd name="T6" fmla="*/ 119903925 w 206"/>
                  <a:gd name="T7" fmla="*/ 59952344 h 206"/>
                  <a:gd name="T8" fmla="*/ 59952344 w 206"/>
                  <a:gd name="T9" fmla="*/ 0 h 206"/>
                  <a:gd name="T10" fmla="*/ 59952344 w 206"/>
                  <a:gd name="T11" fmla="*/ 4074031 h 206"/>
                  <a:gd name="T12" fmla="*/ 115829894 w 206"/>
                  <a:gd name="T13" fmla="*/ 59952344 h 206"/>
                  <a:gd name="T14" fmla="*/ 59952344 w 206"/>
                  <a:gd name="T15" fmla="*/ 115829894 h 206"/>
                  <a:gd name="T16" fmla="*/ 4074031 w 206"/>
                  <a:gd name="T17" fmla="*/ 59952344 h 206"/>
                  <a:gd name="T18" fmla="*/ 59952344 w 206"/>
                  <a:gd name="T19" fmla="*/ 4074031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6" h="206">
                    <a:moveTo>
                      <a:pt x="103" y="0"/>
                    </a:moveTo>
                    <a:cubicBezTo>
                      <a:pt x="46" y="0"/>
                      <a:pt x="0" y="46"/>
                      <a:pt x="0" y="103"/>
                    </a:cubicBezTo>
                    <a:cubicBezTo>
                      <a:pt x="0" y="160"/>
                      <a:pt x="46" y="206"/>
                      <a:pt x="103" y="206"/>
                    </a:cubicBezTo>
                    <a:cubicBezTo>
                      <a:pt x="160" y="206"/>
                      <a:pt x="206" y="160"/>
                      <a:pt x="206" y="103"/>
                    </a:cubicBezTo>
                    <a:cubicBezTo>
                      <a:pt x="206" y="46"/>
                      <a:pt x="160" y="0"/>
                      <a:pt x="103" y="0"/>
                    </a:cubicBezTo>
                    <a:moveTo>
                      <a:pt x="103" y="7"/>
                    </a:moveTo>
                    <a:cubicBezTo>
                      <a:pt x="156" y="7"/>
                      <a:pt x="199" y="50"/>
                      <a:pt x="199" y="103"/>
                    </a:cubicBezTo>
                    <a:cubicBezTo>
                      <a:pt x="199" y="156"/>
                      <a:pt x="156" y="199"/>
                      <a:pt x="103" y="199"/>
                    </a:cubicBezTo>
                    <a:cubicBezTo>
                      <a:pt x="50" y="199"/>
                      <a:pt x="7" y="156"/>
                      <a:pt x="7" y="103"/>
                    </a:cubicBezTo>
                    <a:cubicBezTo>
                      <a:pt x="7" y="50"/>
                      <a:pt x="50" y="7"/>
                      <a:pt x="103" y="7"/>
                    </a:cubicBezTo>
                  </a:path>
                </a:pathLst>
              </a:custGeom>
              <a:solidFill>
                <a:srgbClr val="00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207" name="i">
                <a:extLst>
                  <a:ext uri="{FF2B5EF4-FFF2-40B4-BE49-F238E27FC236}">
                    <a16:creationId xmlns:a16="http://schemas.microsoft.com/office/drawing/2014/main" id="{A622D25C-98E6-4FEE-A442-D64383184A0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031038" y="2536826"/>
                <a:ext cx="28575" cy="90488"/>
              </a:xfrm>
              <a:custGeom>
                <a:avLst/>
                <a:gdLst>
                  <a:gd name="T0" fmla="*/ 10735705 w 37"/>
                  <a:gd name="T1" fmla="*/ 0 h 119"/>
                  <a:gd name="T2" fmla="*/ 4175039 w 37"/>
                  <a:gd name="T3" fmla="*/ 6360014 h 119"/>
                  <a:gd name="T4" fmla="*/ 10735705 w 37"/>
                  <a:gd name="T5" fmla="*/ 13298694 h 119"/>
                  <a:gd name="T6" fmla="*/ 17893356 w 37"/>
                  <a:gd name="T7" fmla="*/ 6360014 h 119"/>
                  <a:gd name="T8" fmla="*/ 10735705 w 37"/>
                  <a:gd name="T9" fmla="*/ 0 h 119"/>
                  <a:gd name="T10" fmla="*/ 0 w 37"/>
                  <a:gd name="T11" fmla="*/ 22550522 h 119"/>
                  <a:gd name="T12" fmla="*/ 0 w 37"/>
                  <a:gd name="T13" fmla="*/ 25441576 h 119"/>
                  <a:gd name="T14" fmla="*/ 5368239 w 37"/>
                  <a:gd name="T15" fmla="*/ 25441576 h 119"/>
                  <a:gd name="T16" fmla="*/ 5368239 w 37"/>
                  <a:gd name="T17" fmla="*/ 65916326 h 119"/>
                  <a:gd name="T18" fmla="*/ 0 w 37"/>
                  <a:gd name="T19" fmla="*/ 65916326 h 119"/>
                  <a:gd name="T20" fmla="*/ 0 w 37"/>
                  <a:gd name="T21" fmla="*/ 68807379 h 119"/>
                  <a:gd name="T22" fmla="*/ 22068395 w 37"/>
                  <a:gd name="T23" fmla="*/ 68807379 h 119"/>
                  <a:gd name="T24" fmla="*/ 22068395 w 37"/>
                  <a:gd name="T25" fmla="*/ 65916326 h 119"/>
                  <a:gd name="T26" fmla="*/ 16700157 w 37"/>
                  <a:gd name="T27" fmla="*/ 65916326 h 119"/>
                  <a:gd name="T28" fmla="*/ 16700157 w 37"/>
                  <a:gd name="T29" fmla="*/ 22550522 h 119"/>
                  <a:gd name="T30" fmla="*/ 0 w 37"/>
                  <a:gd name="T31" fmla="*/ 22550522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7" h="119">
                    <a:moveTo>
                      <a:pt x="18" y="0"/>
                    </a:moveTo>
                    <a:cubicBezTo>
                      <a:pt x="12" y="0"/>
                      <a:pt x="7" y="5"/>
                      <a:pt x="7" y="11"/>
                    </a:cubicBezTo>
                    <a:cubicBezTo>
                      <a:pt x="7" y="18"/>
                      <a:pt x="12" y="23"/>
                      <a:pt x="18" y="23"/>
                    </a:cubicBezTo>
                    <a:cubicBezTo>
                      <a:pt x="25" y="23"/>
                      <a:pt x="30" y="18"/>
                      <a:pt x="30" y="11"/>
                    </a:cubicBezTo>
                    <a:cubicBezTo>
                      <a:pt x="30" y="5"/>
                      <a:pt x="25" y="0"/>
                      <a:pt x="18" y="0"/>
                    </a:cubicBezTo>
                    <a:close/>
                    <a:moveTo>
                      <a:pt x="0" y="39"/>
                    </a:moveTo>
                    <a:lnTo>
                      <a:pt x="0" y="44"/>
                    </a:lnTo>
                    <a:lnTo>
                      <a:pt x="9" y="44"/>
                    </a:lnTo>
                    <a:lnTo>
                      <a:pt x="9" y="114"/>
                    </a:lnTo>
                    <a:lnTo>
                      <a:pt x="0" y="114"/>
                    </a:lnTo>
                    <a:lnTo>
                      <a:pt x="0" y="119"/>
                    </a:lnTo>
                    <a:lnTo>
                      <a:pt x="37" y="119"/>
                    </a:lnTo>
                    <a:lnTo>
                      <a:pt x="37" y="114"/>
                    </a:lnTo>
                    <a:lnTo>
                      <a:pt x="28" y="114"/>
                    </a:lnTo>
                    <a:lnTo>
                      <a:pt x="2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6CD51662-5FCB-4AE3-96C6-CF950113209D}"/>
                </a:ext>
              </a:extLst>
            </p:cNvPr>
            <p:cNvSpPr/>
            <p:nvPr/>
          </p:nvSpPr>
          <p:spPr>
            <a:xfrm>
              <a:off x="6730295" y="4117034"/>
              <a:ext cx="2256271" cy="492443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Wprowadź swoje dane osobowe.</a:t>
              </a:r>
              <a:b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Jeśli jesteś cudzoziemcem, możesz wprowadzić PESEL albo PNO albo inny identyfikator. </a:t>
              </a:r>
              <a:b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Więcej informacji przeczytaj w </a:t>
              </a:r>
              <a:r>
                <a:rPr lang="pl-PL" sz="800" u="sng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pomocy</a:t>
              </a:r>
            </a:p>
          </p:txBody>
        </p:sp>
      </p:grpSp>
      <p:grpSp>
        <p:nvGrpSpPr>
          <p:cNvPr id="6157" name="Grupa 5">
            <a:extLst>
              <a:ext uri="{FF2B5EF4-FFF2-40B4-BE49-F238E27FC236}">
                <a16:creationId xmlns:a16="http://schemas.microsoft.com/office/drawing/2014/main" id="{7DE965E7-C7CC-4A89-93E3-24F3F617EF6A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3206750"/>
            <a:ext cx="3151173" cy="379413"/>
            <a:chOff x="2732362" y="3205627"/>
            <a:chExt cx="3151257" cy="381435"/>
          </a:xfrm>
        </p:grpSpPr>
        <p:grpSp>
          <p:nvGrpSpPr>
            <p:cNvPr id="6200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F6EA82BA-07A7-4F15-B81A-A6A2E6A02D84}"/>
                </a:ext>
              </a:extLst>
            </p:cNvPr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3794413" y="3269465"/>
              <a:ext cx="2089206" cy="258546"/>
              <a:chOff x="2038839" y="1912774"/>
              <a:chExt cx="1783124" cy="228708"/>
            </a:xfrm>
          </p:grpSpPr>
          <p:sp>
            <p:nvSpPr>
              <p:cNvPr id="39" name="Box Background">
                <a:extLst>
                  <a:ext uri="{FF2B5EF4-FFF2-40B4-BE49-F238E27FC236}">
                    <a16:creationId xmlns:a16="http://schemas.microsoft.com/office/drawing/2014/main" id="{F00DDA70-FDF4-445D-97FD-36895E78F3A1}"/>
                  </a:ext>
                </a:extLst>
              </p:cNvPr>
              <p:cNvSpPr/>
              <p:nvPr/>
            </p:nvSpPr>
            <p:spPr>
              <a:xfrm>
                <a:off x="2038839" y="1912774"/>
                <a:ext cx="1783124" cy="22870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paszport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C0BABAFB-D4A1-46BD-A100-B0623A97489C}"/>
                  </a:ext>
                </a:extLst>
              </p:cNvPr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93253" y="2005951"/>
                <a:ext cx="78588" cy="42353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201" name="Label">
              <a:extLst>
                <a:ext uri="{FF2B5EF4-FFF2-40B4-BE49-F238E27FC236}">
                  <a16:creationId xmlns:a16="http://schemas.microsoft.com/office/drawing/2014/main" id="{AC3DED62-1ABD-4A2F-9155-7502B9D94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05627"/>
              <a:ext cx="1282312" cy="38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Typ  dokumentu tożsamości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58" name="Grupa 48">
            <a:extLst>
              <a:ext uri="{FF2B5EF4-FFF2-40B4-BE49-F238E27FC236}">
                <a16:creationId xmlns:a16="http://schemas.microsoft.com/office/drawing/2014/main" id="{C671ADB5-2362-448F-817F-6ADDB6DDFA96}"/>
              </a:ext>
            </a:extLst>
          </p:cNvPr>
          <p:cNvGrpSpPr>
            <a:grpSpLocks/>
          </p:cNvGrpSpPr>
          <p:nvPr/>
        </p:nvGrpSpPr>
        <p:grpSpPr bwMode="auto">
          <a:xfrm>
            <a:off x="2720975" y="3613137"/>
            <a:ext cx="3159125" cy="241300"/>
            <a:chOff x="2772525" y="3023477"/>
            <a:chExt cx="3159209" cy="241009"/>
          </a:xfrm>
        </p:grpSpPr>
        <p:sp>
          <p:nvSpPr>
            <p:cNvPr id="6198" name="Label">
              <a:extLst>
                <a:ext uri="{FF2B5EF4-FFF2-40B4-BE49-F238E27FC236}">
                  <a16:creationId xmlns:a16="http://schemas.microsoft.com/office/drawing/2014/main" id="{3CFDC57F-D34D-4979-82F2-D4AEA98D9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Numer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Text Box">
              <a:extLst>
                <a:ext uri="{FF2B5EF4-FFF2-40B4-BE49-F238E27FC236}">
                  <a16:creationId xmlns:a16="http://schemas.microsoft.com/office/drawing/2014/main" id="{368727E4-8B06-4FB2-9DC7-1788723DA764}"/>
                </a:ext>
              </a:extLst>
            </p:cNvPr>
            <p:cNvSpPr/>
            <p:nvPr/>
          </p:nvSpPr>
          <p:spPr>
            <a:xfrm>
              <a:off x="3839353" y="3029819"/>
              <a:ext cx="2092381" cy="22832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59" name="Grupa 52">
            <a:extLst>
              <a:ext uri="{FF2B5EF4-FFF2-40B4-BE49-F238E27FC236}">
                <a16:creationId xmlns:a16="http://schemas.microsoft.com/office/drawing/2014/main" id="{3CC041F7-188C-4BBE-9AE5-A565811A9141}"/>
              </a:ext>
            </a:extLst>
          </p:cNvPr>
          <p:cNvGrpSpPr>
            <a:grpSpLocks/>
          </p:cNvGrpSpPr>
          <p:nvPr/>
        </p:nvGrpSpPr>
        <p:grpSpPr bwMode="auto">
          <a:xfrm>
            <a:off x="2719388" y="4237562"/>
            <a:ext cx="3159125" cy="258762"/>
            <a:chOff x="2732362" y="3269636"/>
            <a:chExt cx="3159209" cy="258424"/>
          </a:xfrm>
        </p:grpSpPr>
        <p:grpSp>
          <p:nvGrpSpPr>
            <p:cNvPr id="6194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61A42D88-9B9E-4B28-A3DC-451DE29AF19E}"/>
                </a:ext>
              </a:extLst>
            </p:cNvPr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3802354" y="3269636"/>
              <a:ext cx="2089217" cy="258424"/>
              <a:chOff x="2045616" y="1912925"/>
              <a:chExt cx="1783133" cy="228600"/>
            </a:xfrm>
          </p:grpSpPr>
          <p:sp>
            <p:nvSpPr>
              <p:cNvPr id="56" name="Box Background">
                <a:extLst>
                  <a:ext uri="{FF2B5EF4-FFF2-40B4-BE49-F238E27FC236}">
                    <a16:creationId xmlns:a16="http://schemas.microsoft.com/office/drawing/2014/main" id="{2DA9F313-A48E-41E4-9965-DCB0D693466A}"/>
                  </a:ext>
                </a:extLst>
              </p:cNvPr>
              <p:cNvSpPr/>
              <p:nvPr/>
            </p:nvSpPr>
            <p:spPr>
              <a:xfrm>
                <a:off x="2045625" y="1912925"/>
                <a:ext cx="1783124" cy="22860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Albania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7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BD926028-7918-4E53-91F9-0D0E71A5FF71}"/>
                  </a:ext>
                </a:extLst>
              </p:cNvPr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93253" y="2005487"/>
                <a:ext cx="78588" cy="43476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95" name="Label">
              <a:extLst>
                <a:ext uri="{FF2B5EF4-FFF2-40B4-BE49-F238E27FC236}">
                  <a16:creationId xmlns:a16="http://schemas.microsoft.com/office/drawing/2014/main" id="{6F59EDF0-375C-4D28-8E7E-8D553D789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75839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Kraj wydania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60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CE2E79D8-6611-4DB7-89F2-FA25F7251321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92375" y="5086088"/>
            <a:ext cx="6708775" cy="1259632"/>
            <a:chOff x="595686" y="1190486"/>
            <a:chExt cx="1828800" cy="1712942"/>
          </a:xfrm>
        </p:grpSpPr>
        <p:sp>
          <p:nvSpPr>
            <p:cNvPr id="122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C9B97AF1-0203-4B46-8830-0E72D48692E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686" y="1258220"/>
              <a:ext cx="1828800" cy="164520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93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64A799EE-501B-4F50-A53F-52267C526093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52447" y="1190486"/>
              <a:ext cx="326974" cy="148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Dane kontaktowe</a:t>
              </a:r>
              <a:endParaRPr lang="en-US" alt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61" name="Grupa 123">
            <a:extLst>
              <a:ext uri="{FF2B5EF4-FFF2-40B4-BE49-F238E27FC236}">
                <a16:creationId xmlns:a16="http://schemas.microsoft.com/office/drawing/2014/main" id="{4FC25E20-12FF-4BC6-8E5B-195E2279ABC0}"/>
              </a:ext>
            </a:extLst>
          </p:cNvPr>
          <p:cNvGrpSpPr>
            <a:grpSpLocks/>
          </p:cNvGrpSpPr>
          <p:nvPr/>
        </p:nvGrpSpPr>
        <p:grpSpPr bwMode="auto">
          <a:xfrm>
            <a:off x="2700337" y="5659174"/>
            <a:ext cx="3159125" cy="239713"/>
            <a:chOff x="2772525" y="3023477"/>
            <a:chExt cx="3159209" cy="241009"/>
          </a:xfrm>
        </p:grpSpPr>
        <p:sp>
          <p:nvSpPr>
            <p:cNvPr id="6190" name="Label">
              <a:extLst>
                <a:ext uri="{FF2B5EF4-FFF2-40B4-BE49-F238E27FC236}">
                  <a16:creationId xmlns:a16="http://schemas.microsoft.com/office/drawing/2014/main" id="{4F676A2A-6C5F-4D00-81A7-7A25FB2A0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E-mail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Text Box">
              <a:extLst>
                <a:ext uri="{FF2B5EF4-FFF2-40B4-BE49-F238E27FC236}">
                  <a16:creationId xmlns:a16="http://schemas.microsoft.com/office/drawing/2014/main" id="{435E6193-0A4B-42D2-A5FA-8DD3054C4EF8}"/>
                </a:ext>
              </a:extLst>
            </p:cNvPr>
            <p:cNvSpPr/>
            <p:nvPr/>
          </p:nvSpPr>
          <p:spPr>
            <a:xfrm>
              <a:off x="3839353" y="3029861"/>
              <a:ext cx="2092381" cy="22824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62" name="Grupa 126">
            <a:extLst>
              <a:ext uri="{FF2B5EF4-FFF2-40B4-BE49-F238E27FC236}">
                <a16:creationId xmlns:a16="http://schemas.microsoft.com/office/drawing/2014/main" id="{652B176C-20EE-4774-BEAD-65B8F887FD1E}"/>
              </a:ext>
            </a:extLst>
          </p:cNvPr>
          <p:cNvGrpSpPr>
            <a:grpSpLocks/>
          </p:cNvGrpSpPr>
          <p:nvPr/>
        </p:nvGrpSpPr>
        <p:grpSpPr bwMode="auto">
          <a:xfrm>
            <a:off x="2700337" y="5294049"/>
            <a:ext cx="3159125" cy="379413"/>
            <a:chOff x="2772525" y="2954415"/>
            <a:chExt cx="3159209" cy="379133"/>
          </a:xfrm>
        </p:grpSpPr>
        <p:sp>
          <p:nvSpPr>
            <p:cNvPr id="6188" name="Label">
              <a:extLst>
                <a:ext uri="{FF2B5EF4-FFF2-40B4-BE49-F238E27FC236}">
                  <a16:creationId xmlns:a16="http://schemas.microsoft.com/office/drawing/2014/main" id="{6E20AF96-F75E-4341-8EC9-41F717F1F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2954415"/>
              <a:ext cx="1282312" cy="37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Telefon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komórkowy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Text Box">
              <a:extLst>
                <a:ext uri="{FF2B5EF4-FFF2-40B4-BE49-F238E27FC236}">
                  <a16:creationId xmlns:a16="http://schemas.microsoft.com/office/drawing/2014/main" id="{C5659A67-30E1-4AED-82AD-53328522D48C}"/>
                </a:ext>
              </a:extLst>
            </p:cNvPr>
            <p:cNvSpPr/>
            <p:nvPr/>
          </p:nvSpPr>
          <p:spPr>
            <a:xfrm>
              <a:off x="3839353" y="3030559"/>
              <a:ext cx="2092381" cy="226845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63" name="Checkbox">
            <a:extLst>
              <a:ext uri="{FF2B5EF4-FFF2-40B4-BE49-F238E27FC236}">
                <a16:creationId xmlns:a16="http://schemas.microsoft.com/office/drawing/2014/main" id="{E93166A3-AA27-4B4D-9BD0-D75384FF9926}"/>
              </a:ext>
            </a:extLst>
          </p:cNvPr>
          <p:cNvGrpSpPr>
            <a:grpSpLocks/>
          </p:cNvGrpSpPr>
          <p:nvPr/>
        </p:nvGrpSpPr>
        <p:grpSpPr bwMode="auto">
          <a:xfrm>
            <a:off x="6249074" y="5405173"/>
            <a:ext cx="1431925" cy="157163"/>
            <a:chOff x="863600" y="1292806"/>
            <a:chExt cx="1431222" cy="156005"/>
          </a:xfrm>
        </p:grpSpPr>
        <p:grpSp>
          <p:nvGrpSpPr>
            <p:cNvPr id="6184" name="Checkbox">
              <a:extLst>
                <a:ext uri="{FF2B5EF4-FFF2-40B4-BE49-F238E27FC236}">
                  <a16:creationId xmlns:a16="http://schemas.microsoft.com/office/drawing/2014/main" id="{8388B059-9B91-4218-A497-93B7351A9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3600" y="1306515"/>
              <a:ext cx="128588" cy="128588"/>
              <a:chOff x="863600" y="1311275"/>
              <a:chExt cx="128588" cy="128588"/>
            </a:xfrm>
          </p:grpSpPr>
          <p:sp>
            <p:nvSpPr>
              <p:cNvPr id="6186" name="Box">
                <a:extLst>
                  <a:ext uri="{FF2B5EF4-FFF2-40B4-BE49-F238E27FC236}">
                    <a16:creationId xmlns:a16="http://schemas.microsoft.com/office/drawing/2014/main" id="{505B723F-437B-4932-8D8F-21E8B0E629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3600" y="1311275"/>
                <a:ext cx="128588" cy="1285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pl-PL" altLang="pl-PL" sz="18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187" name="Check" hidden="1">
                <a:extLst>
                  <a:ext uri="{FF2B5EF4-FFF2-40B4-BE49-F238E27FC236}">
                    <a16:creationId xmlns:a16="http://schemas.microsoft.com/office/drawing/2014/main" id="{07F60A27-CFC0-4980-8F39-6037A1657D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9475" y="1335088"/>
                <a:ext cx="96838" cy="80963"/>
              </a:xfrm>
              <a:custGeom>
                <a:avLst/>
                <a:gdLst>
                  <a:gd name="T0" fmla="*/ 123489088 w 61"/>
                  <a:gd name="T1" fmla="*/ 0 h 51"/>
                  <a:gd name="T2" fmla="*/ 68045364 w 61"/>
                  <a:gd name="T3" fmla="*/ 78126120 h 51"/>
                  <a:gd name="T4" fmla="*/ 22682317 w 61"/>
                  <a:gd name="T5" fmla="*/ 45363093 h 51"/>
                  <a:gd name="T6" fmla="*/ 0 w 61"/>
                  <a:gd name="T7" fmla="*/ 75605154 h 51"/>
                  <a:gd name="T8" fmla="*/ 45363047 w 61"/>
                  <a:gd name="T9" fmla="*/ 108368182 h 51"/>
                  <a:gd name="T10" fmla="*/ 75605078 w 61"/>
                  <a:gd name="T11" fmla="*/ 128529556 h 51"/>
                  <a:gd name="T12" fmla="*/ 98287395 w 61"/>
                  <a:gd name="T13" fmla="*/ 98287494 h 51"/>
                  <a:gd name="T14" fmla="*/ 153731119 w 61"/>
                  <a:gd name="T15" fmla="*/ 22682340 h 51"/>
                  <a:gd name="T16" fmla="*/ 123489088 w 6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51">
                    <a:moveTo>
                      <a:pt x="49" y="0"/>
                    </a:moveTo>
                    <a:lnTo>
                      <a:pt x="27" y="31"/>
                    </a:lnTo>
                    <a:lnTo>
                      <a:pt x="9" y="18"/>
                    </a:lnTo>
                    <a:lnTo>
                      <a:pt x="0" y="30"/>
                    </a:lnTo>
                    <a:lnTo>
                      <a:pt x="18" y="43"/>
                    </a:lnTo>
                    <a:lnTo>
                      <a:pt x="30" y="51"/>
                    </a:lnTo>
                    <a:lnTo>
                      <a:pt x="39" y="39"/>
                    </a:lnTo>
                    <a:lnTo>
                      <a:pt x="61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6185" name="Text">
              <a:extLst>
                <a:ext uri="{FF2B5EF4-FFF2-40B4-BE49-F238E27FC236}">
                  <a16:creationId xmlns:a16="http://schemas.microsoft.com/office/drawing/2014/main" id="{556687DF-A171-4E67-989F-95DD882F5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304" y="1292806"/>
              <a:ext cx="1237518" cy="15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spcAft>
                  <a:spcPts val="500"/>
                </a:spcAft>
                <a:buFontTx/>
                <a:buNone/>
              </a:pPr>
              <a:r>
                <a:rPr lang="pl-PL" altLang="pl-PL" sz="900" noProof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Akceptuję regulamin […]</a:t>
              </a:r>
            </a:p>
          </p:txBody>
        </p:sp>
      </p:grpSp>
      <p:sp>
        <p:nvSpPr>
          <p:cNvPr id="160" name="Button">
            <a:extLst>
              <a:ext uri="{FF2B5EF4-FFF2-40B4-BE49-F238E27FC236}">
                <a16:creationId xmlns:a16="http://schemas.microsoft.com/office/drawing/2014/main" id="{1E34AB15-94C6-4B12-B62C-5518FF1228C7}"/>
              </a:ext>
            </a:extLst>
          </p:cNvPr>
          <p:cNvSpPr/>
          <p:nvPr/>
        </p:nvSpPr>
        <p:spPr>
          <a:xfrm>
            <a:off x="6250781" y="6008443"/>
            <a:ext cx="642938" cy="2286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Rejestracja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65" name="Group 231">
            <a:extLst>
              <a:ext uri="{FF2B5EF4-FFF2-40B4-BE49-F238E27FC236}">
                <a16:creationId xmlns:a16="http://schemas.microsoft.com/office/drawing/2014/main" id="{14FB4105-F1AC-4B31-830D-4272F3223539}"/>
              </a:ext>
            </a:extLst>
          </p:cNvPr>
          <p:cNvGrpSpPr>
            <a:grpSpLocks/>
          </p:cNvGrpSpPr>
          <p:nvPr/>
        </p:nvGrpSpPr>
        <p:grpSpPr bwMode="auto">
          <a:xfrm>
            <a:off x="10409238" y="992188"/>
            <a:ext cx="1082675" cy="211137"/>
            <a:chOff x="10444163" y="976187"/>
            <a:chExt cx="1082821" cy="212008"/>
          </a:xfrm>
        </p:grpSpPr>
        <p:sp>
          <p:nvSpPr>
            <p:cNvPr id="6181" name="Label">
              <a:extLst>
                <a:ext uri="{FF2B5EF4-FFF2-40B4-BE49-F238E27FC236}">
                  <a16:creationId xmlns:a16="http://schemas.microsoft.com/office/drawing/2014/main" id="{DF9B543A-AFA1-4646-8741-7D1094C06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978834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[niezalogowany]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6182" name="User">
              <a:extLst>
                <a:ext uri="{FF2B5EF4-FFF2-40B4-BE49-F238E27FC236}">
                  <a16:creationId xmlns:a16="http://schemas.microsoft.com/office/drawing/2014/main" id="{E4EFCCBD-15CB-4A6A-965B-9602E3148FC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5" name="Chevron">
              <a:extLst>
                <a:ext uri="{FF2B5EF4-FFF2-40B4-BE49-F238E27FC236}">
                  <a16:creationId xmlns:a16="http://schemas.microsoft.com/office/drawing/2014/main" id="{6A4B4466-0E78-4B10-8667-9777FC46AA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8634" y="1065454"/>
              <a:ext cx="73035" cy="4144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66" name="Link Bar">
            <a:extLst>
              <a:ext uri="{FF2B5EF4-FFF2-40B4-BE49-F238E27FC236}">
                <a16:creationId xmlns:a16="http://schemas.microsoft.com/office/drawing/2014/main" id="{D59C76B4-6897-458F-AF56-2386B2126F32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7" name="Dymek mowy: prostokąt z zaokrąglonymi rogami 166">
            <a:extLst>
              <a:ext uri="{FF2B5EF4-FFF2-40B4-BE49-F238E27FC236}">
                <a16:creationId xmlns:a16="http://schemas.microsoft.com/office/drawing/2014/main" id="{BE51EF2C-1D0C-4BDC-8A16-5230D7A4BD81}"/>
              </a:ext>
            </a:extLst>
          </p:cNvPr>
          <p:cNvSpPr/>
          <p:nvPr/>
        </p:nvSpPr>
        <p:spPr>
          <a:xfrm>
            <a:off x="863600" y="1495425"/>
            <a:ext cx="1196975" cy="425450"/>
          </a:xfrm>
          <a:prstGeom prst="wedgeRoundRectCallout">
            <a:avLst>
              <a:gd name="adj1" fmla="val -4716"/>
              <a:gd name="adj2" fmla="val -11857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Wybór wersji językowej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9" name="Dymek mowy: prostokąt z zaokrąglonymi rogami 168">
            <a:extLst>
              <a:ext uri="{FF2B5EF4-FFF2-40B4-BE49-F238E27FC236}">
                <a16:creationId xmlns:a16="http://schemas.microsoft.com/office/drawing/2014/main" id="{7B1FECD7-9DEB-4F12-93E4-4D4DE42D671E}"/>
              </a:ext>
            </a:extLst>
          </p:cNvPr>
          <p:cNvSpPr/>
          <p:nvPr/>
        </p:nvSpPr>
        <p:spPr>
          <a:xfrm>
            <a:off x="874713" y="5558866"/>
            <a:ext cx="1196975" cy="425450"/>
          </a:xfrm>
          <a:prstGeom prst="wedgeRoundRectCallout">
            <a:avLst>
              <a:gd name="adj1" fmla="val 70262"/>
              <a:gd name="adj2" fmla="val -13449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Dane kontaktowe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Dymek mowy: prostokąt z zaokrąglonymi rogami 170">
            <a:extLst>
              <a:ext uri="{FF2B5EF4-FFF2-40B4-BE49-F238E27FC236}">
                <a16:creationId xmlns:a16="http://schemas.microsoft.com/office/drawing/2014/main" id="{32A6FC55-9549-4D25-95EF-94ACD62FE668}"/>
              </a:ext>
            </a:extLst>
          </p:cNvPr>
          <p:cNvSpPr/>
          <p:nvPr/>
        </p:nvSpPr>
        <p:spPr>
          <a:xfrm>
            <a:off x="936625" y="2619375"/>
            <a:ext cx="1196975" cy="425450"/>
          </a:xfrm>
          <a:prstGeom prst="wedgeRoundRectCallout">
            <a:avLst>
              <a:gd name="adj1" fmla="val 70262"/>
              <a:gd name="adj2" fmla="val -13449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Dane osobowe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Dymek mowy: prostokąt z zaokrąglonymi rogami 171">
            <a:extLst>
              <a:ext uri="{FF2B5EF4-FFF2-40B4-BE49-F238E27FC236}">
                <a16:creationId xmlns:a16="http://schemas.microsoft.com/office/drawing/2014/main" id="{AC21E767-B18E-4C28-B99F-CCF3D561F232}"/>
              </a:ext>
            </a:extLst>
          </p:cNvPr>
          <p:cNvSpPr/>
          <p:nvPr/>
        </p:nvSpPr>
        <p:spPr>
          <a:xfrm>
            <a:off x="6411913" y="3182938"/>
            <a:ext cx="1196975" cy="425450"/>
          </a:xfrm>
          <a:prstGeom prst="wedgeRoundRectCallout">
            <a:avLst>
              <a:gd name="adj1" fmla="val -4716"/>
              <a:gd name="adj2" fmla="val -11857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Pomoc kontekstowa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71" name="Grupa 5">
            <a:extLst>
              <a:ext uri="{FF2B5EF4-FFF2-40B4-BE49-F238E27FC236}">
                <a16:creationId xmlns:a16="http://schemas.microsoft.com/office/drawing/2014/main" id="{70DABFA7-24A0-4B42-80C5-4C391A0C5B3C}"/>
              </a:ext>
            </a:extLst>
          </p:cNvPr>
          <p:cNvGrpSpPr>
            <a:grpSpLocks/>
          </p:cNvGrpSpPr>
          <p:nvPr/>
        </p:nvGrpSpPr>
        <p:grpSpPr bwMode="auto">
          <a:xfrm>
            <a:off x="2700337" y="5930637"/>
            <a:ext cx="3159125" cy="355123"/>
            <a:chOff x="2732362" y="3205627"/>
            <a:chExt cx="3159209" cy="381435"/>
          </a:xfrm>
        </p:grpSpPr>
        <p:grpSp>
          <p:nvGrpSpPr>
            <p:cNvPr id="6177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B0820A01-6D07-4589-B736-7FCE3E1D2081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3802354" y="3269636"/>
              <a:ext cx="2089217" cy="258424"/>
              <a:chOff x="2045616" y="1912925"/>
              <a:chExt cx="1783133" cy="228600"/>
            </a:xfrm>
          </p:grpSpPr>
          <p:sp>
            <p:nvSpPr>
              <p:cNvPr id="75" name="Box Background">
                <a:extLst>
                  <a:ext uri="{FF2B5EF4-FFF2-40B4-BE49-F238E27FC236}">
                    <a16:creationId xmlns:a16="http://schemas.microsoft.com/office/drawing/2014/main" id="{26CA5AC8-C7C4-46FB-8575-E9C49DD5A21F}"/>
                  </a:ext>
                </a:extLst>
              </p:cNvPr>
              <p:cNvSpPr/>
              <p:nvPr/>
            </p:nvSpPr>
            <p:spPr>
              <a:xfrm>
                <a:off x="2045625" y="1912774"/>
                <a:ext cx="1783124" cy="22870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SMS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3D5FF9FF-B559-4AD1-89BC-6772FA6BB04E}"/>
                  </a:ext>
                </a:extLst>
              </p:cNvPr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93253" y="2005951"/>
                <a:ext cx="78588" cy="42353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78" name="Label">
              <a:extLst>
                <a:ext uri="{FF2B5EF4-FFF2-40B4-BE49-F238E27FC236}">
                  <a16:creationId xmlns:a16="http://schemas.microsoft.com/office/drawing/2014/main" id="{5004551C-2148-42EC-8053-44B506CE8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05627"/>
              <a:ext cx="1282312" cy="38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Typ przekazania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hasła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72" name="Grupa 52">
            <a:extLst>
              <a:ext uri="{FF2B5EF4-FFF2-40B4-BE49-F238E27FC236}">
                <a16:creationId xmlns:a16="http://schemas.microsoft.com/office/drawing/2014/main" id="{7C3E2D31-6C11-4C20-AAEE-C48F351B25B7}"/>
              </a:ext>
            </a:extLst>
          </p:cNvPr>
          <p:cNvGrpSpPr>
            <a:grpSpLocks/>
          </p:cNvGrpSpPr>
          <p:nvPr/>
        </p:nvGrpSpPr>
        <p:grpSpPr bwMode="auto">
          <a:xfrm>
            <a:off x="2727325" y="4566174"/>
            <a:ext cx="3143222" cy="258763"/>
            <a:chOff x="2732362" y="3269636"/>
            <a:chExt cx="3143306" cy="258424"/>
          </a:xfrm>
        </p:grpSpPr>
        <p:grpSp>
          <p:nvGrpSpPr>
            <p:cNvPr id="6173" name="Drop-Down Box" descr="&lt;SmartSettings&gt;&lt;SmartResize enabled=&quot;True&quot; minWidth=&quot;20&quot; minHeight=&quot;5&quot; /&gt;&lt;/SmartSettings&gt;">
              <a:extLst>
                <a:ext uri="{FF2B5EF4-FFF2-40B4-BE49-F238E27FC236}">
                  <a16:creationId xmlns:a16="http://schemas.microsoft.com/office/drawing/2014/main" id="{F45CF33C-4358-4A55-8D38-F78427B23FBA}"/>
                </a:ext>
              </a:extLst>
            </p:cNvPr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786462" y="3269636"/>
              <a:ext cx="2089206" cy="258424"/>
              <a:chOff x="2032053" y="1912925"/>
              <a:chExt cx="1783124" cy="228600"/>
            </a:xfrm>
          </p:grpSpPr>
          <p:sp>
            <p:nvSpPr>
              <p:cNvPr id="85" name="Box Background">
                <a:extLst>
                  <a:ext uri="{FF2B5EF4-FFF2-40B4-BE49-F238E27FC236}">
                    <a16:creationId xmlns:a16="http://schemas.microsoft.com/office/drawing/2014/main" id="{FFEAA63B-01B4-4D3A-9C0B-FFE3F6E8709E}"/>
                  </a:ext>
                </a:extLst>
              </p:cNvPr>
              <p:cNvSpPr/>
              <p:nvPr/>
            </p:nvSpPr>
            <p:spPr>
              <a:xfrm>
                <a:off x="2032053" y="1912925"/>
                <a:ext cx="1783124" cy="22860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8F8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2286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pl-PL" sz="85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albańskie</a:t>
                </a:r>
                <a:endParaRPr lang="en-US" sz="85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6" name="Drop-Down Arrow" descr="&lt;SmartSettings&gt;&lt;SmartResize anchorLeft=&quot;None&quot; anchorTop=&quot;None&quot; anchorRight=&quot;Absolute&quot; anchorBottom=&quot;None&quot; /&gt;&lt;/SmartSettings&gt;">
                <a:extLst>
                  <a:ext uri="{FF2B5EF4-FFF2-40B4-BE49-F238E27FC236}">
                    <a16:creationId xmlns:a16="http://schemas.microsoft.com/office/drawing/2014/main" id="{B400DD6F-92A8-4E82-92C8-E434388D9492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93253" y="2005487"/>
                <a:ext cx="78588" cy="43476"/>
              </a:xfrm>
              <a:custGeom>
                <a:avLst/>
                <a:gdLst>
                  <a:gd name="T0" fmla="*/ 19 w 336"/>
                  <a:gd name="T1" fmla="*/ 0 h 189"/>
                  <a:gd name="T2" fmla="*/ 0 w 336"/>
                  <a:gd name="T3" fmla="*/ 21 h 189"/>
                  <a:gd name="T4" fmla="*/ 168 w 336"/>
                  <a:gd name="T5" fmla="*/ 189 h 189"/>
                  <a:gd name="T6" fmla="*/ 336 w 336"/>
                  <a:gd name="T7" fmla="*/ 21 h 189"/>
                  <a:gd name="T8" fmla="*/ 317 w 336"/>
                  <a:gd name="T9" fmla="*/ 0 h 189"/>
                  <a:gd name="T10" fmla="*/ 168 w 336"/>
                  <a:gd name="T11" fmla="*/ 148 h 189"/>
                  <a:gd name="T12" fmla="*/ 19 w 336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189">
                    <a:moveTo>
                      <a:pt x="19" y="0"/>
                    </a:moveTo>
                    <a:lnTo>
                      <a:pt x="0" y="21"/>
                    </a:lnTo>
                    <a:cubicBezTo>
                      <a:pt x="56" y="77"/>
                      <a:pt x="112" y="133"/>
                      <a:pt x="168" y="189"/>
                    </a:cubicBezTo>
                    <a:cubicBezTo>
                      <a:pt x="223" y="132"/>
                      <a:pt x="280" y="77"/>
                      <a:pt x="336" y="21"/>
                    </a:cubicBezTo>
                    <a:lnTo>
                      <a:pt x="317" y="0"/>
                    </a:lnTo>
                    <a:lnTo>
                      <a:pt x="168" y="1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F8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5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74" name="Label">
              <a:extLst>
                <a:ext uri="{FF2B5EF4-FFF2-40B4-BE49-F238E27FC236}">
                  <a16:creationId xmlns:a16="http://schemas.microsoft.com/office/drawing/2014/main" id="{F1FA5EB5-6669-49B3-B860-759C67673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362" y="3275839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Obywatelstwo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4" name="Grupa 48">
            <a:extLst>
              <a:ext uri="{FF2B5EF4-FFF2-40B4-BE49-F238E27FC236}">
                <a16:creationId xmlns:a16="http://schemas.microsoft.com/office/drawing/2014/main" id="{995D06D1-D9B8-44D5-BD68-6D6F11215678}"/>
              </a:ext>
            </a:extLst>
          </p:cNvPr>
          <p:cNvGrpSpPr>
            <a:grpSpLocks/>
          </p:cNvGrpSpPr>
          <p:nvPr/>
        </p:nvGrpSpPr>
        <p:grpSpPr bwMode="auto">
          <a:xfrm>
            <a:off x="2714344" y="3916607"/>
            <a:ext cx="3167077" cy="241300"/>
            <a:chOff x="2772525" y="3023477"/>
            <a:chExt cx="3167161" cy="241009"/>
          </a:xfrm>
        </p:grpSpPr>
        <p:sp>
          <p:nvSpPr>
            <p:cNvPr id="77" name="Label">
              <a:extLst>
                <a:ext uri="{FF2B5EF4-FFF2-40B4-BE49-F238E27FC236}">
                  <a16:creationId xmlns:a16="http://schemas.microsoft.com/office/drawing/2014/main" id="{BA65B31D-D022-4F0B-A79F-B7A4F60D8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urodzenia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 Box">
              <a:extLst>
                <a:ext uri="{FF2B5EF4-FFF2-40B4-BE49-F238E27FC236}">
                  <a16:creationId xmlns:a16="http://schemas.microsoft.com/office/drawing/2014/main" id="{A78BF445-D066-4777-81A5-E2B098F07ECA}"/>
                </a:ext>
              </a:extLst>
            </p:cNvPr>
            <p:cNvSpPr/>
            <p:nvPr/>
          </p:nvSpPr>
          <p:spPr>
            <a:xfrm>
              <a:off x="3847305" y="3029819"/>
              <a:ext cx="2092381" cy="22832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dd-mm-rrrr</a:t>
              </a: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9" grpId="0" animBg="1"/>
      <p:bldP spid="171" grpId="0" animBg="1"/>
      <p:bldP spid="17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2DFFADEA-B393-4D44-A939-D34EC0CFBC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775" y="887413"/>
            <a:ext cx="11144250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09216EC0-4C8A-4545-9D5A-AF73362FD677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5604" name="Group 231">
            <a:extLst>
              <a:ext uri="{FF2B5EF4-FFF2-40B4-BE49-F238E27FC236}">
                <a16:creationId xmlns:a16="http://schemas.microsoft.com/office/drawing/2014/main" id="{79E761EA-629B-463D-B449-26329A0FABD4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5688" name="Label">
              <a:extLst>
                <a:ext uri="{FF2B5EF4-FFF2-40B4-BE49-F238E27FC236}">
                  <a16:creationId xmlns:a16="http://schemas.microsoft.com/office/drawing/2014/main" id="{04A4753F-198B-48B3-80A5-9BA96D478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689" name="User">
              <a:extLst>
                <a:ext uri="{FF2B5EF4-FFF2-40B4-BE49-F238E27FC236}">
                  <a16:creationId xmlns:a16="http://schemas.microsoft.com/office/drawing/2014/main" id="{601BD4F4-6BB1-46A0-991F-9DBB009EC56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3E2B9936-6019-4340-912B-7A8842EE6A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5605" name="Header">
            <a:extLst>
              <a:ext uri="{FF2B5EF4-FFF2-40B4-BE49-F238E27FC236}">
                <a16:creationId xmlns:a16="http://schemas.microsoft.com/office/drawing/2014/main" id="{C802BCB0-DEAE-4A94-A06C-468997B49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WERYFIKACJA DOKUMENTÓW</a:t>
            </a:r>
            <a:endParaRPr lang="en-US" altLang="pl-PL" sz="14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9027A2F7-54A9-4A80-999F-EDCCE9845131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AC6A01F-7BD5-4BA0-AD0A-7B016D4A8DC3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DZIAŁANIE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3" name="Item">
            <a:extLst>
              <a:ext uri="{FF2B5EF4-FFF2-40B4-BE49-F238E27FC236}">
                <a16:creationId xmlns:a16="http://schemas.microsoft.com/office/drawing/2014/main" id="{CE7FE83C-E739-4A62-8C41-F1F6D529974D}"/>
              </a:ext>
            </a:extLst>
          </p:cNvPr>
          <p:cNvSpPr/>
          <p:nvPr/>
        </p:nvSpPr>
        <p:spPr>
          <a:xfrm>
            <a:off x="6076950" y="1328738"/>
            <a:ext cx="1570038" cy="384175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PRIORYTET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5609" name="Header">
            <a:extLst>
              <a:ext uri="{FF2B5EF4-FFF2-40B4-BE49-F238E27FC236}">
                <a16:creationId xmlns:a16="http://schemas.microsoft.com/office/drawing/2014/main" id="{1FAD1A81-7E7E-4002-AA5F-D8CF610B2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63688"/>
            <a:ext cx="2693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STANDARDOWY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D9790D3A-2CD0-4CE3-A7BF-8C9CF38CCB58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5611" name="Header">
            <a:extLst>
              <a:ext uri="{FF2B5EF4-FFF2-40B4-BE49-F238E27FC236}">
                <a16:creationId xmlns:a16="http://schemas.microsoft.com/office/drawing/2014/main" id="{5243F140-68ED-490E-B9F3-1A2A54849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0" name="Panel">
            <a:extLst>
              <a:ext uri="{FF2B5EF4-FFF2-40B4-BE49-F238E27FC236}">
                <a16:creationId xmlns:a16="http://schemas.microsoft.com/office/drawing/2014/main" id="{AEFD0ECA-B061-4569-AC0D-47CA8932352F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5613" name="Grupa 210">
            <a:extLst>
              <a:ext uri="{FF2B5EF4-FFF2-40B4-BE49-F238E27FC236}">
                <a16:creationId xmlns:a16="http://schemas.microsoft.com/office/drawing/2014/main" id="{B0BEF30A-8E90-47FA-866B-FFD619329751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12" name="Item">
              <a:extLst>
                <a:ext uri="{FF2B5EF4-FFF2-40B4-BE49-F238E27FC236}">
                  <a16:creationId xmlns:a16="http://schemas.microsoft.com/office/drawing/2014/main" id="{648D082D-39E3-4837-B737-0EE3DAE67E8C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3" name="Chevron">
              <a:extLst>
                <a:ext uri="{FF2B5EF4-FFF2-40B4-BE49-F238E27FC236}">
                  <a16:creationId xmlns:a16="http://schemas.microsoft.com/office/drawing/2014/main" id="{B3F04C5E-F7D6-40EA-83BE-92D772F93CC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66" name="Dashboard">
              <a:extLst>
                <a:ext uri="{FF2B5EF4-FFF2-40B4-BE49-F238E27FC236}">
                  <a16:creationId xmlns:a16="http://schemas.microsoft.com/office/drawing/2014/main" id="{D35B620C-E030-4562-9868-A0C3D4760A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Item">
              <a:extLst>
                <a:ext uri="{FF2B5EF4-FFF2-40B4-BE49-F238E27FC236}">
                  <a16:creationId xmlns:a16="http://schemas.microsoft.com/office/drawing/2014/main" id="{E364C74D-9E9C-44AE-B488-36CF329A64C5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6" name="Chevron">
              <a:extLst>
                <a:ext uri="{FF2B5EF4-FFF2-40B4-BE49-F238E27FC236}">
                  <a16:creationId xmlns:a16="http://schemas.microsoft.com/office/drawing/2014/main" id="{37F3F015-08BE-4262-B33D-096EEAF032B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7" name="Item">
              <a:extLst>
                <a:ext uri="{FF2B5EF4-FFF2-40B4-BE49-F238E27FC236}">
                  <a16:creationId xmlns:a16="http://schemas.microsoft.com/office/drawing/2014/main" id="{E46E7D22-3962-4452-8BDE-FF69AA0E5D79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8" name="Chevron">
              <a:extLst>
                <a:ext uri="{FF2B5EF4-FFF2-40B4-BE49-F238E27FC236}">
                  <a16:creationId xmlns:a16="http://schemas.microsoft.com/office/drawing/2014/main" id="{010B5E96-CE1C-45CF-8EBD-1AFDAEEF3F8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9" name="Item">
              <a:extLst>
                <a:ext uri="{FF2B5EF4-FFF2-40B4-BE49-F238E27FC236}">
                  <a16:creationId xmlns:a16="http://schemas.microsoft.com/office/drawing/2014/main" id="{966C6C56-3601-4C9B-9451-73A4351575D3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0" name="Chevron">
              <a:extLst>
                <a:ext uri="{FF2B5EF4-FFF2-40B4-BE49-F238E27FC236}">
                  <a16:creationId xmlns:a16="http://schemas.microsoft.com/office/drawing/2014/main" id="{D218F757-0ECD-407B-9CD4-D395F81A144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1" name="Item">
              <a:extLst>
                <a:ext uri="{FF2B5EF4-FFF2-40B4-BE49-F238E27FC236}">
                  <a16:creationId xmlns:a16="http://schemas.microsoft.com/office/drawing/2014/main" id="{BEA3A7B7-104D-4C1D-9E68-49DCD4648DFC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2" name="Chevron">
              <a:extLst>
                <a:ext uri="{FF2B5EF4-FFF2-40B4-BE49-F238E27FC236}">
                  <a16:creationId xmlns:a16="http://schemas.microsoft.com/office/drawing/2014/main" id="{A31D1C9C-8EB7-44BA-AE19-58B9EA5445F1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3" name="Item">
              <a:extLst>
                <a:ext uri="{FF2B5EF4-FFF2-40B4-BE49-F238E27FC236}">
                  <a16:creationId xmlns:a16="http://schemas.microsoft.com/office/drawing/2014/main" id="{CB23523C-6C8A-4A4E-9A8E-E19604B1BC64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4" name="Chevron">
              <a:extLst>
                <a:ext uri="{FF2B5EF4-FFF2-40B4-BE49-F238E27FC236}">
                  <a16:creationId xmlns:a16="http://schemas.microsoft.com/office/drawing/2014/main" id="{42CE8F97-4898-4E09-9290-C3FCAE8CE54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" name="Chevron">
              <a:extLst>
                <a:ext uri="{FF2B5EF4-FFF2-40B4-BE49-F238E27FC236}">
                  <a16:creationId xmlns:a16="http://schemas.microsoft.com/office/drawing/2014/main" id="{70484460-FE06-479D-94A8-1A857EE54FC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78" name="Multipe Users">
              <a:extLst>
                <a:ext uri="{FF2B5EF4-FFF2-40B4-BE49-F238E27FC236}">
                  <a16:creationId xmlns:a16="http://schemas.microsoft.com/office/drawing/2014/main" id="{6E5E5ADA-F442-4D95-A4D0-5EBB437993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79" name="Opened Folder">
              <a:extLst>
                <a:ext uri="{FF2B5EF4-FFF2-40B4-BE49-F238E27FC236}">
                  <a16:creationId xmlns:a16="http://schemas.microsoft.com/office/drawing/2014/main" id="{5CAAC2EB-CB75-4E14-819E-6138589149D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80" name="Briefcase">
              <a:extLst>
                <a:ext uri="{FF2B5EF4-FFF2-40B4-BE49-F238E27FC236}">
                  <a16:creationId xmlns:a16="http://schemas.microsoft.com/office/drawing/2014/main" id="{BD7420AB-CB88-45AD-9EE4-B96FB6B3FC1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81" name="Settings (2)">
              <a:extLst>
                <a:ext uri="{FF2B5EF4-FFF2-40B4-BE49-F238E27FC236}">
                  <a16:creationId xmlns:a16="http://schemas.microsoft.com/office/drawing/2014/main" id="{BCB4C1D4-868A-4CD4-86E7-808E2570EC4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4" name="Item">
              <a:extLst>
                <a:ext uri="{FF2B5EF4-FFF2-40B4-BE49-F238E27FC236}">
                  <a16:creationId xmlns:a16="http://schemas.microsoft.com/office/drawing/2014/main" id="{9D5A84A9-ED21-4DF5-9704-C19DE3C92B0B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83" name="Audio">
              <a:extLst>
                <a:ext uri="{FF2B5EF4-FFF2-40B4-BE49-F238E27FC236}">
                  <a16:creationId xmlns:a16="http://schemas.microsoft.com/office/drawing/2014/main" id="{8614A605-14E3-42BE-87CE-8102AF67948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84" name="Question">
              <a:extLst>
                <a:ext uri="{FF2B5EF4-FFF2-40B4-BE49-F238E27FC236}">
                  <a16:creationId xmlns:a16="http://schemas.microsoft.com/office/drawing/2014/main" id="{9832B0C6-C779-49D1-AF5F-0FDDAAE1850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7" name="Item">
              <a:extLst>
                <a:ext uri="{FF2B5EF4-FFF2-40B4-BE49-F238E27FC236}">
                  <a16:creationId xmlns:a16="http://schemas.microsoft.com/office/drawing/2014/main" id="{5CE744B3-84C2-4539-8D5F-F66122DBD53B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86" name="To-do">
              <a:extLst>
                <a:ext uri="{FF2B5EF4-FFF2-40B4-BE49-F238E27FC236}">
                  <a16:creationId xmlns:a16="http://schemas.microsoft.com/office/drawing/2014/main" id="{839A4818-FF0D-4E15-82ED-8DC274F37BB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9" name="Chevron">
              <a:extLst>
                <a:ext uri="{FF2B5EF4-FFF2-40B4-BE49-F238E27FC236}">
                  <a16:creationId xmlns:a16="http://schemas.microsoft.com/office/drawing/2014/main" id="{8236ED55-F656-4162-B64F-F0A4B67AFD2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5614" name="Grupa 239">
            <a:extLst>
              <a:ext uri="{FF2B5EF4-FFF2-40B4-BE49-F238E27FC236}">
                <a16:creationId xmlns:a16="http://schemas.microsoft.com/office/drawing/2014/main" id="{D7C7ED95-A327-45A7-A9AB-C3C6B37F88B8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5662" name="Header">
              <a:extLst>
                <a:ext uri="{FF2B5EF4-FFF2-40B4-BE49-F238E27FC236}">
                  <a16:creationId xmlns:a16="http://schemas.microsoft.com/office/drawing/2014/main" id="{FFF4D35E-D318-4512-8BE1-FE75EACEC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DZIAŁANIA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20745A6E-D3A7-4456-B04D-AC3852A72026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5615" name="To-do">
            <a:extLst>
              <a:ext uri="{FF2B5EF4-FFF2-40B4-BE49-F238E27FC236}">
                <a16:creationId xmlns:a16="http://schemas.microsoft.com/office/drawing/2014/main" id="{724D6514-8D06-4182-8944-3C83A3AE65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05075" y="1400175"/>
            <a:ext cx="388938" cy="382588"/>
          </a:xfrm>
          <a:custGeom>
            <a:avLst/>
            <a:gdLst>
              <a:gd name="T0" fmla="*/ 2147483646 w 675"/>
              <a:gd name="T1" fmla="*/ 2147483646 h 670"/>
              <a:gd name="T2" fmla="*/ 2147483646 w 675"/>
              <a:gd name="T3" fmla="*/ 2147483646 h 670"/>
              <a:gd name="T4" fmla="*/ 2147483646 w 675"/>
              <a:gd name="T5" fmla="*/ 2147483646 h 670"/>
              <a:gd name="T6" fmla="*/ 2147483646 w 675"/>
              <a:gd name="T7" fmla="*/ 2147483646 h 670"/>
              <a:gd name="T8" fmla="*/ 2147483646 w 675"/>
              <a:gd name="T9" fmla="*/ 2147483646 h 670"/>
              <a:gd name="T10" fmla="*/ 2147483646 w 675"/>
              <a:gd name="T11" fmla="*/ 2147483646 h 670"/>
              <a:gd name="T12" fmla="*/ 2147483646 w 675"/>
              <a:gd name="T13" fmla="*/ 2147483646 h 670"/>
              <a:gd name="T14" fmla="*/ 2147483646 w 675"/>
              <a:gd name="T15" fmla="*/ 2147483646 h 670"/>
              <a:gd name="T16" fmla="*/ 2147483646 w 675"/>
              <a:gd name="T17" fmla="*/ 2147483646 h 670"/>
              <a:gd name="T18" fmla="*/ 2147483646 w 675"/>
              <a:gd name="T19" fmla="*/ 2147483646 h 670"/>
              <a:gd name="T20" fmla="*/ 2147483646 w 675"/>
              <a:gd name="T21" fmla="*/ 2147483646 h 670"/>
              <a:gd name="T22" fmla="*/ 2147483646 w 675"/>
              <a:gd name="T23" fmla="*/ 2147483646 h 670"/>
              <a:gd name="T24" fmla="*/ 2147483646 w 675"/>
              <a:gd name="T25" fmla="*/ 2147483646 h 670"/>
              <a:gd name="T26" fmla="*/ 2147483646 w 675"/>
              <a:gd name="T27" fmla="*/ 2147483646 h 670"/>
              <a:gd name="T28" fmla="*/ 2147483646 w 675"/>
              <a:gd name="T29" fmla="*/ 2147483646 h 670"/>
              <a:gd name="T30" fmla="*/ 2147483646 w 675"/>
              <a:gd name="T31" fmla="*/ 2147483646 h 670"/>
              <a:gd name="T32" fmla="*/ 2147483646 w 675"/>
              <a:gd name="T33" fmla="*/ 2147483646 h 670"/>
              <a:gd name="T34" fmla="*/ 2147483646 w 675"/>
              <a:gd name="T35" fmla="*/ 2147483646 h 670"/>
              <a:gd name="T36" fmla="*/ 2147483646 w 675"/>
              <a:gd name="T37" fmla="*/ 2147483646 h 670"/>
              <a:gd name="T38" fmla="*/ 2147483646 w 675"/>
              <a:gd name="T39" fmla="*/ 2147483646 h 670"/>
              <a:gd name="T40" fmla="*/ 2147483646 w 675"/>
              <a:gd name="T41" fmla="*/ 2147483646 h 670"/>
              <a:gd name="T42" fmla="*/ 2147483646 w 675"/>
              <a:gd name="T43" fmla="*/ 2147483646 h 670"/>
              <a:gd name="T44" fmla="*/ 2147483646 w 675"/>
              <a:gd name="T45" fmla="*/ 2147483646 h 670"/>
              <a:gd name="T46" fmla="*/ 2147483646 w 675"/>
              <a:gd name="T47" fmla="*/ 2147483646 h 670"/>
              <a:gd name="T48" fmla="*/ 2147483646 w 675"/>
              <a:gd name="T49" fmla="*/ 2147483646 h 670"/>
              <a:gd name="T50" fmla="*/ 2147483646 w 675"/>
              <a:gd name="T51" fmla="*/ 2147483646 h 670"/>
              <a:gd name="T52" fmla="*/ 2147483646 w 675"/>
              <a:gd name="T53" fmla="*/ 2147483646 h 670"/>
              <a:gd name="T54" fmla="*/ 2147483646 w 675"/>
              <a:gd name="T55" fmla="*/ 2147483646 h 670"/>
              <a:gd name="T56" fmla="*/ 2147483646 w 675"/>
              <a:gd name="T57" fmla="*/ 2147483646 h 670"/>
              <a:gd name="T58" fmla="*/ 2147483646 w 675"/>
              <a:gd name="T59" fmla="*/ 2147483646 h 670"/>
              <a:gd name="T60" fmla="*/ 2147483646 w 675"/>
              <a:gd name="T61" fmla="*/ 2147483646 h 670"/>
              <a:gd name="T62" fmla="*/ 2147483646 w 675"/>
              <a:gd name="T63" fmla="*/ 2147483646 h 670"/>
              <a:gd name="T64" fmla="*/ 2147483646 w 675"/>
              <a:gd name="T65" fmla="*/ 2147483646 h 670"/>
              <a:gd name="T66" fmla="*/ 2147483646 w 675"/>
              <a:gd name="T67" fmla="*/ 2147483646 h 670"/>
              <a:gd name="T68" fmla="*/ 2147483646 w 675"/>
              <a:gd name="T69" fmla="*/ 2147483646 h 670"/>
              <a:gd name="T70" fmla="*/ 2147483646 w 675"/>
              <a:gd name="T71" fmla="*/ 2147483646 h 670"/>
              <a:gd name="T72" fmla="*/ 2147483646 w 675"/>
              <a:gd name="T73" fmla="*/ 2147483646 h 670"/>
              <a:gd name="T74" fmla="*/ 2147483646 w 675"/>
              <a:gd name="T75" fmla="*/ 2147483646 h 670"/>
              <a:gd name="T76" fmla="*/ 2147483646 w 675"/>
              <a:gd name="T77" fmla="*/ 2147483646 h 670"/>
              <a:gd name="T78" fmla="*/ 2147483646 w 675"/>
              <a:gd name="T79" fmla="*/ 2147483646 h 670"/>
              <a:gd name="T80" fmla="*/ 2147483646 w 675"/>
              <a:gd name="T81" fmla="*/ 2147483646 h 670"/>
              <a:gd name="T82" fmla="*/ 2147483646 w 675"/>
              <a:gd name="T83" fmla="*/ 2147483646 h 6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75" h="670">
                <a:moveTo>
                  <a:pt x="195" y="1"/>
                </a:moveTo>
                <a:cubicBezTo>
                  <a:pt x="191" y="1"/>
                  <a:pt x="187" y="3"/>
                  <a:pt x="184" y="7"/>
                </a:cubicBezTo>
                <a:lnTo>
                  <a:pt x="87" y="152"/>
                </a:lnTo>
                <a:lnTo>
                  <a:pt x="32" y="86"/>
                </a:lnTo>
                <a:cubicBezTo>
                  <a:pt x="21" y="71"/>
                  <a:pt x="0" y="89"/>
                  <a:pt x="12" y="103"/>
                </a:cubicBezTo>
                <a:lnTo>
                  <a:pt x="78" y="183"/>
                </a:lnTo>
                <a:cubicBezTo>
                  <a:pt x="84" y="190"/>
                  <a:pt x="95" y="189"/>
                  <a:pt x="100" y="182"/>
                </a:cubicBezTo>
                <a:lnTo>
                  <a:pt x="206" y="22"/>
                </a:lnTo>
                <a:cubicBezTo>
                  <a:pt x="213" y="13"/>
                  <a:pt x="206" y="0"/>
                  <a:pt x="195" y="1"/>
                </a:cubicBezTo>
                <a:close/>
                <a:moveTo>
                  <a:pt x="275" y="94"/>
                </a:moveTo>
                <a:lnTo>
                  <a:pt x="275" y="121"/>
                </a:lnTo>
                <a:lnTo>
                  <a:pt x="675" y="121"/>
                </a:lnTo>
                <a:lnTo>
                  <a:pt x="675" y="94"/>
                </a:lnTo>
                <a:lnTo>
                  <a:pt x="275" y="94"/>
                </a:lnTo>
                <a:close/>
                <a:moveTo>
                  <a:pt x="195" y="227"/>
                </a:moveTo>
                <a:cubicBezTo>
                  <a:pt x="191" y="228"/>
                  <a:pt x="187" y="230"/>
                  <a:pt x="184" y="233"/>
                </a:cubicBezTo>
                <a:lnTo>
                  <a:pt x="87" y="379"/>
                </a:lnTo>
                <a:lnTo>
                  <a:pt x="32" y="312"/>
                </a:lnTo>
                <a:cubicBezTo>
                  <a:pt x="21" y="298"/>
                  <a:pt x="0" y="316"/>
                  <a:pt x="12" y="329"/>
                </a:cubicBezTo>
                <a:lnTo>
                  <a:pt x="78" y="409"/>
                </a:lnTo>
                <a:cubicBezTo>
                  <a:pt x="84" y="416"/>
                  <a:pt x="95" y="416"/>
                  <a:pt x="100" y="408"/>
                </a:cubicBezTo>
                <a:lnTo>
                  <a:pt x="206" y="248"/>
                </a:lnTo>
                <a:cubicBezTo>
                  <a:pt x="213" y="239"/>
                  <a:pt x="206" y="227"/>
                  <a:pt x="195" y="227"/>
                </a:cubicBezTo>
                <a:close/>
                <a:moveTo>
                  <a:pt x="275" y="321"/>
                </a:moveTo>
                <a:lnTo>
                  <a:pt x="275" y="348"/>
                </a:lnTo>
                <a:lnTo>
                  <a:pt x="675" y="348"/>
                </a:lnTo>
                <a:lnTo>
                  <a:pt x="675" y="321"/>
                </a:lnTo>
                <a:lnTo>
                  <a:pt x="275" y="321"/>
                </a:lnTo>
                <a:close/>
                <a:moveTo>
                  <a:pt x="195" y="481"/>
                </a:moveTo>
                <a:cubicBezTo>
                  <a:pt x="191" y="481"/>
                  <a:pt x="187" y="483"/>
                  <a:pt x="184" y="487"/>
                </a:cubicBezTo>
                <a:lnTo>
                  <a:pt x="87" y="632"/>
                </a:lnTo>
                <a:lnTo>
                  <a:pt x="32" y="566"/>
                </a:lnTo>
                <a:cubicBezTo>
                  <a:pt x="21" y="551"/>
                  <a:pt x="0" y="569"/>
                  <a:pt x="12" y="583"/>
                </a:cubicBezTo>
                <a:lnTo>
                  <a:pt x="78" y="663"/>
                </a:lnTo>
                <a:cubicBezTo>
                  <a:pt x="84" y="670"/>
                  <a:pt x="95" y="669"/>
                  <a:pt x="100" y="662"/>
                </a:cubicBezTo>
                <a:lnTo>
                  <a:pt x="206" y="502"/>
                </a:lnTo>
                <a:cubicBezTo>
                  <a:pt x="213" y="493"/>
                  <a:pt x="206" y="480"/>
                  <a:pt x="195" y="481"/>
                </a:cubicBezTo>
                <a:close/>
                <a:moveTo>
                  <a:pt x="275" y="574"/>
                </a:moveTo>
                <a:lnTo>
                  <a:pt x="275" y="601"/>
                </a:lnTo>
                <a:lnTo>
                  <a:pt x="675" y="601"/>
                </a:lnTo>
                <a:lnTo>
                  <a:pt x="675" y="574"/>
                </a:lnTo>
                <a:lnTo>
                  <a:pt x="275" y="57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5616" name="Grupa 156">
            <a:extLst>
              <a:ext uri="{FF2B5EF4-FFF2-40B4-BE49-F238E27FC236}">
                <a16:creationId xmlns:a16="http://schemas.microsoft.com/office/drawing/2014/main" id="{F172B5CB-5CC2-4050-8C79-7EC01E7AD7B6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533650"/>
            <a:ext cx="2928938" cy="1722438"/>
            <a:chOff x="2514469" y="2533575"/>
            <a:chExt cx="2929401" cy="1723028"/>
          </a:xfrm>
        </p:grpSpPr>
        <p:grpSp>
          <p:nvGrpSpPr>
            <p:cNvPr id="25644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C52E1BA1-FC28-4486-A106-4EA70E91F2A5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191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1D08F2DE-1C1B-45CE-B018-43D56B8282F9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595686" y="1261949"/>
                <a:ext cx="1828800" cy="16452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61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59B1CB03-AA49-46A0-93FE-554216F12C7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28662" y="1184134"/>
                <a:ext cx="625544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Informacje ogólne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5645" name="Labeled Field">
              <a:extLst>
                <a:ext uri="{FF2B5EF4-FFF2-40B4-BE49-F238E27FC236}">
                  <a16:creationId xmlns:a16="http://schemas.microsoft.com/office/drawing/2014/main" id="{E4C35918-2B85-4B62-BB4C-AD870D88A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189" name="Text Box">
                <a:extLst>
                  <a:ext uri="{FF2B5EF4-FFF2-40B4-BE49-F238E27FC236}">
                    <a16:creationId xmlns:a16="http://schemas.microsoft.com/office/drawing/2014/main" id="{6AE1F2CC-A673-4ABF-9B49-A4A979AC85A6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59" name="Label">
                <a:extLst>
                  <a:ext uri="{FF2B5EF4-FFF2-40B4-BE49-F238E27FC236}">
                    <a16:creationId xmlns:a16="http://schemas.microsoft.com/office/drawing/2014/main" id="{C57A849A-61B6-4F09-98C0-7BA26E55D6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Numer sprawy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5646" name="Labeled Field">
              <a:extLst>
                <a:ext uri="{FF2B5EF4-FFF2-40B4-BE49-F238E27FC236}">
                  <a16:creationId xmlns:a16="http://schemas.microsoft.com/office/drawing/2014/main" id="{64BB39A8-9858-44C6-91D3-897A91935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187" name="Text Box">
                <a:extLst>
                  <a:ext uri="{FF2B5EF4-FFF2-40B4-BE49-F238E27FC236}">
                    <a16:creationId xmlns:a16="http://schemas.microsoft.com/office/drawing/2014/main" id="{3043B5E1-673B-4082-8518-5AB3DB4A8176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Inspektor Jan Nowak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57" name="Label">
                <a:extLst>
                  <a:ext uri="{FF2B5EF4-FFF2-40B4-BE49-F238E27FC236}">
                    <a16:creationId xmlns:a16="http://schemas.microsoft.com/office/drawing/2014/main" id="{A78F4F2F-A031-4FC1-8468-814525D30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Właściciel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5647" name="Labeled Field">
              <a:extLst>
                <a:ext uri="{FF2B5EF4-FFF2-40B4-BE49-F238E27FC236}">
                  <a16:creationId xmlns:a16="http://schemas.microsoft.com/office/drawing/2014/main" id="{D9B4054D-B65F-4A2C-81EE-A0AD0AFD3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185" name="Text Box">
                <a:extLst>
                  <a:ext uri="{FF2B5EF4-FFF2-40B4-BE49-F238E27FC236}">
                    <a16:creationId xmlns:a16="http://schemas.microsoft.com/office/drawing/2014/main" id="{BE33FBC0-2189-4525-8FE8-B9D25A9A044D}"/>
                  </a:ext>
                </a:extLst>
              </p:cNvPr>
              <p:cNvSpPr/>
              <p:nvPr/>
            </p:nvSpPr>
            <p:spPr>
              <a:xfrm>
                <a:off x="1724404" y="203984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Wniosek o obywatelstwo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55" name="Label">
                <a:extLst>
                  <a:ext uri="{FF2B5EF4-FFF2-40B4-BE49-F238E27FC236}">
                    <a16:creationId xmlns:a16="http://schemas.microsoft.com/office/drawing/2014/main" id="{7AFFDD60-F332-4C90-B025-864FA3AAB4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Proces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5648" name="Labeled Field">
              <a:extLst>
                <a:ext uri="{FF2B5EF4-FFF2-40B4-BE49-F238E27FC236}">
                  <a16:creationId xmlns:a16="http://schemas.microsoft.com/office/drawing/2014/main" id="{F7F75A49-81E1-43CA-A389-AA2FA046E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874"/>
              <a:ext cx="2695848" cy="241121"/>
              <a:chOff x="716602" y="2039771"/>
              <a:chExt cx="2695848" cy="241121"/>
            </a:xfrm>
          </p:grpSpPr>
          <p:sp>
            <p:nvSpPr>
              <p:cNvPr id="181" name="Text Box">
                <a:extLst>
                  <a:ext uri="{FF2B5EF4-FFF2-40B4-BE49-F238E27FC236}">
                    <a16:creationId xmlns:a16="http://schemas.microsoft.com/office/drawing/2014/main" id="{77CD2979-FE77-43FB-98B9-A74DB7F2135B}"/>
                  </a:ext>
                </a:extLst>
              </p:cNvPr>
              <p:cNvSpPr/>
              <p:nvPr/>
            </p:nvSpPr>
            <p:spPr>
              <a:xfrm>
                <a:off x="1724404" y="2039644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 sprawy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53" name="Label">
                <a:extLst>
                  <a:ext uri="{FF2B5EF4-FFF2-40B4-BE49-F238E27FC236}">
                    <a16:creationId xmlns:a16="http://schemas.microsoft.com/office/drawing/2014/main" id="{659027D4-9235-4864-89C2-33F0629EA8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Opis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5649" name="Labeled Field">
              <a:extLst>
                <a:ext uri="{FF2B5EF4-FFF2-40B4-BE49-F238E27FC236}">
                  <a16:creationId xmlns:a16="http://schemas.microsoft.com/office/drawing/2014/main" id="{E9999B64-C44F-404F-B406-4A33121804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812272"/>
              <a:ext cx="2695848" cy="241121"/>
              <a:chOff x="716602" y="2039771"/>
              <a:chExt cx="2695848" cy="241121"/>
            </a:xfrm>
          </p:grpSpPr>
          <p:sp>
            <p:nvSpPr>
              <p:cNvPr id="171" name="Text Box">
                <a:extLst>
                  <a:ext uri="{FF2B5EF4-FFF2-40B4-BE49-F238E27FC236}">
                    <a16:creationId xmlns:a16="http://schemas.microsoft.com/office/drawing/2014/main" id="{79E39C22-1C27-419A-B546-46024F1A6E07}"/>
                  </a:ext>
                </a:extLst>
              </p:cNvPr>
              <p:cNvSpPr/>
              <p:nvPr/>
            </p:nvSpPr>
            <p:spPr>
              <a:xfrm>
                <a:off x="1724404" y="2039450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2019-02-18 12:31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51" name="Label">
                <a:extLst>
                  <a:ext uri="{FF2B5EF4-FFF2-40B4-BE49-F238E27FC236}">
                    <a16:creationId xmlns:a16="http://schemas.microsoft.com/office/drawing/2014/main" id="{29A0116C-3DC4-4900-8131-42380EC242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Aktualizacja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5617" name="Grupa 192">
            <a:extLst>
              <a:ext uri="{FF2B5EF4-FFF2-40B4-BE49-F238E27FC236}">
                <a16:creationId xmlns:a16="http://schemas.microsoft.com/office/drawing/2014/main" id="{A174ACA9-9F4B-4D14-B166-D901824FF113}"/>
              </a:ext>
            </a:extLst>
          </p:cNvPr>
          <p:cNvGrpSpPr>
            <a:grpSpLocks/>
          </p:cNvGrpSpPr>
          <p:nvPr/>
        </p:nvGrpSpPr>
        <p:grpSpPr bwMode="auto">
          <a:xfrm>
            <a:off x="2513013" y="4294188"/>
            <a:ext cx="2930525" cy="1724025"/>
            <a:chOff x="2514469" y="2533575"/>
            <a:chExt cx="2929401" cy="1723028"/>
          </a:xfrm>
        </p:grpSpPr>
        <p:grpSp>
          <p:nvGrpSpPr>
            <p:cNvPr id="25626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E8EE5ACC-659F-4CBB-89E7-F7D51786F919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243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BFCFEACA-88CC-41A2-922D-B635B7F573A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95686" y="1261876"/>
                <a:ext cx="1828800" cy="1645286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43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CACF203A-7A02-4906-8249-0C7B23E4407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8662" y="1184134"/>
                <a:ext cx="252267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5627" name="Labeled Field">
              <a:extLst>
                <a:ext uri="{FF2B5EF4-FFF2-40B4-BE49-F238E27FC236}">
                  <a16:creationId xmlns:a16="http://schemas.microsoft.com/office/drawing/2014/main" id="{48C61E39-EE3C-4F2E-8D4E-32B0D161F1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208" name="Text Box">
                <a:extLst>
                  <a:ext uri="{FF2B5EF4-FFF2-40B4-BE49-F238E27FC236}">
                    <a16:creationId xmlns:a16="http://schemas.microsoft.com/office/drawing/2014/main" id="{278BD4FE-9350-438B-93BC-7B88B81B3BFA}"/>
                  </a:ext>
                </a:extLst>
              </p:cNvPr>
              <p:cNvSpPr/>
              <p:nvPr/>
            </p:nvSpPr>
            <p:spPr>
              <a:xfrm>
                <a:off x="1723810" y="2040030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Andriej Szewczenko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41" name="Label">
                <a:extLst>
                  <a:ext uri="{FF2B5EF4-FFF2-40B4-BE49-F238E27FC236}">
                    <a16:creationId xmlns:a16="http://schemas.microsoft.com/office/drawing/2014/main" id="{57DF2ADF-3410-4456-90EA-A9A861C06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Imię i nazwisko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5628" name="Labeled Field">
              <a:extLst>
                <a:ext uri="{FF2B5EF4-FFF2-40B4-BE49-F238E27FC236}">
                  <a16:creationId xmlns:a16="http://schemas.microsoft.com/office/drawing/2014/main" id="{47487BCF-91EC-47DE-9012-AA5309BD6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206" name="Text Box">
                <a:extLst>
                  <a:ext uri="{FF2B5EF4-FFF2-40B4-BE49-F238E27FC236}">
                    <a16:creationId xmlns:a16="http://schemas.microsoft.com/office/drawing/2014/main" id="{D1C25520-2080-4508-97B4-FDF23099FD3A}"/>
                  </a:ext>
                </a:extLst>
              </p:cNvPr>
              <p:cNvSpPr/>
              <p:nvPr/>
            </p:nvSpPr>
            <p:spPr>
              <a:xfrm>
                <a:off x="1723810" y="2039591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ukraińskie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39" name="Label">
                <a:extLst>
                  <a:ext uri="{FF2B5EF4-FFF2-40B4-BE49-F238E27FC236}">
                    <a16:creationId xmlns:a16="http://schemas.microsoft.com/office/drawing/2014/main" id="{14EA82DF-E17B-430D-8429-1F3A2FA7AF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Obywatelstwo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5629" name="Labeled Field">
              <a:extLst>
                <a:ext uri="{FF2B5EF4-FFF2-40B4-BE49-F238E27FC236}">
                  <a16:creationId xmlns:a16="http://schemas.microsoft.com/office/drawing/2014/main" id="{5D22D430-FB47-4DFE-916D-C7AE0FA2C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204" name="Text Box">
                <a:extLst>
                  <a:ext uri="{FF2B5EF4-FFF2-40B4-BE49-F238E27FC236}">
                    <a16:creationId xmlns:a16="http://schemas.microsoft.com/office/drawing/2014/main" id="{AED46D39-AB66-4284-87F9-2E0928F44A0B}"/>
                  </a:ext>
                </a:extLst>
              </p:cNvPr>
              <p:cNvSpPr/>
              <p:nvPr/>
            </p:nvSpPr>
            <p:spPr>
              <a:xfrm>
                <a:off x="1723810" y="2039150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1986-01-01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37" name="Label">
                <a:extLst>
                  <a:ext uri="{FF2B5EF4-FFF2-40B4-BE49-F238E27FC236}">
                    <a16:creationId xmlns:a16="http://schemas.microsoft.com/office/drawing/2014/main" id="{3969B57F-51D1-4C68-ACD3-B466965CB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urodzenia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5630" name="Labeled Field">
              <a:extLst>
                <a:ext uri="{FF2B5EF4-FFF2-40B4-BE49-F238E27FC236}">
                  <a16:creationId xmlns:a16="http://schemas.microsoft.com/office/drawing/2014/main" id="{546D6425-46BB-408B-9234-E298D0211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546903"/>
              <a:ext cx="2695660" cy="241658"/>
              <a:chOff x="716602" y="2039800"/>
              <a:chExt cx="2695660" cy="241658"/>
            </a:xfrm>
          </p:grpSpPr>
          <p:sp>
            <p:nvSpPr>
              <p:cNvPr id="202" name="Text Box">
                <a:extLst>
                  <a:ext uri="{FF2B5EF4-FFF2-40B4-BE49-F238E27FC236}">
                    <a16:creationId xmlns:a16="http://schemas.microsoft.com/office/drawing/2014/main" id="{3DB1BAA5-4222-494A-A9D7-4B7270C09762}"/>
                  </a:ext>
                </a:extLst>
              </p:cNvPr>
              <p:cNvSpPr/>
              <p:nvPr/>
            </p:nvSpPr>
            <p:spPr>
              <a:xfrm>
                <a:off x="1723810" y="2040298"/>
                <a:ext cx="1688452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as@gmail.com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35" name="Label">
                <a:extLst>
                  <a:ext uri="{FF2B5EF4-FFF2-40B4-BE49-F238E27FC236}">
                    <a16:creationId xmlns:a16="http://schemas.microsoft.com/office/drawing/2014/main" id="{FF638509-CD30-4AAB-83E6-DF13BBE3D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E-mail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5631" name="Labeled Field">
              <a:extLst>
                <a:ext uri="{FF2B5EF4-FFF2-40B4-BE49-F238E27FC236}">
                  <a16:creationId xmlns:a16="http://schemas.microsoft.com/office/drawing/2014/main" id="{D7A6AF3A-75B6-4662-AFC9-E398011BD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743162"/>
              <a:ext cx="2695660" cy="379464"/>
              <a:chOff x="716602" y="1970661"/>
              <a:chExt cx="2695660" cy="379464"/>
            </a:xfrm>
          </p:grpSpPr>
          <p:sp>
            <p:nvSpPr>
              <p:cNvPr id="200" name="Text Box">
                <a:extLst>
                  <a:ext uri="{FF2B5EF4-FFF2-40B4-BE49-F238E27FC236}">
                    <a16:creationId xmlns:a16="http://schemas.microsoft.com/office/drawing/2014/main" id="{16F2B58B-CBBA-4E1B-A115-A491E61DF49B}"/>
                  </a:ext>
                </a:extLst>
              </p:cNvPr>
              <p:cNvSpPr/>
              <p:nvPr/>
            </p:nvSpPr>
            <p:spPr>
              <a:xfrm>
                <a:off x="1723810" y="1970754"/>
                <a:ext cx="1688452" cy="379371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ul. Lipowa 14/ 00-001 Warszawa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33" name="Label">
                <a:extLst>
                  <a:ext uri="{FF2B5EF4-FFF2-40B4-BE49-F238E27FC236}">
                    <a16:creationId xmlns:a16="http://schemas.microsoft.com/office/drawing/2014/main" id="{825F6468-F1CD-483C-B96B-4D9D009269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70661"/>
                <a:ext cx="1070154" cy="379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Adres korespondencyjny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5618" name="Grupa 263">
            <a:extLst>
              <a:ext uri="{FF2B5EF4-FFF2-40B4-BE49-F238E27FC236}">
                <a16:creationId xmlns:a16="http://schemas.microsoft.com/office/drawing/2014/main" id="{01C3AD15-6508-4B29-AB64-F5372893489F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2533650"/>
            <a:ext cx="5581650" cy="3484563"/>
            <a:chOff x="2514469" y="2566545"/>
            <a:chExt cx="2929401" cy="1690058"/>
          </a:xfrm>
        </p:grpSpPr>
        <p:grpSp>
          <p:nvGrpSpPr>
            <p:cNvPr id="25622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1004D2D8-7001-4C00-877E-7294502F8809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514469" y="2566545"/>
              <a:ext cx="2929401" cy="1690058"/>
              <a:chOff x="595686" y="1217104"/>
              <a:chExt cx="1828800" cy="1690058"/>
            </a:xfrm>
          </p:grpSpPr>
          <p:sp>
            <p:nvSpPr>
              <p:cNvPr id="281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5450F0F6-29B6-4687-A4D8-5AAB3FFC757C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595686" y="1260992"/>
                <a:ext cx="1828800" cy="164617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625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4B4BCCFD-40A8-4E36-986C-B55092ED1B6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14022" y="1217104"/>
                <a:ext cx="189115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Szczegóły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5623" name="Label">
              <a:extLst>
                <a:ext uri="{FF2B5EF4-FFF2-40B4-BE49-F238E27FC236}">
                  <a16:creationId xmlns:a16="http://schemas.microsoft.com/office/drawing/2014/main" id="{A2175880-0A46-4B04-8EE4-2A2F8CA71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389" y="2617986"/>
              <a:ext cx="100811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Notatka służbowa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0" name="Text">
            <a:extLst>
              <a:ext uri="{FF2B5EF4-FFF2-40B4-BE49-F238E27FC236}">
                <a16:creationId xmlns:a16="http://schemas.microsoft.com/office/drawing/2014/main" id="{C7CAE2AC-B7CE-4DE2-BDFC-0FAE37CD9C66}"/>
              </a:ext>
            </a:extLst>
          </p:cNvPr>
          <p:cNvSpPr/>
          <p:nvPr/>
        </p:nvSpPr>
        <p:spPr>
          <a:xfrm>
            <a:off x="7319963" y="2728913"/>
            <a:ext cx="3798887" cy="2700337"/>
          </a:xfrm>
          <a:prstGeom prst="roundRect">
            <a:avLst>
              <a:gd name="adj" fmla="val 3917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64008" rIns="100584" bIns="64008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Treść notatki służbowej</a:t>
            </a: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1" name="Button">
            <a:extLst>
              <a:ext uri="{FF2B5EF4-FFF2-40B4-BE49-F238E27FC236}">
                <a16:creationId xmlns:a16="http://schemas.microsoft.com/office/drawing/2014/main" id="{EDE6F6F9-F3FB-47EB-AD61-15D11D6693C1}"/>
              </a:ext>
            </a:extLst>
          </p:cNvPr>
          <p:cNvSpPr/>
          <p:nvPr/>
        </p:nvSpPr>
        <p:spPr>
          <a:xfrm>
            <a:off x="7326313" y="5549900"/>
            <a:ext cx="627062" cy="311150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ZAPISZ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2" name="Button">
            <a:extLst>
              <a:ext uri="{FF2B5EF4-FFF2-40B4-BE49-F238E27FC236}">
                <a16:creationId xmlns:a16="http://schemas.microsoft.com/office/drawing/2014/main" id="{CF8BB533-27BD-46E2-89CE-AF2ABC9D9358}"/>
              </a:ext>
            </a:extLst>
          </p:cNvPr>
          <p:cNvSpPr/>
          <p:nvPr/>
        </p:nvSpPr>
        <p:spPr>
          <a:xfrm>
            <a:off x="8086725" y="5549900"/>
            <a:ext cx="690563" cy="311150"/>
          </a:xfrm>
          <a:prstGeom prst="roundRect">
            <a:avLst>
              <a:gd name="adj" fmla="val 11182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4008" bIns="64008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ANULUJ</a:t>
            </a:r>
            <a:endParaRPr lang="en-US" sz="105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anel">
            <a:extLst>
              <a:ext uri="{FF2B5EF4-FFF2-40B4-BE49-F238E27FC236}">
                <a16:creationId xmlns:a16="http://schemas.microsoft.com/office/drawing/2014/main" id="{8757BEEB-B8E2-4C53-BA2B-A9D8E6BA124F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3" name="Panel">
            <a:extLst>
              <a:ext uri="{FF2B5EF4-FFF2-40B4-BE49-F238E27FC236}">
                <a16:creationId xmlns:a16="http://schemas.microsoft.com/office/drawing/2014/main" id="{FC375FA0-3E98-4717-9CB3-D91B0899D148}"/>
              </a:ext>
            </a:extLst>
          </p:cNvPr>
          <p:cNvSpPr/>
          <p:nvPr/>
        </p:nvSpPr>
        <p:spPr>
          <a:xfrm>
            <a:off x="512763" y="1292225"/>
            <a:ext cx="1828800" cy="522922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87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5376DB2E-9606-44D3-B744-8DCAC58600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0489" y="882919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CB9447C2-5A50-4A61-AE91-8827CB677BC2}"/>
              </a:ext>
            </a:extLst>
          </p:cNvPr>
          <p:cNvSpPr/>
          <p:nvPr/>
        </p:nvSpPr>
        <p:spPr>
          <a:xfrm>
            <a:off x="463147" y="880213"/>
            <a:ext cx="11137677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7883488-9837-4C1D-82C5-BA57C578EF90}"/>
              </a:ext>
            </a:extLst>
          </p:cNvPr>
          <p:cNvGraphicFramePr>
            <a:graphicFrameLocks noGrp="1"/>
          </p:cNvGraphicFramePr>
          <p:nvPr/>
        </p:nvGraphicFramePr>
        <p:xfrm>
          <a:off x="2547938" y="2134263"/>
          <a:ext cx="8240712" cy="1065214"/>
        </p:xfrm>
        <a:graphic>
          <a:graphicData uri="http://schemas.openxmlformats.org/drawingml/2006/table">
            <a:tbl>
              <a:tblPr firstRow="1" bandRow="1"/>
              <a:tblGrid>
                <a:gridCol w="122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1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70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Plik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 pliku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Nr sprawy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Wgrał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utworzenia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modyfikacji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Skan-XYZ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Adobe PDF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WSC-001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System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Skan-ABC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Adobe PDF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WSC-002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Inspektor Jan Kowalski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2019-02-01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4" marB="4571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42" name="Header">
            <a:extLst>
              <a:ext uri="{FF2B5EF4-FFF2-40B4-BE49-F238E27FC236}">
                <a16:creationId xmlns:a16="http://schemas.microsoft.com/office/drawing/2014/main" id="{5C7D5275-1896-46AD-B930-57A2D8FE8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1462088"/>
            <a:ext cx="31496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pliki</a:t>
            </a:r>
            <a:endParaRPr lang="en-US" altLang="pl-PL" sz="18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36A5CC14-B23F-4D48-B4C7-E12E9F04B5B9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47179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46" name="Grupa 3">
            <a:extLst>
              <a:ext uri="{FF2B5EF4-FFF2-40B4-BE49-F238E27FC236}">
                <a16:creationId xmlns:a16="http://schemas.microsoft.com/office/drawing/2014/main" id="{4C5D2FDD-B770-45E4-841A-9735F2D1EAE5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13367" name="Header">
              <a:extLst>
                <a:ext uri="{FF2B5EF4-FFF2-40B4-BE49-F238E27FC236}">
                  <a16:creationId xmlns:a16="http://schemas.microsoft.com/office/drawing/2014/main" id="{0C0B705D-B1AE-412E-AF0A-1E6E5EFFA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LISTA PLIKÓW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Item">
              <a:extLst>
                <a:ext uri="{FF2B5EF4-FFF2-40B4-BE49-F238E27FC236}">
                  <a16:creationId xmlns:a16="http://schemas.microsoft.com/office/drawing/2014/main" id="{7104B0AC-BD2D-4370-A456-8891551D002E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51" name="Dymek mowy: prostokąt z zaokrąglonymi rogami 50">
            <a:extLst>
              <a:ext uri="{FF2B5EF4-FFF2-40B4-BE49-F238E27FC236}">
                <a16:creationId xmlns:a16="http://schemas.microsoft.com/office/drawing/2014/main" id="{1AF2BA98-54AD-40C1-BF73-72A8F2BACDFB}"/>
              </a:ext>
            </a:extLst>
          </p:cNvPr>
          <p:cNvSpPr/>
          <p:nvPr/>
        </p:nvSpPr>
        <p:spPr>
          <a:xfrm>
            <a:off x="2690813" y="3333529"/>
            <a:ext cx="1828800" cy="280987"/>
          </a:xfrm>
          <a:prstGeom prst="wedgeRoundRectCallout">
            <a:avLst>
              <a:gd name="adj1" fmla="val -42774"/>
              <a:gd name="adj2" fmla="val -11307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 do karty pliku</a:t>
            </a:r>
          </a:p>
        </p:txBody>
      </p:sp>
      <p:sp>
        <p:nvSpPr>
          <p:cNvPr id="33" name="Opened Folder">
            <a:extLst>
              <a:ext uri="{FF2B5EF4-FFF2-40B4-BE49-F238E27FC236}">
                <a16:creationId xmlns:a16="http://schemas.microsoft.com/office/drawing/2014/main" id="{E81F9CCB-788F-463D-BCF7-2901FAA5A2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66163" y="1395589"/>
            <a:ext cx="493168" cy="417332"/>
          </a:xfrm>
          <a:custGeom>
            <a:avLst/>
            <a:gdLst>
              <a:gd name="T0" fmla="*/ 2147483646 w 671"/>
              <a:gd name="T1" fmla="*/ 0 h 573"/>
              <a:gd name="T2" fmla="*/ 2147483646 w 671"/>
              <a:gd name="T3" fmla="*/ 2147483646 h 573"/>
              <a:gd name="T4" fmla="*/ 2147483646 w 671"/>
              <a:gd name="T5" fmla="*/ 2147483646 h 573"/>
              <a:gd name="T6" fmla="*/ 2147483646 w 671"/>
              <a:gd name="T7" fmla="*/ 2147483646 h 573"/>
              <a:gd name="T8" fmla="*/ 2147483646 w 671"/>
              <a:gd name="T9" fmla="*/ 2147483646 h 573"/>
              <a:gd name="T10" fmla="*/ 2147483646 w 671"/>
              <a:gd name="T11" fmla="*/ 2147483646 h 573"/>
              <a:gd name="T12" fmla="*/ 2147483646 w 671"/>
              <a:gd name="T13" fmla="*/ 2147483646 h 573"/>
              <a:gd name="T14" fmla="*/ 2147483646 w 671"/>
              <a:gd name="T15" fmla="*/ 2147483646 h 573"/>
              <a:gd name="T16" fmla="*/ 2147483646 w 671"/>
              <a:gd name="T17" fmla="*/ 2147483646 h 573"/>
              <a:gd name="T18" fmla="*/ 2147483646 w 671"/>
              <a:gd name="T19" fmla="*/ 2147483646 h 573"/>
              <a:gd name="T20" fmla="*/ 2147483646 w 671"/>
              <a:gd name="T21" fmla="*/ 2147483646 h 573"/>
              <a:gd name="T22" fmla="*/ 2147483646 w 671"/>
              <a:gd name="T23" fmla="*/ 2147483646 h 573"/>
              <a:gd name="T24" fmla="*/ 2147483646 w 671"/>
              <a:gd name="T25" fmla="*/ 2147483646 h 573"/>
              <a:gd name="T26" fmla="*/ 2147483646 w 671"/>
              <a:gd name="T27" fmla="*/ 2147483646 h 573"/>
              <a:gd name="T28" fmla="*/ 2147483646 w 671"/>
              <a:gd name="T29" fmla="*/ 0 h 573"/>
              <a:gd name="T30" fmla="*/ 2147483646 w 671"/>
              <a:gd name="T31" fmla="*/ 0 h 573"/>
              <a:gd name="T32" fmla="*/ 2147483646 w 671"/>
              <a:gd name="T33" fmla="*/ 2147483646 h 573"/>
              <a:gd name="T34" fmla="*/ 2147483646 w 671"/>
              <a:gd name="T35" fmla="*/ 2147483646 h 573"/>
              <a:gd name="T36" fmla="*/ 2147483646 w 671"/>
              <a:gd name="T37" fmla="*/ 2147483646 h 573"/>
              <a:gd name="T38" fmla="*/ 2147483646 w 671"/>
              <a:gd name="T39" fmla="*/ 2147483646 h 573"/>
              <a:gd name="T40" fmla="*/ 2147483646 w 671"/>
              <a:gd name="T41" fmla="*/ 2147483646 h 573"/>
              <a:gd name="T42" fmla="*/ 2147483646 w 671"/>
              <a:gd name="T43" fmla="*/ 2147483646 h 573"/>
              <a:gd name="T44" fmla="*/ 2147483646 w 671"/>
              <a:gd name="T45" fmla="*/ 2147483646 h 573"/>
              <a:gd name="T46" fmla="*/ 2147483646 w 671"/>
              <a:gd name="T47" fmla="*/ 2147483646 h 573"/>
              <a:gd name="T48" fmla="*/ 2147483646 w 671"/>
              <a:gd name="T49" fmla="*/ 2147483646 h 573"/>
              <a:gd name="T50" fmla="*/ 2147483646 w 671"/>
              <a:gd name="T51" fmla="*/ 2147483646 h 573"/>
              <a:gd name="T52" fmla="*/ 2147483646 w 671"/>
              <a:gd name="T53" fmla="*/ 2147483646 h 573"/>
              <a:gd name="T54" fmla="*/ 2147483646 w 671"/>
              <a:gd name="T55" fmla="*/ 2147483646 h 573"/>
              <a:gd name="T56" fmla="*/ 2147483646 w 671"/>
              <a:gd name="T57" fmla="*/ 2147483646 h 573"/>
              <a:gd name="T58" fmla="*/ 2147483646 w 671"/>
              <a:gd name="T59" fmla="*/ 2147483646 h 573"/>
              <a:gd name="T60" fmla="*/ 2147483646 w 671"/>
              <a:gd name="T61" fmla="*/ 2147483646 h 573"/>
              <a:gd name="T62" fmla="*/ 2147483646 w 671"/>
              <a:gd name="T63" fmla="*/ 2147483646 h 573"/>
              <a:gd name="T64" fmla="*/ 2147483646 w 671"/>
              <a:gd name="T65" fmla="*/ 2147483646 h 573"/>
              <a:gd name="T66" fmla="*/ 2147483646 w 671"/>
              <a:gd name="T67" fmla="*/ 2147483646 h 573"/>
              <a:gd name="T68" fmla="*/ 2147483646 w 671"/>
              <a:gd name="T69" fmla="*/ 2147483646 h 573"/>
              <a:gd name="T70" fmla="*/ 2147483646 w 671"/>
              <a:gd name="T71" fmla="*/ 2147483646 h 573"/>
              <a:gd name="T72" fmla="*/ 2147483646 w 671"/>
              <a:gd name="T73" fmla="*/ 2147483646 h 573"/>
              <a:gd name="T74" fmla="*/ 2147483646 w 671"/>
              <a:gd name="T75" fmla="*/ 2147483646 h 573"/>
              <a:gd name="T76" fmla="*/ 2147483646 w 671"/>
              <a:gd name="T77" fmla="*/ 2147483646 h 5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71" h="573">
                <a:moveTo>
                  <a:pt x="45" y="0"/>
                </a:moveTo>
                <a:cubicBezTo>
                  <a:pt x="23" y="0"/>
                  <a:pt x="5" y="18"/>
                  <a:pt x="5" y="40"/>
                </a:cubicBezTo>
                <a:cubicBezTo>
                  <a:pt x="10" y="211"/>
                  <a:pt x="0" y="390"/>
                  <a:pt x="5" y="537"/>
                </a:cubicBezTo>
                <a:cubicBezTo>
                  <a:pt x="7" y="557"/>
                  <a:pt x="24" y="573"/>
                  <a:pt x="45" y="573"/>
                </a:cubicBezTo>
                <a:lnTo>
                  <a:pt x="565" y="573"/>
                </a:lnTo>
                <a:cubicBezTo>
                  <a:pt x="586" y="573"/>
                  <a:pt x="603" y="556"/>
                  <a:pt x="605" y="536"/>
                </a:cubicBezTo>
                <a:cubicBezTo>
                  <a:pt x="627" y="415"/>
                  <a:pt x="649" y="295"/>
                  <a:pt x="671" y="174"/>
                </a:cubicBezTo>
                <a:lnTo>
                  <a:pt x="671" y="173"/>
                </a:lnTo>
                <a:cubicBezTo>
                  <a:pt x="671" y="151"/>
                  <a:pt x="653" y="133"/>
                  <a:pt x="631" y="133"/>
                </a:cubicBezTo>
                <a:lnTo>
                  <a:pt x="631" y="93"/>
                </a:lnTo>
                <a:cubicBezTo>
                  <a:pt x="631" y="71"/>
                  <a:pt x="613" y="53"/>
                  <a:pt x="591" y="53"/>
                </a:cubicBezTo>
                <a:lnTo>
                  <a:pt x="245" y="53"/>
                </a:lnTo>
                <a:cubicBezTo>
                  <a:pt x="246" y="53"/>
                  <a:pt x="244" y="53"/>
                  <a:pt x="241" y="49"/>
                </a:cubicBezTo>
                <a:cubicBezTo>
                  <a:pt x="232" y="37"/>
                  <a:pt x="224" y="24"/>
                  <a:pt x="216" y="13"/>
                </a:cubicBezTo>
                <a:cubicBezTo>
                  <a:pt x="210" y="6"/>
                  <a:pt x="202" y="0"/>
                  <a:pt x="191" y="0"/>
                </a:cubicBezTo>
                <a:lnTo>
                  <a:pt x="45" y="0"/>
                </a:lnTo>
                <a:close/>
                <a:moveTo>
                  <a:pt x="45" y="26"/>
                </a:moveTo>
                <a:lnTo>
                  <a:pt x="191" y="26"/>
                </a:lnTo>
                <a:cubicBezTo>
                  <a:pt x="191" y="26"/>
                  <a:pt x="192" y="27"/>
                  <a:pt x="196" y="30"/>
                </a:cubicBezTo>
                <a:cubicBezTo>
                  <a:pt x="205" y="43"/>
                  <a:pt x="213" y="55"/>
                  <a:pt x="221" y="67"/>
                </a:cubicBezTo>
                <a:cubicBezTo>
                  <a:pt x="226" y="73"/>
                  <a:pt x="234" y="80"/>
                  <a:pt x="245" y="80"/>
                </a:cubicBezTo>
                <a:lnTo>
                  <a:pt x="591" y="80"/>
                </a:lnTo>
                <a:cubicBezTo>
                  <a:pt x="599" y="80"/>
                  <a:pt x="605" y="86"/>
                  <a:pt x="605" y="93"/>
                </a:cubicBezTo>
                <a:lnTo>
                  <a:pt x="605" y="133"/>
                </a:lnTo>
                <a:lnTo>
                  <a:pt x="111" y="133"/>
                </a:lnTo>
                <a:cubicBezTo>
                  <a:pt x="90" y="133"/>
                  <a:pt x="73" y="150"/>
                  <a:pt x="72" y="171"/>
                </a:cubicBezTo>
                <a:lnTo>
                  <a:pt x="31" y="388"/>
                </a:lnTo>
                <a:lnTo>
                  <a:pt x="31" y="40"/>
                </a:lnTo>
                <a:cubicBezTo>
                  <a:pt x="31" y="32"/>
                  <a:pt x="37" y="26"/>
                  <a:pt x="45" y="26"/>
                </a:cubicBezTo>
                <a:close/>
                <a:moveTo>
                  <a:pt x="111" y="160"/>
                </a:moveTo>
                <a:cubicBezTo>
                  <a:pt x="285" y="160"/>
                  <a:pt x="459" y="160"/>
                  <a:pt x="631" y="160"/>
                </a:cubicBezTo>
                <a:cubicBezTo>
                  <a:pt x="639" y="160"/>
                  <a:pt x="644" y="165"/>
                  <a:pt x="645" y="173"/>
                </a:cubicBezTo>
                <a:cubicBezTo>
                  <a:pt x="623" y="293"/>
                  <a:pt x="598" y="414"/>
                  <a:pt x="578" y="534"/>
                </a:cubicBezTo>
                <a:cubicBezTo>
                  <a:pt x="578" y="541"/>
                  <a:pt x="572" y="546"/>
                  <a:pt x="565" y="546"/>
                </a:cubicBezTo>
                <a:lnTo>
                  <a:pt x="45" y="546"/>
                </a:lnTo>
                <a:cubicBezTo>
                  <a:pt x="37" y="546"/>
                  <a:pt x="32" y="541"/>
                  <a:pt x="32" y="534"/>
                </a:cubicBezTo>
                <a:lnTo>
                  <a:pt x="98" y="174"/>
                </a:lnTo>
                <a:lnTo>
                  <a:pt x="98" y="173"/>
                </a:lnTo>
                <a:cubicBezTo>
                  <a:pt x="98" y="166"/>
                  <a:pt x="104" y="160"/>
                  <a:pt x="111" y="160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" name="Dymek mowy: prostokąt z zaokrąglonymi rogami 33">
            <a:extLst>
              <a:ext uri="{FF2B5EF4-FFF2-40B4-BE49-F238E27FC236}">
                <a16:creationId xmlns:a16="http://schemas.microsoft.com/office/drawing/2014/main" id="{A82BC247-B478-416E-A49F-7702924B5BC3}"/>
              </a:ext>
            </a:extLst>
          </p:cNvPr>
          <p:cNvSpPr/>
          <p:nvPr/>
        </p:nvSpPr>
        <p:spPr>
          <a:xfrm>
            <a:off x="5180013" y="3333529"/>
            <a:ext cx="1828800" cy="280987"/>
          </a:xfrm>
          <a:prstGeom prst="wedgeRoundRectCallout">
            <a:avLst>
              <a:gd name="adj1" fmla="val -42774"/>
              <a:gd name="adj2" fmla="val -113076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 do karty sprawy</a:t>
            </a:r>
          </a:p>
        </p:txBody>
      </p:sp>
      <p:grpSp>
        <p:nvGrpSpPr>
          <p:cNvPr id="32" name="Search Box">
            <a:extLst>
              <a:ext uri="{FF2B5EF4-FFF2-40B4-BE49-F238E27FC236}">
                <a16:creationId xmlns:a16="http://schemas.microsoft.com/office/drawing/2014/main" id="{18027B4E-CF07-48A1-A734-BF834F4F2E43}"/>
              </a:ext>
            </a:extLst>
          </p:cNvPr>
          <p:cNvGrpSpPr>
            <a:grpSpLocks/>
          </p:cNvGrpSpPr>
          <p:nvPr/>
        </p:nvGrpSpPr>
        <p:grpSpPr bwMode="auto">
          <a:xfrm>
            <a:off x="9651040" y="1503732"/>
            <a:ext cx="1687513" cy="241300"/>
            <a:chOff x="595686" y="1261242"/>
            <a:chExt cx="1687736" cy="241092"/>
          </a:xfrm>
        </p:grpSpPr>
        <p:sp>
          <p:nvSpPr>
            <p:cNvPr id="35" name="Text Box">
              <a:extLst>
                <a:ext uri="{FF2B5EF4-FFF2-40B4-BE49-F238E27FC236}">
                  <a16:creationId xmlns:a16="http://schemas.microsoft.com/office/drawing/2014/main" id="{413A940C-EECA-4D26-80C0-879B0578FD12}"/>
                </a:ext>
              </a:extLst>
            </p:cNvPr>
            <p:cNvSpPr/>
            <p:nvPr/>
          </p:nvSpPr>
          <p:spPr>
            <a:xfrm>
              <a:off x="595686" y="1261242"/>
              <a:ext cx="1687736" cy="24109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lIns="274320" tIns="50800" bIns="50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Wyszukaj</a:t>
              </a:r>
              <a:r>
                <a:rPr lang="en-US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…</a:t>
              </a:r>
            </a:p>
          </p:txBody>
        </p:sp>
        <p:sp>
          <p:nvSpPr>
            <p:cNvPr id="36" name="Search Icon">
              <a:extLst>
                <a:ext uri="{FF2B5EF4-FFF2-40B4-BE49-F238E27FC236}">
                  <a16:creationId xmlns:a16="http://schemas.microsoft.com/office/drawing/2014/main" id="{209910F4-C916-4AE5-9A49-7DD57E14201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7133" y="1313585"/>
              <a:ext cx="136543" cy="136407"/>
            </a:xfrm>
            <a:custGeom>
              <a:avLst/>
              <a:gdLst>
                <a:gd name="T0" fmla="*/ 339 w 537"/>
                <a:gd name="T1" fmla="*/ 338 h 536"/>
                <a:gd name="T2" fmla="*/ 537 w 537"/>
                <a:gd name="T3" fmla="*/ 536 h 536"/>
                <a:gd name="T4" fmla="*/ 392 w 537"/>
                <a:gd name="T5" fmla="*/ 196 h 536"/>
                <a:gd name="T6" fmla="*/ 196 w 537"/>
                <a:gd name="T7" fmla="*/ 392 h 536"/>
                <a:gd name="T8" fmla="*/ 0 w 537"/>
                <a:gd name="T9" fmla="*/ 196 h 536"/>
                <a:gd name="T10" fmla="*/ 196 w 537"/>
                <a:gd name="T11" fmla="*/ 0 h 536"/>
                <a:gd name="T12" fmla="*/ 392 w 537"/>
                <a:gd name="T13" fmla="*/ 1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6">
                  <a:moveTo>
                    <a:pt x="339" y="338"/>
                  </a:moveTo>
                  <a:lnTo>
                    <a:pt x="537" y="536"/>
                  </a:lnTo>
                  <a:moveTo>
                    <a:pt x="392" y="196"/>
                  </a:moveTo>
                  <a:cubicBezTo>
                    <a:pt x="392" y="304"/>
                    <a:pt x="305" y="392"/>
                    <a:pt x="196" y="392"/>
                  </a:cubicBezTo>
                  <a:cubicBezTo>
                    <a:pt x="88" y="392"/>
                    <a:pt x="0" y="304"/>
                    <a:pt x="0" y="196"/>
                  </a:cubicBezTo>
                  <a:cubicBezTo>
                    <a:pt x="0" y="87"/>
                    <a:pt x="88" y="0"/>
                    <a:pt x="196" y="0"/>
                  </a:cubicBezTo>
                  <a:cubicBezTo>
                    <a:pt x="305" y="0"/>
                    <a:pt x="392" y="87"/>
                    <a:pt x="392" y="196"/>
                  </a:cubicBezTo>
                  <a:close/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37" name="Chevron">
            <a:extLst>
              <a:ext uri="{FF2B5EF4-FFF2-40B4-BE49-F238E27FC236}">
                <a16:creationId xmlns:a16="http://schemas.microsoft.com/office/drawing/2014/main" id="{E8675F41-48DD-4C17-ADBF-2E8ECD300F60}"/>
              </a:ext>
            </a:extLst>
          </p:cNvPr>
          <p:cNvSpPr>
            <a:spLocks noChangeAspect="1"/>
          </p:cNvSpPr>
          <p:nvPr/>
        </p:nvSpPr>
        <p:spPr bwMode="auto">
          <a:xfrm>
            <a:off x="4162095" y="1594254"/>
            <a:ext cx="138112" cy="79375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74" name="Group 231">
            <a:extLst>
              <a:ext uri="{FF2B5EF4-FFF2-40B4-BE49-F238E27FC236}">
                <a16:creationId xmlns:a16="http://schemas.microsoft.com/office/drawing/2014/main" id="{CA82E100-910B-4A59-9C16-FB54C7E0C7EA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75" name="Label">
              <a:extLst>
                <a:ext uri="{FF2B5EF4-FFF2-40B4-BE49-F238E27FC236}">
                  <a16:creationId xmlns:a16="http://schemas.microsoft.com/office/drawing/2014/main" id="{48B7FD88-B17B-41FA-983D-05AEE9472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6" name="User">
              <a:extLst>
                <a:ext uri="{FF2B5EF4-FFF2-40B4-BE49-F238E27FC236}">
                  <a16:creationId xmlns:a16="http://schemas.microsoft.com/office/drawing/2014/main" id="{23FE5B74-D947-4C31-956E-679C4DA2395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7" name="Chevron">
              <a:extLst>
                <a:ext uri="{FF2B5EF4-FFF2-40B4-BE49-F238E27FC236}">
                  <a16:creationId xmlns:a16="http://schemas.microsoft.com/office/drawing/2014/main" id="{D3ADE25B-DE09-4166-9C11-1DF7D84B20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80" name="Panel">
            <a:extLst>
              <a:ext uri="{FF2B5EF4-FFF2-40B4-BE49-F238E27FC236}">
                <a16:creationId xmlns:a16="http://schemas.microsoft.com/office/drawing/2014/main" id="{92DCB15B-82E8-4521-8F7C-D1EC1BE05877}"/>
              </a:ext>
            </a:extLst>
          </p:cNvPr>
          <p:cNvSpPr/>
          <p:nvPr/>
        </p:nvSpPr>
        <p:spPr>
          <a:xfrm>
            <a:off x="468192" y="1298686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81" name="Grupa 40">
            <a:extLst>
              <a:ext uri="{FF2B5EF4-FFF2-40B4-BE49-F238E27FC236}">
                <a16:creationId xmlns:a16="http://schemas.microsoft.com/office/drawing/2014/main" id="{EBB64758-B97F-40B7-B23E-64DDBF0AECC4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82" name="Item">
              <a:extLst>
                <a:ext uri="{FF2B5EF4-FFF2-40B4-BE49-F238E27FC236}">
                  <a16:creationId xmlns:a16="http://schemas.microsoft.com/office/drawing/2014/main" id="{0DE59A38-9F5D-4A11-B460-8FF676FD3C46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83" name="Chevron">
              <a:extLst>
                <a:ext uri="{FF2B5EF4-FFF2-40B4-BE49-F238E27FC236}">
                  <a16:creationId xmlns:a16="http://schemas.microsoft.com/office/drawing/2014/main" id="{8087662B-E840-48C7-AD61-50BFAB8897A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86" name="Dashboard">
              <a:extLst>
                <a:ext uri="{FF2B5EF4-FFF2-40B4-BE49-F238E27FC236}">
                  <a16:creationId xmlns:a16="http://schemas.microsoft.com/office/drawing/2014/main" id="{F72B7313-39A8-4784-9B2C-48127F293B1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Item">
              <a:extLst>
                <a:ext uri="{FF2B5EF4-FFF2-40B4-BE49-F238E27FC236}">
                  <a16:creationId xmlns:a16="http://schemas.microsoft.com/office/drawing/2014/main" id="{E7F026A9-AD09-485F-85AB-A0C4033C2CE2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89" name="Chevron">
              <a:extLst>
                <a:ext uri="{FF2B5EF4-FFF2-40B4-BE49-F238E27FC236}">
                  <a16:creationId xmlns:a16="http://schemas.microsoft.com/office/drawing/2014/main" id="{8719F704-44EE-4387-AC8A-59E349D4F76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90" name="Item">
              <a:extLst>
                <a:ext uri="{FF2B5EF4-FFF2-40B4-BE49-F238E27FC236}">
                  <a16:creationId xmlns:a16="http://schemas.microsoft.com/office/drawing/2014/main" id="{1BDA51F6-AE4A-4A70-A097-D729A56C2325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91" name="Chevron">
              <a:extLst>
                <a:ext uri="{FF2B5EF4-FFF2-40B4-BE49-F238E27FC236}">
                  <a16:creationId xmlns:a16="http://schemas.microsoft.com/office/drawing/2014/main" id="{6EA2A03E-C387-4C5F-B3B9-3E32B71461C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92" name="Item">
              <a:extLst>
                <a:ext uri="{FF2B5EF4-FFF2-40B4-BE49-F238E27FC236}">
                  <a16:creationId xmlns:a16="http://schemas.microsoft.com/office/drawing/2014/main" id="{0E6D1B34-9E12-4E38-AC7D-9BAC274FB027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93" name="Chevron">
              <a:extLst>
                <a:ext uri="{FF2B5EF4-FFF2-40B4-BE49-F238E27FC236}">
                  <a16:creationId xmlns:a16="http://schemas.microsoft.com/office/drawing/2014/main" id="{011F0BC4-7614-421F-883D-9855895C54C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94" name="Item">
              <a:extLst>
                <a:ext uri="{FF2B5EF4-FFF2-40B4-BE49-F238E27FC236}">
                  <a16:creationId xmlns:a16="http://schemas.microsoft.com/office/drawing/2014/main" id="{5BAD92F1-2B65-4045-85E0-523F44F77BC3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95" name="Chevron">
              <a:extLst>
                <a:ext uri="{FF2B5EF4-FFF2-40B4-BE49-F238E27FC236}">
                  <a16:creationId xmlns:a16="http://schemas.microsoft.com/office/drawing/2014/main" id="{F6A5860D-7F11-447B-8FB6-BD5BFF69A63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96" name="Item">
              <a:extLst>
                <a:ext uri="{FF2B5EF4-FFF2-40B4-BE49-F238E27FC236}">
                  <a16:creationId xmlns:a16="http://schemas.microsoft.com/office/drawing/2014/main" id="{EC4831B7-1331-4E74-9936-6ABF7076976D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97" name="Chevron">
              <a:extLst>
                <a:ext uri="{FF2B5EF4-FFF2-40B4-BE49-F238E27FC236}">
                  <a16:creationId xmlns:a16="http://schemas.microsoft.com/office/drawing/2014/main" id="{AF840801-DAFD-44FD-AC98-6273BAA49FA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98" name="Chevron">
              <a:extLst>
                <a:ext uri="{FF2B5EF4-FFF2-40B4-BE49-F238E27FC236}">
                  <a16:creationId xmlns:a16="http://schemas.microsoft.com/office/drawing/2014/main" id="{A582D498-0149-4976-9FA6-64416369A4D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99" name="Multipe Users">
              <a:extLst>
                <a:ext uri="{FF2B5EF4-FFF2-40B4-BE49-F238E27FC236}">
                  <a16:creationId xmlns:a16="http://schemas.microsoft.com/office/drawing/2014/main" id="{829D63AB-2357-484E-BF9A-F644E85A9F0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0" name="Opened Folder">
              <a:extLst>
                <a:ext uri="{FF2B5EF4-FFF2-40B4-BE49-F238E27FC236}">
                  <a16:creationId xmlns:a16="http://schemas.microsoft.com/office/drawing/2014/main" id="{60E86D22-9052-4A0D-A344-B2A6FC4AA60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1" name="Briefcase">
              <a:extLst>
                <a:ext uri="{FF2B5EF4-FFF2-40B4-BE49-F238E27FC236}">
                  <a16:creationId xmlns:a16="http://schemas.microsoft.com/office/drawing/2014/main" id="{484A2306-CE45-4BEA-B931-E6C99B2F8C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2" name="Settings (2)">
              <a:extLst>
                <a:ext uri="{FF2B5EF4-FFF2-40B4-BE49-F238E27FC236}">
                  <a16:creationId xmlns:a16="http://schemas.microsoft.com/office/drawing/2014/main" id="{1D33EBCC-EFCB-461F-8B6E-F8B64CA47AE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3" name="Item">
              <a:extLst>
                <a:ext uri="{FF2B5EF4-FFF2-40B4-BE49-F238E27FC236}">
                  <a16:creationId xmlns:a16="http://schemas.microsoft.com/office/drawing/2014/main" id="{A5DEAD69-EF40-4727-A591-F70E412F3F95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04" name="Audio">
              <a:extLst>
                <a:ext uri="{FF2B5EF4-FFF2-40B4-BE49-F238E27FC236}">
                  <a16:creationId xmlns:a16="http://schemas.microsoft.com/office/drawing/2014/main" id="{6FD0E7DC-DEDD-435C-8D74-4DFEB79122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" name="Question">
              <a:extLst>
                <a:ext uri="{FF2B5EF4-FFF2-40B4-BE49-F238E27FC236}">
                  <a16:creationId xmlns:a16="http://schemas.microsoft.com/office/drawing/2014/main" id="{C080F41E-33DF-43D3-8D09-9926472992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Item">
              <a:extLst>
                <a:ext uri="{FF2B5EF4-FFF2-40B4-BE49-F238E27FC236}">
                  <a16:creationId xmlns:a16="http://schemas.microsoft.com/office/drawing/2014/main" id="{818C2EB0-B090-45AA-95EB-27DC630DFE50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07" name="To-do">
              <a:extLst>
                <a:ext uri="{FF2B5EF4-FFF2-40B4-BE49-F238E27FC236}">
                  <a16:creationId xmlns:a16="http://schemas.microsoft.com/office/drawing/2014/main" id="{BB58F915-E2F2-4916-9C95-4BA4DBB0060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8" name="Chevron">
              <a:extLst>
                <a:ext uri="{FF2B5EF4-FFF2-40B4-BE49-F238E27FC236}">
                  <a16:creationId xmlns:a16="http://schemas.microsoft.com/office/drawing/2014/main" id="{E41EB0E0-6F2C-478C-8B67-3B38F35FCFF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49" name="Button">
            <a:extLst>
              <a:ext uri="{FF2B5EF4-FFF2-40B4-BE49-F238E27FC236}">
                <a16:creationId xmlns:a16="http://schemas.microsoft.com/office/drawing/2014/main" id="{89743FBB-6917-4574-B4E0-9E222460718C}"/>
              </a:ext>
            </a:extLst>
          </p:cNvPr>
          <p:cNvSpPr/>
          <p:nvPr/>
        </p:nvSpPr>
        <p:spPr>
          <a:xfrm>
            <a:off x="824705" y="4483187"/>
            <a:ext cx="1301275" cy="336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NOWY PLIK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28C55B2-B666-4412-949F-AA410132A114}"/>
              </a:ext>
            </a:extLst>
          </p:cNvPr>
          <p:cNvSpPr/>
          <p:nvPr/>
        </p:nvSpPr>
        <p:spPr>
          <a:xfrm>
            <a:off x="2505075" y="2559049"/>
            <a:ext cx="8970999" cy="3047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3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7778F224-1940-4BA1-A20F-820CA1A16F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D11F496C-C161-428E-81FC-ABBEB71E6B3E}"/>
              </a:ext>
            </a:extLst>
          </p:cNvPr>
          <p:cNvSpPr/>
          <p:nvPr/>
        </p:nvSpPr>
        <p:spPr>
          <a:xfrm>
            <a:off x="492125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4341" name="Header">
            <a:extLst>
              <a:ext uri="{FF2B5EF4-FFF2-40B4-BE49-F238E27FC236}">
                <a16:creationId xmlns:a16="http://schemas.microsoft.com/office/drawing/2014/main" id="{29AAEDE3-6D92-41D1-82DD-E02013A8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SKAN XYZ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81099BC8-0CC7-4C97-8020-5C49E4E60DE0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98F15F06-9C2C-4DA7-B6E2-2CEA2A082961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PLIK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3" name="Item">
            <a:extLst>
              <a:ext uri="{FF2B5EF4-FFF2-40B4-BE49-F238E27FC236}">
                <a16:creationId xmlns:a16="http://schemas.microsoft.com/office/drawing/2014/main" id="{B4F8600B-7DE3-4292-9EB9-CE347299FA16}"/>
              </a:ext>
            </a:extLst>
          </p:cNvPr>
          <p:cNvSpPr/>
          <p:nvPr/>
        </p:nvSpPr>
        <p:spPr>
          <a:xfrm>
            <a:off x="6076950" y="1328738"/>
            <a:ext cx="1570038" cy="384175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TYP PLIKU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4345" name="Header">
            <a:extLst>
              <a:ext uri="{FF2B5EF4-FFF2-40B4-BE49-F238E27FC236}">
                <a16:creationId xmlns:a16="http://schemas.microsoft.com/office/drawing/2014/main" id="{8FBC3D45-3177-4426-8178-76B265A2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63688"/>
            <a:ext cx="2693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Adobe PDF</a:t>
            </a:r>
            <a:endParaRPr lang="en-US" altLang="pl-PL" sz="14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50FC8CC8-A069-4E7C-AFCD-68F0E9F86D3F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4347" name="Header">
            <a:extLst>
              <a:ext uri="{FF2B5EF4-FFF2-40B4-BE49-F238E27FC236}">
                <a16:creationId xmlns:a16="http://schemas.microsoft.com/office/drawing/2014/main" id="{3B442C45-1CED-462C-9581-341C895B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358" name="Grupa 271">
            <a:extLst>
              <a:ext uri="{FF2B5EF4-FFF2-40B4-BE49-F238E27FC236}">
                <a16:creationId xmlns:a16="http://schemas.microsoft.com/office/drawing/2014/main" id="{F8524ED7-EEF4-4356-A568-4416C393872F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14382" name="Header">
              <a:extLst>
                <a:ext uri="{FF2B5EF4-FFF2-40B4-BE49-F238E27FC236}">
                  <a16:creationId xmlns:a16="http://schemas.microsoft.com/office/drawing/2014/main" id="{FE489DA3-B497-425A-834F-E1F5869C3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PLIKU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Item">
              <a:extLst>
                <a:ext uri="{FF2B5EF4-FFF2-40B4-BE49-F238E27FC236}">
                  <a16:creationId xmlns:a16="http://schemas.microsoft.com/office/drawing/2014/main" id="{BAF247F2-D1E0-4590-8F48-A6EFF159C88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45" name="Opened Folder">
            <a:extLst>
              <a:ext uri="{FF2B5EF4-FFF2-40B4-BE49-F238E27FC236}">
                <a16:creationId xmlns:a16="http://schemas.microsoft.com/office/drawing/2014/main" id="{9EBF888E-B73D-4050-9AE3-EAA279DEA9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66163" y="1395589"/>
            <a:ext cx="493168" cy="417332"/>
          </a:xfrm>
          <a:custGeom>
            <a:avLst/>
            <a:gdLst>
              <a:gd name="T0" fmla="*/ 2147483646 w 671"/>
              <a:gd name="T1" fmla="*/ 0 h 573"/>
              <a:gd name="T2" fmla="*/ 2147483646 w 671"/>
              <a:gd name="T3" fmla="*/ 2147483646 h 573"/>
              <a:gd name="T4" fmla="*/ 2147483646 w 671"/>
              <a:gd name="T5" fmla="*/ 2147483646 h 573"/>
              <a:gd name="T6" fmla="*/ 2147483646 w 671"/>
              <a:gd name="T7" fmla="*/ 2147483646 h 573"/>
              <a:gd name="T8" fmla="*/ 2147483646 w 671"/>
              <a:gd name="T9" fmla="*/ 2147483646 h 573"/>
              <a:gd name="T10" fmla="*/ 2147483646 w 671"/>
              <a:gd name="T11" fmla="*/ 2147483646 h 573"/>
              <a:gd name="T12" fmla="*/ 2147483646 w 671"/>
              <a:gd name="T13" fmla="*/ 2147483646 h 573"/>
              <a:gd name="T14" fmla="*/ 2147483646 w 671"/>
              <a:gd name="T15" fmla="*/ 2147483646 h 573"/>
              <a:gd name="T16" fmla="*/ 2147483646 w 671"/>
              <a:gd name="T17" fmla="*/ 2147483646 h 573"/>
              <a:gd name="T18" fmla="*/ 2147483646 w 671"/>
              <a:gd name="T19" fmla="*/ 2147483646 h 573"/>
              <a:gd name="T20" fmla="*/ 2147483646 w 671"/>
              <a:gd name="T21" fmla="*/ 2147483646 h 573"/>
              <a:gd name="T22" fmla="*/ 2147483646 w 671"/>
              <a:gd name="T23" fmla="*/ 2147483646 h 573"/>
              <a:gd name="T24" fmla="*/ 2147483646 w 671"/>
              <a:gd name="T25" fmla="*/ 2147483646 h 573"/>
              <a:gd name="T26" fmla="*/ 2147483646 w 671"/>
              <a:gd name="T27" fmla="*/ 2147483646 h 573"/>
              <a:gd name="T28" fmla="*/ 2147483646 w 671"/>
              <a:gd name="T29" fmla="*/ 0 h 573"/>
              <a:gd name="T30" fmla="*/ 2147483646 w 671"/>
              <a:gd name="T31" fmla="*/ 0 h 573"/>
              <a:gd name="T32" fmla="*/ 2147483646 w 671"/>
              <a:gd name="T33" fmla="*/ 2147483646 h 573"/>
              <a:gd name="T34" fmla="*/ 2147483646 w 671"/>
              <a:gd name="T35" fmla="*/ 2147483646 h 573"/>
              <a:gd name="T36" fmla="*/ 2147483646 w 671"/>
              <a:gd name="T37" fmla="*/ 2147483646 h 573"/>
              <a:gd name="T38" fmla="*/ 2147483646 w 671"/>
              <a:gd name="T39" fmla="*/ 2147483646 h 573"/>
              <a:gd name="T40" fmla="*/ 2147483646 w 671"/>
              <a:gd name="T41" fmla="*/ 2147483646 h 573"/>
              <a:gd name="T42" fmla="*/ 2147483646 w 671"/>
              <a:gd name="T43" fmla="*/ 2147483646 h 573"/>
              <a:gd name="T44" fmla="*/ 2147483646 w 671"/>
              <a:gd name="T45" fmla="*/ 2147483646 h 573"/>
              <a:gd name="T46" fmla="*/ 2147483646 w 671"/>
              <a:gd name="T47" fmla="*/ 2147483646 h 573"/>
              <a:gd name="T48" fmla="*/ 2147483646 w 671"/>
              <a:gd name="T49" fmla="*/ 2147483646 h 573"/>
              <a:gd name="T50" fmla="*/ 2147483646 w 671"/>
              <a:gd name="T51" fmla="*/ 2147483646 h 573"/>
              <a:gd name="T52" fmla="*/ 2147483646 w 671"/>
              <a:gd name="T53" fmla="*/ 2147483646 h 573"/>
              <a:gd name="T54" fmla="*/ 2147483646 w 671"/>
              <a:gd name="T55" fmla="*/ 2147483646 h 573"/>
              <a:gd name="T56" fmla="*/ 2147483646 w 671"/>
              <a:gd name="T57" fmla="*/ 2147483646 h 573"/>
              <a:gd name="T58" fmla="*/ 2147483646 w 671"/>
              <a:gd name="T59" fmla="*/ 2147483646 h 573"/>
              <a:gd name="T60" fmla="*/ 2147483646 w 671"/>
              <a:gd name="T61" fmla="*/ 2147483646 h 573"/>
              <a:gd name="T62" fmla="*/ 2147483646 w 671"/>
              <a:gd name="T63" fmla="*/ 2147483646 h 573"/>
              <a:gd name="T64" fmla="*/ 2147483646 w 671"/>
              <a:gd name="T65" fmla="*/ 2147483646 h 573"/>
              <a:gd name="T66" fmla="*/ 2147483646 w 671"/>
              <a:gd name="T67" fmla="*/ 2147483646 h 573"/>
              <a:gd name="T68" fmla="*/ 2147483646 w 671"/>
              <a:gd name="T69" fmla="*/ 2147483646 h 573"/>
              <a:gd name="T70" fmla="*/ 2147483646 w 671"/>
              <a:gd name="T71" fmla="*/ 2147483646 h 573"/>
              <a:gd name="T72" fmla="*/ 2147483646 w 671"/>
              <a:gd name="T73" fmla="*/ 2147483646 h 573"/>
              <a:gd name="T74" fmla="*/ 2147483646 w 671"/>
              <a:gd name="T75" fmla="*/ 2147483646 h 573"/>
              <a:gd name="T76" fmla="*/ 2147483646 w 671"/>
              <a:gd name="T77" fmla="*/ 2147483646 h 5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71" h="573">
                <a:moveTo>
                  <a:pt x="45" y="0"/>
                </a:moveTo>
                <a:cubicBezTo>
                  <a:pt x="23" y="0"/>
                  <a:pt x="5" y="18"/>
                  <a:pt x="5" y="40"/>
                </a:cubicBezTo>
                <a:cubicBezTo>
                  <a:pt x="10" y="211"/>
                  <a:pt x="0" y="390"/>
                  <a:pt x="5" y="537"/>
                </a:cubicBezTo>
                <a:cubicBezTo>
                  <a:pt x="7" y="557"/>
                  <a:pt x="24" y="573"/>
                  <a:pt x="45" y="573"/>
                </a:cubicBezTo>
                <a:lnTo>
                  <a:pt x="565" y="573"/>
                </a:lnTo>
                <a:cubicBezTo>
                  <a:pt x="586" y="573"/>
                  <a:pt x="603" y="556"/>
                  <a:pt x="605" y="536"/>
                </a:cubicBezTo>
                <a:cubicBezTo>
                  <a:pt x="627" y="415"/>
                  <a:pt x="649" y="295"/>
                  <a:pt x="671" y="174"/>
                </a:cubicBezTo>
                <a:lnTo>
                  <a:pt x="671" y="173"/>
                </a:lnTo>
                <a:cubicBezTo>
                  <a:pt x="671" y="151"/>
                  <a:pt x="653" y="133"/>
                  <a:pt x="631" y="133"/>
                </a:cubicBezTo>
                <a:lnTo>
                  <a:pt x="631" y="93"/>
                </a:lnTo>
                <a:cubicBezTo>
                  <a:pt x="631" y="71"/>
                  <a:pt x="613" y="53"/>
                  <a:pt x="591" y="53"/>
                </a:cubicBezTo>
                <a:lnTo>
                  <a:pt x="245" y="53"/>
                </a:lnTo>
                <a:cubicBezTo>
                  <a:pt x="246" y="53"/>
                  <a:pt x="244" y="53"/>
                  <a:pt x="241" y="49"/>
                </a:cubicBezTo>
                <a:cubicBezTo>
                  <a:pt x="232" y="37"/>
                  <a:pt x="224" y="24"/>
                  <a:pt x="216" y="13"/>
                </a:cubicBezTo>
                <a:cubicBezTo>
                  <a:pt x="210" y="6"/>
                  <a:pt x="202" y="0"/>
                  <a:pt x="191" y="0"/>
                </a:cubicBezTo>
                <a:lnTo>
                  <a:pt x="45" y="0"/>
                </a:lnTo>
                <a:close/>
                <a:moveTo>
                  <a:pt x="45" y="26"/>
                </a:moveTo>
                <a:lnTo>
                  <a:pt x="191" y="26"/>
                </a:lnTo>
                <a:cubicBezTo>
                  <a:pt x="191" y="26"/>
                  <a:pt x="192" y="27"/>
                  <a:pt x="196" y="30"/>
                </a:cubicBezTo>
                <a:cubicBezTo>
                  <a:pt x="205" y="43"/>
                  <a:pt x="213" y="55"/>
                  <a:pt x="221" y="67"/>
                </a:cubicBezTo>
                <a:cubicBezTo>
                  <a:pt x="226" y="73"/>
                  <a:pt x="234" y="80"/>
                  <a:pt x="245" y="80"/>
                </a:cubicBezTo>
                <a:lnTo>
                  <a:pt x="591" y="80"/>
                </a:lnTo>
                <a:cubicBezTo>
                  <a:pt x="599" y="80"/>
                  <a:pt x="605" y="86"/>
                  <a:pt x="605" y="93"/>
                </a:cubicBezTo>
                <a:lnTo>
                  <a:pt x="605" y="133"/>
                </a:lnTo>
                <a:lnTo>
                  <a:pt x="111" y="133"/>
                </a:lnTo>
                <a:cubicBezTo>
                  <a:pt x="90" y="133"/>
                  <a:pt x="73" y="150"/>
                  <a:pt x="72" y="171"/>
                </a:cubicBezTo>
                <a:lnTo>
                  <a:pt x="31" y="388"/>
                </a:lnTo>
                <a:lnTo>
                  <a:pt x="31" y="40"/>
                </a:lnTo>
                <a:cubicBezTo>
                  <a:pt x="31" y="32"/>
                  <a:pt x="37" y="26"/>
                  <a:pt x="45" y="26"/>
                </a:cubicBezTo>
                <a:close/>
                <a:moveTo>
                  <a:pt x="111" y="160"/>
                </a:moveTo>
                <a:cubicBezTo>
                  <a:pt x="285" y="160"/>
                  <a:pt x="459" y="160"/>
                  <a:pt x="631" y="160"/>
                </a:cubicBezTo>
                <a:cubicBezTo>
                  <a:pt x="639" y="160"/>
                  <a:pt x="644" y="165"/>
                  <a:pt x="645" y="173"/>
                </a:cubicBezTo>
                <a:cubicBezTo>
                  <a:pt x="623" y="293"/>
                  <a:pt x="598" y="414"/>
                  <a:pt x="578" y="534"/>
                </a:cubicBezTo>
                <a:cubicBezTo>
                  <a:pt x="578" y="541"/>
                  <a:pt x="572" y="546"/>
                  <a:pt x="565" y="546"/>
                </a:cubicBezTo>
                <a:lnTo>
                  <a:pt x="45" y="546"/>
                </a:lnTo>
                <a:cubicBezTo>
                  <a:pt x="37" y="546"/>
                  <a:pt x="32" y="541"/>
                  <a:pt x="32" y="534"/>
                </a:cubicBezTo>
                <a:lnTo>
                  <a:pt x="98" y="174"/>
                </a:lnTo>
                <a:lnTo>
                  <a:pt x="98" y="173"/>
                </a:lnTo>
                <a:cubicBezTo>
                  <a:pt x="98" y="166"/>
                  <a:pt x="104" y="160"/>
                  <a:pt x="111" y="160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426AD1F-0513-4C1B-A13A-BA3023EBC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50" y="3077735"/>
            <a:ext cx="8688245" cy="267998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8E99CBD-299C-48AC-9DCF-D8A25E6C4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900" y="2055265"/>
            <a:ext cx="2243913" cy="864692"/>
          </a:xfrm>
          <a:prstGeom prst="rect">
            <a:avLst/>
          </a:prstGeom>
        </p:spPr>
      </p:pic>
      <p:grpSp>
        <p:nvGrpSpPr>
          <p:cNvPr id="40" name="Group 231">
            <a:extLst>
              <a:ext uri="{FF2B5EF4-FFF2-40B4-BE49-F238E27FC236}">
                <a16:creationId xmlns:a16="http://schemas.microsoft.com/office/drawing/2014/main" id="{97A66B91-09B7-416E-9305-781183F14980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41" name="Label">
              <a:extLst>
                <a:ext uri="{FF2B5EF4-FFF2-40B4-BE49-F238E27FC236}">
                  <a16:creationId xmlns:a16="http://schemas.microsoft.com/office/drawing/2014/main" id="{A329966D-EF81-42F4-90F9-DE068D07C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User">
              <a:extLst>
                <a:ext uri="{FF2B5EF4-FFF2-40B4-BE49-F238E27FC236}">
                  <a16:creationId xmlns:a16="http://schemas.microsoft.com/office/drawing/2014/main" id="{85CAB11D-C426-4DDD-A1A6-C4C46161E7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Chevron">
              <a:extLst>
                <a:ext uri="{FF2B5EF4-FFF2-40B4-BE49-F238E27FC236}">
                  <a16:creationId xmlns:a16="http://schemas.microsoft.com/office/drawing/2014/main" id="{85298C1A-66D9-455C-BADB-4CAD433C52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44" name="Panel">
            <a:extLst>
              <a:ext uri="{FF2B5EF4-FFF2-40B4-BE49-F238E27FC236}">
                <a16:creationId xmlns:a16="http://schemas.microsoft.com/office/drawing/2014/main" id="{4001A6F1-83CA-48C8-8C7C-8859CDFC6AE4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46" name="Grupa 40">
            <a:extLst>
              <a:ext uri="{FF2B5EF4-FFF2-40B4-BE49-F238E27FC236}">
                <a16:creationId xmlns:a16="http://schemas.microsoft.com/office/drawing/2014/main" id="{9FFD2DFC-A1FD-469B-90CE-419F0359EDEB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47" name="Item">
              <a:extLst>
                <a:ext uri="{FF2B5EF4-FFF2-40B4-BE49-F238E27FC236}">
                  <a16:creationId xmlns:a16="http://schemas.microsoft.com/office/drawing/2014/main" id="{697F4467-65CB-4A5A-8938-D6B116057F72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8" name="Chevron">
              <a:extLst>
                <a:ext uri="{FF2B5EF4-FFF2-40B4-BE49-F238E27FC236}">
                  <a16:creationId xmlns:a16="http://schemas.microsoft.com/office/drawing/2014/main" id="{D71B77DD-730A-480D-AB3F-112E2AE82E9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9" name="Dashboard">
              <a:extLst>
                <a:ext uri="{FF2B5EF4-FFF2-40B4-BE49-F238E27FC236}">
                  <a16:creationId xmlns:a16="http://schemas.microsoft.com/office/drawing/2014/main" id="{3D474BA7-7C45-4CFB-85AF-2E3CE7D238A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Item">
              <a:extLst>
                <a:ext uri="{FF2B5EF4-FFF2-40B4-BE49-F238E27FC236}">
                  <a16:creationId xmlns:a16="http://schemas.microsoft.com/office/drawing/2014/main" id="{2606F25B-ACB8-4E5F-BA8B-5B99FDC1C59D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1" name="Chevron">
              <a:extLst>
                <a:ext uri="{FF2B5EF4-FFF2-40B4-BE49-F238E27FC236}">
                  <a16:creationId xmlns:a16="http://schemas.microsoft.com/office/drawing/2014/main" id="{D756E128-015B-49B6-BC2E-644AE89F636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2" name="Item">
              <a:extLst>
                <a:ext uri="{FF2B5EF4-FFF2-40B4-BE49-F238E27FC236}">
                  <a16:creationId xmlns:a16="http://schemas.microsoft.com/office/drawing/2014/main" id="{B3A1212E-E0E1-4F26-A72B-BEA3DEA8A8D9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3" name="Chevron">
              <a:extLst>
                <a:ext uri="{FF2B5EF4-FFF2-40B4-BE49-F238E27FC236}">
                  <a16:creationId xmlns:a16="http://schemas.microsoft.com/office/drawing/2014/main" id="{2036BD67-AC19-440B-A9E6-4EBDCCD1E42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4" name="Item">
              <a:extLst>
                <a:ext uri="{FF2B5EF4-FFF2-40B4-BE49-F238E27FC236}">
                  <a16:creationId xmlns:a16="http://schemas.microsoft.com/office/drawing/2014/main" id="{0DF56C38-F8B9-4EE6-8CC8-BEA23DD0F70A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5" name="Chevron">
              <a:extLst>
                <a:ext uri="{FF2B5EF4-FFF2-40B4-BE49-F238E27FC236}">
                  <a16:creationId xmlns:a16="http://schemas.microsoft.com/office/drawing/2014/main" id="{17FB6D51-270E-480C-A803-145AA48E6FC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6" name="Item">
              <a:extLst>
                <a:ext uri="{FF2B5EF4-FFF2-40B4-BE49-F238E27FC236}">
                  <a16:creationId xmlns:a16="http://schemas.microsoft.com/office/drawing/2014/main" id="{94690EFA-73E1-4A6B-9DBF-45C156D33230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7" name="Chevron">
              <a:extLst>
                <a:ext uri="{FF2B5EF4-FFF2-40B4-BE49-F238E27FC236}">
                  <a16:creationId xmlns:a16="http://schemas.microsoft.com/office/drawing/2014/main" id="{98133ADC-17A5-4DE9-B666-A991C52DD10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8" name="Item">
              <a:extLst>
                <a:ext uri="{FF2B5EF4-FFF2-40B4-BE49-F238E27FC236}">
                  <a16:creationId xmlns:a16="http://schemas.microsoft.com/office/drawing/2014/main" id="{70BE35D2-6A00-46C7-9A8C-68F3E2FC11E9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9" name="Chevron">
              <a:extLst>
                <a:ext uri="{FF2B5EF4-FFF2-40B4-BE49-F238E27FC236}">
                  <a16:creationId xmlns:a16="http://schemas.microsoft.com/office/drawing/2014/main" id="{04E3E54A-D00E-4275-BF9C-3934264A1C4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60" name="Chevron">
              <a:extLst>
                <a:ext uri="{FF2B5EF4-FFF2-40B4-BE49-F238E27FC236}">
                  <a16:creationId xmlns:a16="http://schemas.microsoft.com/office/drawing/2014/main" id="{45DBEDD7-CAB0-4883-8DD8-E41437EB3B7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61" name="Multipe Users">
              <a:extLst>
                <a:ext uri="{FF2B5EF4-FFF2-40B4-BE49-F238E27FC236}">
                  <a16:creationId xmlns:a16="http://schemas.microsoft.com/office/drawing/2014/main" id="{55D46E69-B142-42A1-B170-BD971C1A12D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Opened Folder">
              <a:extLst>
                <a:ext uri="{FF2B5EF4-FFF2-40B4-BE49-F238E27FC236}">
                  <a16:creationId xmlns:a16="http://schemas.microsoft.com/office/drawing/2014/main" id="{1FC7EF2E-6D73-433E-9FB7-CCE885134D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3" name="Briefcase">
              <a:extLst>
                <a:ext uri="{FF2B5EF4-FFF2-40B4-BE49-F238E27FC236}">
                  <a16:creationId xmlns:a16="http://schemas.microsoft.com/office/drawing/2014/main" id="{BD1F164F-1722-4B2D-8549-382CF8937F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4" name="Settings (2)">
              <a:extLst>
                <a:ext uri="{FF2B5EF4-FFF2-40B4-BE49-F238E27FC236}">
                  <a16:creationId xmlns:a16="http://schemas.microsoft.com/office/drawing/2014/main" id="{9C1FB345-E786-4085-A993-BAED0E4BFB9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Item">
              <a:extLst>
                <a:ext uri="{FF2B5EF4-FFF2-40B4-BE49-F238E27FC236}">
                  <a16:creationId xmlns:a16="http://schemas.microsoft.com/office/drawing/2014/main" id="{B3ADA19F-7AA8-44EE-AD2C-FFC408A9A607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66" name="Audio">
              <a:extLst>
                <a:ext uri="{FF2B5EF4-FFF2-40B4-BE49-F238E27FC236}">
                  <a16:creationId xmlns:a16="http://schemas.microsoft.com/office/drawing/2014/main" id="{EF9DC90E-1B7C-41E9-B7E3-966884EE575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Question">
              <a:extLst>
                <a:ext uri="{FF2B5EF4-FFF2-40B4-BE49-F238E27FC236}">
                  <a16:creationId xmlns:a16="http://schemas.microsoft.com/office/drawing/2014/main" id="{3DA0672F-33B7-433B-B346-1DCB25BE77D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" name="Item">
              <a:extLst>
                <a:ext uri="{FF2B5EF4-FFF2-40B4-BE49-F238E27FC236}">
                  <a16:creationId xmlns:a16="http://schemas.microsoft.com/office/drawing/2014/main" id="{559D5900-C18E-4F77-9F97-3E142D2F6E92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69" name="To-do">
              <a:extLst>
                <a:ext uri="{FF2B5EF4-FFF2-40B4-BE49-F238E27FC236}">
                  <a16:creationId xmlns:a16="http://schemas.microsoft.com/office/drawing/2014/main" id="{746E4E78-E930-4DBF-8887-DBBF1409E3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Chevron">
              <a:extLst>
                <a:ext uri="{FF2B5EF4-FFF2-40B4-BE49-F238E27FC236}">
                  <a16:creationId xmlns:a16="http://schemas.microsoft.com/office/drawing/2014/main" id="{EDD01A47-2533-4A0A-917A-A018F4D2E6C1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058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6D18BA43-548C-4944-9815-D23707C3F48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3875" y="890588"/>
            <a:ext cx="11166475" cy="563086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5B8E6595-FA45-4475-B51E-B29188CD1E32}"/>
              </a:ext>
            </a:extLst>
          </p:cNvPr>
          <p:cNvSpPr/>
          <p:nvPr/>
        </p:nvSpPr>
        <p:spPr>
          <a:xfrm>
            <a:off x="512763" y="873125"/>
            <a:ext cx="11163300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4580" name="Search Box">
            <a:extLst>
              <a:ext uri="{FF2B5EF4-FFF2-40B4-BE49-F238E27FC236}">
                <a16:creationId xmlns:a16="http://schemas.microsoft.com/office/drawing/2014/main" id="{1A5F0105-D3B4-4B4B-A735-14C22A6B8DD8}"/>
              </a:ext>
            </a:extLst>
          </p:cNvPr>
          <p:cNvGrpSpPr>
            <a:grpSpLocks/>
          </p:cNvGrpSpPr>
          <p:nvPr/>
        </p:nvGrpSpPr>
        <p:grpSpPr bwMode="auto">
          <a:xfrm>
            <a:off x="9934575" y="1460500"/>
            <a:ext cx="1687513" cy="241300"/>
            <a:chOff x="595686" y="1261242"/>
            <a:chExt cx="1687736" cy="241092"/>
          </a:xfrm>
        </p:grpSpPr>
        <p:sp>
          <p:nvSpPr>
            <p:cNvPr id="25" name="Text Box">
              <a:extLst>
                <a:ext uri="{FF2B5EF4-FFF2-40B4-BE49-F238E27FC236}">
                  <a16:creationId xmlns:a16="http://schemas.microsoft.com/office/drawing/2014/main" id="{959E2D02-B899-4892-A8FD-CC9F29A0A6ED}"/>
                </a:ext>
              </a:extLst>
            </p:cNvPr>
            <p:cNvSpPr/>
            <p:nvPr/>
          </p:nvSpPr>
          <p:spPr>
            <a:xfrm>
              <a:off x="595686" y="1261242"/>
              <a:ext cx="1687736" cy="24109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lIns="274320" tIns="50800" bIns="50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Wyszukaj</a:t>
              </a:r>
              <a:r>
                <a:rPr lang="en-US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…</a:t>
              </a:r>
            </a:p>
          </p:txBody>
        </p:sp>
        <p:sp>
          <p:nvSpPr>
            <p:cNvPr id="26" name="Search Icon">
              <a:extLst>
                <a:ext uri="{FF2B5EF4-FFF2-40B4-BE49-F238E27FC236}">
                  <a16:creationId xmlns:a16="http://schemas.microsoft.com/office/drawing/2014/main" id="{EA4D2EE1-B5CA-42A1-A4A5-66F52BD5CA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7133" y="1313585"/>
              <a:ext cx="136543" cy="136407"/>
            </a:xfrm>
            <a:custGeom>
              <a:avLst/>
              <a:gdLst>
                <a:gd name="T0" fmla="*/ 339 w 537"/>
                <a:gd name="T1" fmla="*/ 338 h 536"/>
                <a:gd name="T2" fmla="*/ 537 w 537"/>
                <a:gd name="T3" fmla="*/ 536 h 536"/>
                <a:gd name="T4" fmla="*/ 392 w 537"/>
                <a:gd name="T5" fmla="*/ 196 h 536"/>
                <a:gd name="T6" fmla="*/ 196 w 537"/>
                <a:gd name="T7" fmla="*/ 392 h 536"/>
                <a:gd name="T8" fmla="*/ 0 w 537"/>
                <a:gd name="T9" fmla="*/ 196 h 536"/>
                <a:gd name="T10" fmla="*/ 196 w 537"/>
                <a:gd name="T11" fmla="*/ 0 h 536"/>
                <a:gd name="T12" fmla="*/ 392 w 537"/>
                <a:gd name="T13" fmla="*/ 1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6">
                  <a:moveTo>
                    <a:pt x="339" y="338"/>
                  </a:moveTo>
                  <a:lnTo>
                    <a:pt x="537" y="536"/>
                  </a:lnTo>
                  <a:moveTo>
                    <a:pt x="392" y="196"/>
                  </a:moveTo>
                  <a:cubicBezTo>
                    <a:pt x="392" y="304"/>
                    <a:pt x="305" y="392"/>
                    <a:pt x="196" y="392"/>
                  </a:cubicBezTo>
                  <a:cubicBezTo>
                    <a:pt x="88" y="392"/>
                    <a:pt x="0" y="304"/>
                    <a:pt x="0" y="196"/>
                  </a:cubicBezTo>
                  <a:cubicBezTo>
                    <a:pt x="0" y="87"/>
                    <a:pt x="88" y="0"/>
                    <a:pt x="196" y="0"/>
                  </a:cubicBezTo>
                  <a:cubicBezTo>
                    <a:pt x="305" y="0"/>
                    <a:pt x="392" y="87"/>
                    <a:pt x="392" y="196"/>
                  </a:cubicBezTo>
                  <a:close/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4581" name="Group 231">
            <a:extLst>
              <a:ext uri="{FF2B5EF4-FFF2-40B4-BE49-F238E27FC236}">
                <a16:creationId xmlns:a16="http://schemas.microsoft.com/office/drawing/2014/main" id="{A6F0C787-C7F8-41A9-BAF8-8B240535F523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4655" name="Label">
              <a:extLst>
                <a:ext uri="{FF2B5EF4-FFF2-40B4-BE49-F238E27FC236}">
                  <a16:creationId xmlns:a16="http://schemas.microsoft.com/office/drawing/2014/main" id="{7CD8AA52-7526-402A-B020-9243C319A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656" name="User">
              <a:extLst>
                <a:ext uri="{FF2B5EF4-FFF2-40B4-BE49-F238E27FC236}">
                  <a16:creationId xmlns:a16="http://schemas.microsoft.com/office/drawing/2014/main" id="{BFF1DDA6-ABE7-4098-8CB3-BEBDA6D47A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B7BBEE48-BF86-4BA6-B30F-190394949D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65912B2-8065-4A88-82C1-621AA6B11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21474"/>
              </p:ext>
            </p:extLst>
          </p:nvPr>
        </p:nvGraphicFramePr>
        <p:xfrm>
          <a:off x="2460625" y="2132013"/>
          <a:ext cx="6244326" cy="1927224"/>
        </p:xfrm>
        <a:graphic>
          <a:graphicData uri="http://schemas.openxmlformats.org/drawingml/2006/table">
            <a:tbl>
              <a:tblPr firstRow="1" bandRow="1"/>
              <a:tblGrid>
                <a:gridCol w="10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97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Nazwa strony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Grupa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Osoba edytująca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publikacji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Info-Wniosek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Pobyt czasowy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 Kowalski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u="none" kern="1200" noProof="1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Opublikowano</a:t>
                      </a:r>
                      <a:endParaRPr lang="en-US" sz="900" u="none" kern="1200" noProof="1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2019-10-01</a:t>
                      </a:r>
                      <a:endParaRPr lang="en-US" sz="9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Info-Wymagania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Pobyt czasowy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 Kowalski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Opublikowano</a:t>
                      </a:r>
                      <a:endParaRPr lang="en-US" sz="900" u="none" kern="1200" noProof="1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2019-10-01</a:t>
                      </a:r>
                      <a:endParaRPr lang="en-US" sz="900" u="sng" kern="1200" noProof="1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Info-FAQ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Pobyt czasowy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 Kowalski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Roboczy</a:t>
                      </a:r>
                      <a:endParaRPr lang="en-US" sz="900" u="none" kern="1200" noProof="1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spotkanie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Pobyt czasowy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 Kowalski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Roboczy</a:t>
                      </a:r>
                      <a:endParaRPr lang="en-US" sz="900" u="none" kern="1200" noProof="1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21" name="Header">
            <a:extLst>
              <a:ext uri="{FF2B5EF4-FFF2-40B4-BE49-F238E27FC236}">
                <a16:creationId xmlns:a16="http://schemas.microsoft.com/office/drawing/2014/main" id="{6393C7C2-AB4C-43A8-86E5-36E4AE2C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3" y="1448435"/>
            <a:ext cx="385286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Publiczne strony informacyjne</a:t>
            </a:r>
            <a:endParaRPr lang="en-US" altLang="pl-PL" sz="18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Chevron">
            <a:extLst>
              <a:ext uri="{FF2B5EF4-FFF2-40B4-BE49-F238E27FC236}">
                <a16:creationId xmlns:a16="http://schemas.microsoft.com/office/drawing/2014/main" id="{250F76F3-11BF-403F-8050-35C7C54C625B}"/>
              </a:ext>
            </a:extLst>
          </p:cNvPr>
          <p:cNvSpPr>
            <a:spLocks noChangeAspect="1"/>
          </p:cNvSpPr>
          <p:nvPr/>
        </p:nvSpPr>
        <p:spPr bwMode="auto">
          <a:xfrm>
            <a:off x="6414654" y="1601470"/>
            <a:ext cx="138113" cy="77788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E4C6997C-92FA-4168-A82C-D18E24D5D717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4" name="Sorting (Ascending)">
            <a:extLst>
              <a:ext uri="{FF2B5EF4-FFF2-40B4-BE49-F238E27FC236}">
                <a16:creationId xmlns:a16="http://schemas.microsoft.com/office/drawing/2014/main" id="{FC43D4EB-B22C-4D97-AB08-CDA1A32BC3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71850" y="2190750"/>
            <a:ext cx="165100" cy="111125"/>
          </a:xfrm>
          <a:custGeom>
            <a:avLst/>
            <a:gdLst>
              <a:gd name="T0" fmla="*/ 2147483646 w 679"/>
              <a:gd name="T1" fmla="*/ 0 h 458"/>
              <a:gd name="T2" fmla="*/ 2147483646 w 679"/>
              <a:gd name="T3" fmla="*/ 2147483646 h 458"/>
              <a:gd name="T4" fmla="*/ 2147483646 w 679"/>
              <a:gd name="T5" fmla="*/ 2147483646 h 458"/>
              <a:gd name="T6" fmla="*/ 2147483646 w 679"/>
              <a:gd name="T7" fmla="*/ 2147483646 h 458"/>
              <a:gd name="T8" fmla="*/ 2147483646 w 679"/>
              <a:gd name="T9" fmla="*/ 2147483646 h 458"/>
              <a:gd name="T10" fmla="*/ 2147483646 w 679"/>
              <a:gd name="T11" fmla="*/ 2147483646 h 458"/>
              <a:gd name="T12" fmla="*/ 2147483646 w 679"/>
              <a:gd name="T13" fmla="*/ 2147483646 h 458"/>
              <a:gd name="T14" fmla="*/ 2147483646 w 679"/>
              <a:gd name="T15" fmla="*/ 2147483646 h 458"/>
              <a:gd name="T16" fmla="*/ 2147483646 w 679"/>
              <a:gd name="T17" fmla="*/ 2147483646 h 458"/>
              <a:gd name="T18" fmla="*/ 2147483646 w 679"/>
              <a:gd name="T19" fmla="*/ 2147483646 h 458"/>
              <a:gd name="T20" fmla="*/ 2147483646 w 679"/>
              <a:gd name="T21" fmla="*/ 2147483646 h 458"/>
              <a:gd name="T22" fmla="*/ 2147483646 w 679"/>
              <a:gd name="T23" fmla="*/ 0 h 458"/>
              <a:gd name="T24" fmla="*/ 2147483646 w 679"/>
              <a:gd name="T25" fmla="*/ 0 h 458"/>
              <a:gd name="T26" fmla="*/ 2147483646 w 679"/>
              <a:gd name="T27" fmla="*/ 2147483646 h 458"/>
              <a:gd name="T28" fmla="*/ 2147483646 w 679"/>
              <a:gd name="T29" fmla="*/ 2147483646 h 458"/>
              <a:gd name="T30" fmla="*/ 2147483646 w 679"/>
              <a:gd name="T31" fmla="*/ 0 h 458"/>
              <a:gd name="T32" fmla="*/ 2147483646 w 679"/>
              <a:gd name="T33" fmla="*/ 0 h 458"/>
              <a:gd name="T34" fmla="*/ 2147483646 w 679"/>
              <a:gd name="T35" fmla="*/ 2147483646 h 458"/>
              <a:gd name="T36" fmla="*/ 2147483646 w 679"/>
              <a:gd name="T37" fmla="*/ 2147483646 h 458"/>
              <a:gd name="T38" fmla="*/ 2147483646 w 679"/>
              <a:gd name="T39" fmla="*/ 2147483646 h 458"/>
              <a:gd name="T40" fmla="*/ 2147483646 w 679"/>
              <a:gd name="T41" fmla="*/ 2147483646 h 458"/>
              <a:gd name="T42" fmla="*/ 2147483646 w 679"/>
              <a:gd name="T43" fmla="*/ 2147483646 h 458"/>
              <a:gd name="T44" fmla="*/ 2147483646 w 679"/>
              <a:gd name="T45" fmla="*/ 2147483646 h 458"/>
              <a:gd name="T46" fmla="*/ 2147483646 w 679"/>
              <a:gd name="T47" fmla="*/ 2147483646 h 458"/>
              <a:gd name="T48" fmla="*/ 2147483646 w 679"/>
              <a:gd name="T49" fmla="*/ 2147483646 h 458"/>
              <a:gd name="T50" fmla="*/ 2147483646 w 679"/>
              <a:gd name="T51" fmla="*/ 2147483646 h 458"/>
              <a:gd name="T52" fmla="*/ 2147483646 w 679"/>
              <a:gd name="T53" fmla="*/ 2147483646 h 458"/>
              <a:gd name="T54" fmla="*/ 2147483646 w 679"/>
              <a:gd name="T55" fmla="*/ 2147483646 h 458"/>
              <a:gd name="T56" fmla="*/ 2147483646 w 679"/>
              <a:gd name="T57" fmla="*/ 2147483646 h 458"/>
              <a:gd name="T58" fmla="*/ 2147483646 w 679"/>
              <a:gd name="T59" fmla="*/ 2147483646 h 458"/>
              <a:gd name="T60" fmla="*/ 2147483646 w 679"/>
              <a:gd name="T61" fmla="*/ 2147483646 h 458"/>
              <a:gd name="T62" fmla="*/ 2147483646 w 679"/>
              <a:gd name="T63" fmla="*/ 2147483646 h 458"/>
              <a:gd name="T64" fmla="*/ 2147483646 w 679"/>
              <a:gd name="T65" fmla="*/ 2147483646 h 458"/>
              <a:gd name="T66" fmla="*/ 2147483646 w 679"/>
              <a:gd name="T67" fmla="*/ 2147483646 h 458"/>
              <a:gd name="T68" fmla="*/ 2147483646 w 679"/>
              <a:gd name="T69" fmla="*/ 2147483646 h 458"/>
              <a:gd name="T70" fmla="*/ 2147483646 w 679"/>
              <a:gd name="T71" fmla="*/ 2147483646 h 458"/>
              <a:gd name="T72" fmla="*/ 2147483646 w 679"/>
              <a:gd name="T73" fmla="*/ 2147483646 h 458"/>
              <a:gd name="T74" fmla="*/ 2147483646 w 679"/>
              <a:gd name="T75" fmla="*/ 2147483646 h 458"/>
              <a:gd name="T76" fmla="*/ 2147483646 w 679"/>
              <a:gd name="T77" fmla="*/ 2147483646 h 458"/>
              <a:gd name="T78" fmla="*/ 2147483646 w 679"/>
              <a:gd name="T79" fmla="*/ 2147483646 h 4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79" h="458">
                <a:moveTo>
                  <a:pt x="538" y="0"/>
                </a:moveTo>
                <a:cubicBezTo>
                  <a:pt x="531" y="0"/>
                  <a:pt x="525" y="6"/>
                  <a:pt x="525" y="13"/>
                </a:cubicBezTo>
                <a:lnTo>
                  <a:pt x="525" y="407"/>
                </a:lnTo>
                <a:lnTo>
                  <a:pt x="429" y="311"/>
                </a:lnTo>
                <a:cubicBezTo>
                  <a:pt x="427" y="309"/>
                  <a:pt x="423" y="307"/>
                  <a:pt x="420" y="307"/>
                </a:cubicBezTo>
                <a:cubicBezTo>
                  <a:pt x="408" y="307"/>
                  <a:pt x="402" y="322"/>
                  <a:pt x="410" y="330"/>
                </a:cubicBezTo>
                <a:lnTo>
                  <a:pt x="538" y="458"/>
                </a:lnTo>
                <a:lnTo>
                  <a:pt x="666" y="330"/>
                </a:lnTo>
                <a:cubicBezTo>
                  <a:pt x="679" y="317"/>
                  <a:pt x="660" y="298"/>
                  <a:pt x="647" y="311"/>
                </a:cubicBezTo>
                <a:lnTo>
                  <a:pt x="552" y="407"/>
                </a:lnTo>
                <a:lnTo>
                  <a:pt x="552" y="13"/>
                </a:lnTo>
                <a:cubicBezTo>
                  <a:pt x="552" y="6"/>
                  <a:pt x="546" y="0"/>
                  <a:pt x="538" y="0"/>
                </a:cubicBezTo>
                <a:close/>
                <a:moveTo>
                  <a:pt x="18" y="0"/>
                </a:moveTo>
                <a:cubicBezTo>
                  <a:pt x="1" y="0"/>
                  <a:pt x="1" y="26"/>
                  <a:pt x="18" y="26"/>
                </a:cubicBezTo>
                <a:lnTo>
                  <a:pt x="98" y="26"/>
                </a:lnTo>
                <a:cubicBezTo>
                  <a:pt x="116" y="26"/>
                  <a:pt x="116" y="0"/>
                  <a:pt x="98" y="0"/>
                </a:cubicBezTo>
                <a:lnTo>
                  <a:pt x="18" y="0"/>
                </a:lnTo>
                <a:close/>
                <a:moveTo>
                  <a:pt x="17" y="107"/>
                </a:moveTo>
                <a:cubicBezTo>
                  <a:pt x="0" y="108"/>
                  <a:pt x="1" y="134"/>
                  <a:pt x="18" y="133"/>
                </a:cubicBezTo>
                <a:lnTo>
                  <a:pt x="152" y="133"/>
                </a:lnTo>
                <a:cubicBezTo>
                  <a:pt x="170" y="134"/>
                  <a:pt x="170" y="106"/>
                  <a:pt x="152" y="107"/>
                </a:cubicBezTo>
                <a:lnTo>
                  <a:pt x="18" y="107"/>
                </a:lnTo>
                <a:cubicBezTo>
                  <a:pt x="18" y="107"/>
                  <a:pt x="17" y="107"/>
                  <a:pt x="17" y="107"/>
                </a:cubicBezTo>
                <a:close/>
                <a:moveTo>
                  <a:pt x="17" y="213"/>
                </a:moveTo>
                <a:cubicBezTo>
                  <a:pt x="0" y="214"/>
                  <a:pt x="1" y="240"/>
                  <a:pt x="18" y="240"/>
                </a:cubicBezTo>
                <a:lnTo>
                  <a:pt x="205" y="240"/>
                </a:lnTo>
                <a:cubicBezTo>
                  <a:pt x="223" y="240"/>
                  <a:pt x="223" y="213"/>
                  <a:pt x="205" y="213"/>
                </a:cubicBezTo>
                <a:lnTo>
                  <a:pt x="18" y="213"/>
                </a:lnTo>
                <a:cubicBezTo>
                  <a:pt x="18" y="213"/>
                  <a:pt x="17" y="213"/>
                  <a:pt x="17" y="213"/>
                </a:cubicBezTo>
                <a:close/>
                <a:moveTo>
                  <a:pt x="18" y="320"/>
                </a:moveTo>
                <a:cubicBezTo>
                  <a:pt x="1" y="320"/>
                  <a:pt x="1" y="346"/>
                  <a:pt x="18" y="346"/>
                </a:cubicBezTo>
                <a:lnTo>
                  <a:pt x="258" y="346"/>
                </a:lnTo>
                <a:cubicBezTo>
                  <a:pt x="276" y="346"/>
                  <a:pt x="276" y="320"/>
                  <a:pt x="258" y="320"/>
                </a:cubicBezTo>
                <a:lnTo>
                  <a:pt x="18" y="320"/>
                </a:lnTo>
                <a:close/>
                <a:moveTo>
                  <a:pt x="352" y="427"/>
                </a:moveTo>
                <a:cubicBezTo>
                  <a:pt x="352" y="427"/>
                  <a:pt x="352" y="427"/>
                  <a:pt x="352" y="427"/>
                </a:cubicBezTo>
                <a:lnTo>
                  <a:pt x="18" y="427"/>
                </a:lnTo>
                <a:cubicBezTo>
                  <a:pt x="0" y="426"/>
                  <a:pt x="0" y="454"/>
                  <a:pt x="18" y="453"/>
                </a:cubicBezTo>
                <a:lnTo>
                  <a:pt x="352" y="453"/>
                </a:lnTo>
                <a:cubicBezTo>
                  <a:pt x="369" y="453"/>
                  <a:pt x="370" y="427"/>
                  <a:pt x="352" y="427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0" name="Panel">
            <a:extLst>
              <a:ext uri="{FF2B5EF4-FFF2-40B4-BE49-F238E27FC236}">
                <a16:creationId xmlns:a16="http://schemas.microsoft.com/office/drawing/2014/main" id="{4B2F233A-6CE8-456B-8B93-130CFA754CD1}"/>
              </a:ext>
            </a:extLst>
          </p:cNvPr>
          <p:cNvSpPr/>
          <p:nvPr/>
        </p:nvSpPr>
        <p:spPr>
          <a:xfrm>
            <a:off x="512763" y="1292225"/>
            <a:ext cx="1828800" cy="522922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4626" name="Grupa 40">
            <a:extLst>
              <a:ext uri="{FF2B5EF4-FFF2-40B4-BE49-F238E27FC236}">
                <a16:creationId xmlns:a16="http://schemas.microsoft.com/office/drawing/2014/main" id="{75C46B5C-0891-4167-9CB2-91632BC118FA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42" name="Item">
              <a:extLst>
                <a:ext uri="{FF2B5EF4-FFF2-40B4-BE49-F238E27FC236}">
                  <a16:creationId xmlns:a16="http://schemas.microsoft.com/office/drawing/2014/main" id="{BB747D54-8335-4ACA-AC0E-765BEFD5580B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3" name="Chevron">
              <a:extLst>
                <a:ext uri="{FF2B5EF4-FFF2-40B4-BE49-F238E27FC236}">
                  <a16:creationId xmlns:a16="http://schemas.microsoft.com/office/drawing/2014/main" id="{E7602340-498F-41B7-9E03-074DA7DDA0E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633" name="Dashboard">
              <a:extLst>
                <a:ext uri="{FF2B5EF4-FFF2-40B4-BE49-F238E27FC236}">
                  <a16:creationId xmlns:a16="http://schemas.microsoft.com/office/drawing/2014/main" id="{B82114BB-BC85-48A8-A550-8DF059BA979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Item">
              <a:extLst>
                <a:ext uri="{FF2B5EF4-FFF2-40B4-BE49-F238E27FC236}">
                  <a16:creationId xmlns:a16="http://schemas.microsoft.com/office/drawing/2014/main" id="{903C5EA6-44F2-4C82-879E-2D30C1EDA180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6" name="Chevron">
              <a:extLst>
                <a:ext uri="{FF2B5EF4-FFF2-40B4-BE49-F238E27FC236}">
                  <a16:creationId xmlns:a16="http://schemas.microsoft.com/office/drawing/2014/main" id="{A3BBE8BD-A9E0-4B5C-96E6-48F3DED30A9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7" name="Item">
              <a:extLst>
                <a:ext uri="{FF2B5EF4-FFF2-40B4-BE49-F238E27FC236}">
                  <a16:creationId xmlns:a16="http://schemas.microsoft.com/office/drawing/2014/main" id="{87AFC4F1-8A19-4B7B-A529-B9419110264F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8" name="Chevron">
              <a:extLst>
                <a:ext uri="{FF2B5EF4-FFF2-40B4-BE49-F238E27FC236}">
                  <a16:creationId xmlns:a16="http://schemas.microsoft.com/office/drawing/2014/main" id="{206BFFBA-37F7-40A2-8901-CDC2D707196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9" name="Item">
              <a:extLst>
                <a:ext uri="{FF2B5EF4-FFF2-40B4-BE49-F238E27FC236}">
                  <a16:creationId xmlns:a16="http://schemas.microsoft.com/office/drawing/2014/main" id="{9996DD30-7DB6-40B4-A9F6-298CD9B12F8C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0" name="Chevron">
              <a:extLst>
                <a:ext uri="{FF2B5EF4-FFF2-40B4-BE49-F238E27FC236}">
                  <a16:creationId xmlns:a16="http://schemas.microsoft.com/office/drawing/2014/main" id="{E8A3F71A-2064-4AB8-9A51-F9B769FC574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1" name="Item">
              <a:extLst>
                <a:ext uri="{FF2B5EF4-FFF2-40B4-BE49-F238E27FC236}">
                  <a16:creationId xmlns:a16="http://schemas.microsoft.com/office/drawing/2014/main" id="{E70D8BAF-3BFF-4027-8EAB-CEDB28DAFB4B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2" name="Chevron">
              <a:extLst>
                <a:ext uri="{FF2B5EF4-FFF2-40B4-BE49-F238E27FC236}">
                  <a16:creationId xmlns:a16="http://schemas.microsoft.com/office/drawing/2014/main" id="{6516489C-E2CC-46D9-A2F1-BD73AF1977F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3" name="Item">
              <a:extLst>
                <a:ext uri="{FF2B5EF4-FFF2-40B4-BE49-F238E27FC236}">
                  <a16:creationId xmlns:a16="http://schemas.microsoft.com/office/drawing/2014/main" id="{7A70E164-44A7-45D2-996E-E3830D81B57D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4" name="Chevron">
              <a:extLst>
                <a:ext uri="{FF2B5EF4-FFF2-40B4-BE49-F238E27FC236}">
                  <a16:creationId xmlns:a16="http://schemas.microsoft.com/office/drawing/2014/main" id="{31B08EBC-D9EB-4AF3-9EC7-B476440350C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5" name="Chevron">
              <a:extLst>
                <a:ext uri="{FF2B5EF4-FFF2-40B4-BE49-F238E27FC236}">
                  <a16:creationId xmlns:a16="http://schemas.microsoft.com/office/drawing/2014/main" id="{69532850-AC45-42CF-AA03-01AA3AE350D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645" name="Multipe Users">
              <a:extLst>
                <a:ext uri="{FF2B5EF4-FFF2-40B4-BE49-F238E27FC236}">
                  <a16:creationId xmlns:a16="http://schemas.microsoft.com/office/drawing/2014/main" id="{E71964CD-72C6-4C31-8B7A-FD4B48C1E7F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646" name="Opened Folder">
              <a:extLst>
                <a:ext uri="{FF2B5EF4-FFF2-40B4-BE49-F238E27FC236}">
                  <a16:creationId xmlns:a16="http://schemas.microsoft.com/office/drawing/2014/main" id="{BAA2116A-F61E-4FC0-BEB0-2063747CFAE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647" name="Briefcase">
              <a:extLst>
                <a:ext uri="{FF2B5EF4-FFF2-40B4-BE49-F238E27FC236}">
                  <a16:creationId xmlns:a16="http://schemas.microsoft.com/office/drawing/2014/main" id="{E92ED061-20ED-4FD3-9B5A-54DF645D1A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648" name="Settings (2)">
              <a:extLst>
                <a:ext uri="{FF2B5EF4-FFF2-40B4-BE49-F238E27FC236}">
                  <a16:creationId xmlns:a16="http://schemas.microsoft.com/office/drawing/2014/main" id="{6B264FA6-6908-41DA-A3DD-8D894784CC5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Item">
              <a:extLst>
                <a:ext uri="{FF2B5EF4-FFF2-40B4-BE49-F238E27FC236}">
                  <a16:creationId xmlns:a16="http://schemas.microsoft.com/office/drawing/2014/main" id="{4105FF6B-75BA-44AE-9A0D-E9FBD10F02BE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650" name="Audio">
              <a:extLst>
                <a:ext uri="{FF2B5EF4-FFF2-40B4-BE49-F238E27FC236}">
                  <a16:creationId xmlns:a16="http://schemas.microsoft.com/office/drawing/2014/main" id="{30D0B207-4E9A-437E-91CE-E87A67EEECE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651" name="Question">
              <a:extLst>
                <a:ext uri="{FF2B5EF4-FFF2-40B4-BE49-F238E27FC236}">
                  <a16:creationId xmlns:a16="http://schemas.microsoft.com/office/drawing/2014/main" id="{8FEE0DF4-C0AD-4FA0-8F5A-58DB243CFF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Item">
              <a:extLst>
                <a:ext uri="{FF2B5EF4-FFF2-40B4-BE49-F238E27FC236}">
                  <a16:creationId xmlns:a16="http://schemas.microsoft.com/office/drawing/2014/main" id="{B8A6DB75-1F63-4651-93A5-2BC4BA4C501C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4653" name="To-do">
              <a:extLst>
                <a:ext uri="{FF2B5EF4-FFF2-40B4-BE49-F238E27FC236}">
                  <a16:creationId xmlns:a16="http://schemas.microsoft.com/office/drawing/2014/main" id="{3193D6C2-39AF-4662-B716-AE40B2BF6F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Chevron">
              <a:extLst>
                <a:ext uri="{FF2B5EF4-FFF2-40B4-BE49-F238E27FC236}">
                  <a16:creationId xmlns:a16="http://schemas.microsoft.com/office/drawing/2014/main" id="{CABD93E7-1D2B-4FD4-AA7D-E4F3E0DF1F2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4627" name="Grupa 70">
            <a:extLst>
              <a:ext uri="{FF2B5EF4-FFF2-40B4-BE49-F238E27FC236}">
                <a16:creationId xmlns:a16="http://schemas.microsoft.com/office/drawing/2014/main" id="{D4FB3783-DF93-4D67-AC03-51A7C46401F0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4629" name="Header">
              <a:extLst>
                <a:ext uri="{FF2B5EF4-FFF2-40B4-BE49-F238E27FC236}">
                  <a16:creationId xmlns:a16="http://schemas.microsoft.com/office/drawing/2014/main" id="{6199E0EE-4F7D-4B93-8E76-A16537297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LISTA STRON INFORMACYJNYCH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Item">
              <a:extLst>
                <a:ext uri="{FF2B5EF4-FFF2-40B4-BE49-F238E27FC236}">
                  <a16:creationId xmlns:a16="http://schemas.microsoft.com/office/drawing/2014/main" id="{24F089BD-F503-4525-BE4B-7F066278E447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56" name="Question">
            <a:extLst>
              <a:ext uri="{FF2B5EF4-FFF2-40B4-BE49-F238E27FC236}">
                <a16:creationId xmlns:a16="http://schemas.microsoft.com/office/drawing/2014/main" id="{07A266AF-168F-4616-903E-C9083497A7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1662" y="1420677"/>
            <a:ext cx="406425" cy="406460"/>
          </a:xfrm>
          <a:custGeom>
            <a:avLst/>
            <a:gdLst>
              <a:gd name="T0" fmla="*/ 2147483646 w 667"/>
              <a:gd name="T1" fmla="*/ 0 h 666"/>
              <a:gd name="T2" fmla="*/ 0 w 667"/>
              <a:gd name="T3" fmla="*/ 2147483646 h 666"/>
              <a:gd name="T4" fmla="*/ 2147483646 w 667"/>
              <a:gd name="T5" fmla="*/ 2147483646 h 666"/>
              <a:gd name="T6" fmla="*/ 2147483646 w 667"/>
              <a:gd name="T7" fmla="*/ 2147483646 h 666"/>
              <a:gd name="T8" fmla="*/ 2147483646 w 667"/>
              <a:gd name="T9" fmla="*/ 0 h 666"/>
              <a:gd name="T10" fmla="*/ 2147483646 w 667"/>
              <a:gd name="T11" fmla="*/ 2147483646 h 666"/>
              <a:gd name="T12" fmla="*/ 2147483646 w 667"/>
              <a:gd name="T13" fmla="*/ 2147483646 h 666"/>
              <a:gd name="T14" fmla="*/ 2147483646 w 667"/>
              <a:gd name="T15" fmla="*/ 2147483646 h 666"/>
              <a:gd name="T16" fmla="*/ 2147483646 w 667"/>
              <a:gd name="T17" fmla="*/ 2147483646 h 666"/>
              <a:gd name="T18" fmla="*/ 2147483646 w 667"/>
              <a:gd name="T19" fmla="*/ 2147483646 h 666"/>
              <a:gd name="T20" fmla="*/ 2147483646 w 667"/>
              <a:gd name="T21" fmla="*/ 2147483646 h 666"/>
              <a:gd name="T22" fmla="*/ 2147483646 w 667"/>
              <a:gd name="T23" fmla="*/ 2147483646 h 666"/>
              <a:gd name="T24" fmla="*/ 2147483646 w 667"/>
              <a:gd name="T25" fmla="*/ 2147483646 h 666"/>
              <a:gd name="T26" fmla="*/ 2147483646 w 667"/>
              <a:gd name="T27" fmla="*/ 2147483646 h 666"/>
              <a:gd name="T28" fmla="*/ 2147483646 w 667"/>
              <a:gd name="T29" fmla="*/ 2147483646 h 666"/>
              <a:gd name="T30" fmla="*/ 2147483646 w 667"/>
              <a:gd name="T31" fmla="*/ 2147483646 h 666"/>
              <a:gd name="T32" fmla="*/ 2147483646 w 667"/>
              <a:gd name="T33" fmla="*/ 2147483646 h 666"/>
              <a:gd name="T34" fmla="*/ 2147483646 w 667"/>
              <a:gd name="T35" fmla="*/ 2147483646 h 666"/>
              <a:gd name="T36" fmla="*/ 2147483646 w 667"/>
              <a:gd name="T37" fmla="*/ 2147483646 h 666"/>
              <a:gd name="T38" fmla="*/ 2147483646 w 667"/>
              <a:gd name="T39" fmla="*/ 2147483646 h 666"/>
              <a:gd name="T40" fmla="*/ 2147483646 w 667"/>
              <a:gd name="T41" fmla="*/ 2147483646 h 666"/>
              <a:gd name="T42" fmla="*/ 2147483646 w 667"/>
              <a:gd name="T43" fmla="*/ 2147483646 h 666"/>
              <a:gd name="T44" fmla="*/ 2147483646 w 667"/>
              <a:gd name="T45" fmla="*/ 2147483646 h 666"/>
              <a:gd name="T46" fmla="*/ 2147483646 w 667"/>
              <a:gd name="T47" fmla="*/ 2147483646 h 666"/>
              <a:gd name="T48" fmla="*/ 2147483646 w 667"/>
              <a:gd name="T49" fmla="*/ 2147483646 h 666"/>
              <a:gd name="T50" fmla="*/ 2147483646 w 667"/>
              <a:gd name="T51" fmla="*/ 2147483646 h 666"/>
              <a:gd name="T52" fmla="*/ 2147483646 w 667"/>
              <a:gd name="T53" fmla="*/ 2147483646 h 666"/>
              <a:gd name="T54" fmla="*/ 2147483646 w 667"/>
              <a:gd name="T55" fmla="*/ 2147483646 h 666"/>
              <a:gd name="T56" fmla="*/ 2147483646 w 667"/>
              <a:gd name="T57" fmla="*/ 2147483646 h 666"/>
              <a:gd name="T58" fmla="*/ 2147483646 w 667"/>
              <a:gd name="T59" fmla="*/ 2147483646 h 666"/>
              <a:gd name="T60" fmla="*/ 2147483646 w 667"/>
              <a:gd name="T61" fmla="*/ 2147483646 h 666"/>
              <a:gd name="T62" fmla="*/ 2147483646 w 667"/>
              <a:gd name="T63" fmla="*/ 2147483646 h 666"/>
              <a:gd name="T64" fmla="*/ 2147483646 w 667"/>
              <a:gd name="T65" fmla="*/ 2147483646 h 666"/>
              <a:gd name="T66" fmla="*/ 2147483646 w 667"/>
              <a:gd name="T67" fmla="*/ 2147483646 h 666"/>
              <a:gd name="T68" fmla="*/ 2147483646 w 667"/>
              <a:gd name="T69" fmla="*/ 2147483646 h 666"/>
              <a:gd name="T70" fmla="*/ 2147483646 w 667"/>
              <a:gd name="T71" fmla="*/ 2147483646 h 666"/>
              <a:gd name="T72" fmla="*/ 2147483646 w 667"/>
              <a:gd name="T73" fmla="*/ 2147483646 h 666"/>
              <a:gd name="T74" fmla="*/ 2147483646 w 667"/>
              <a:gd name="T75" fmla="*/ 2147483646 h 6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7" h="666">
                <a:moveTo>
                  <a:pt x="333" y="0"/>
                </a:moveTo>
                <a:cubicBezTo>
                  <a:pt x="149" y="0"/>
                  <a:pt x="0" y="149"/>
                  <a:pt x="0" y="333"/>
                </a:cubicBezTo>
                <a:cubicBezTo>
                  <a:pt x="0" y="517"/>
                  <a:pt x="149" y="666"/>
                  <a:pt x="333" y="666"/>
                </a:cubicBezTo>
                <a:cubicBezTo>
                  <a:pt x="517" y="666"/>
                  <a:pt x="667" y="517"/>
                  <a:pt x="667" y="333"/>
                </a:cubicBezTo>
                <a:cubicBezTo>
                  <a:pt x="667" y="149"/>
                  <a:pt x="517" y="0"/>
                  <a:pt x="333" y="0"/>
                </a:cubicBezTo>
                <a:close/>
                <a:moveTo>
                  <a:pt x="333" y="26"/>
                </a:moveTo>
                <a:cubicBezTo>
                  <a:pt x="503" y="26"/>
                  <a:pt x="640" y="163"/>
                  <a:pt x="640" y="333"/>
                </a:cubicBezTo>
                <a:cubicBezTo>
                  <a:pt x="640" y="502"/>
                  <a:pt x="503" y="640"/>
                  <a:pt x="333" y="640"/>
                </a:cubicBezTo>
                <a:cubicBezTo>
                  <a:pt x="164" y="640"/>
                  <a:pt x="27" y="502"/>
                  <a:pt x="27" y="333"/>
                </a:cubicBezTo>
                <a:cubicBezTo>
                  <a:pt x="27" y="163"/>
                  <a:pt x="164" y="26"/>
                  <a:pt x="333" y="26"/>
                </a:cubicBezTo>
                <a:close/>
                <a:moveTo>
                  <a:pt x="337" y="166"/>
                </a:moveTo>
                <a:cubicBezTo>
                  <a:pt x="288" y="166"/>
                  <a:pt x="255" y="196"/>
                  <a:pt x="247" y="242"/>
                </a:cubicBezTo>
                <a:cubicBezTo>
                  <a:pt x="247" y="245"/>
                  <a:pt x="248" y="247"/>
                  <a:pt x="251" y="248"/>
                </a:cubicBezTo>
                <a:lnTo>
                  <a:pt x="281" y="253"/>
                </a:lnTo>
                <a:cubicBezTo>
                  <a:pt x="284" y="253"/>
                  <a:pt x="286" y="252"/>
                  <a:pt x="287" y="249"/>
                </a:cubicBezTo>
                <a:cubicBezTo>
                  <a:pt x="292" y="220"/>
                  <a:pt x="310" y="204"/>
                  <a:pt x="336" y="204"/>
                </a:cubicBezTo>
                <a:cubicBezTo>
                  <a:pt x="364" y="204"/>
                  <a:pt x="383" y="221"/>
                  <a:pt x="383" y="248"/>
                </a:cubicBezTo>
                <a:cubicBezTo>
                  <a:pt x="383" y="264"/>
                  <a:pt x="377" y="275"/>
                  <a:pt x="360" y="298"/>
                </a:cubicBezTo>
                <a:lnTo>
                  <a:pt x="328" y="342"/>
                </a:lnTo>
                <a:cubicBezTo>
                  <a:pt x="318" y="356"/>
                  <a:pt x="314" y="366"/>
                  <a:pt x="314" y="385"/>
                </a:cubicBezTo>
                <a:lnTo>
                  <a:pt x="314" y="405"/>
                </a:lnTo>
                <a:cubicBezTo>
                  <a:pt x="314" y="408"/>
                  <a:pt x="316" y="410"/>
                  <a:pt x="319" y="410"/>
                </a:cubicBezTo>
                <a:lnTo>
                  <a:pt x="350" y="410"/>
                </a:lnTo>
                <a:cubicBezTo>
                  <a:pt x="353" y="410"/>
                  <a:pt x="355" y="408"/>
                  <a:pt x="355" y="405"/>
                </a:cubicBezTo>
                <a:lnTo>
                  <a:pt x="355" y="390"/>
                </a:lnTo>
                <a:cubicBezTo>
                  <a:pt x="355" y="373"/>
                  <a:pt x="358" y="367"/>
                  <a:pt x="367" y="354"/>
                </a:cubicBezTo>
                <a:lnTo>
                  <a:pt x="399" y="310"/>
                </a:lnTo>
                <a:cubicBezTo>
                  <a:pt x="416" y="287"/>
                  <a:pt x="424" y="271"/>
                  <a:pt x="424" y="248"/>
                </a:cubicBezTo>
                <a:cubicBezTo>
                  <a:pt x="424" y="200"/>
                  <a:pt x="389" y="166"/>
                  <a:pt x="337" y="166"/>
                </a:cubicBezTo>
                <a:close/>
                <a:moveTo>
                  <a:pt x="316" y="446"/>
                </a:moveTo>
                <a:cubicBezTo>
                  <a:pt x="313" y="446"/>
                  <a:pt x="311" y="448"/>
                  <a:pt x="311" y="451"/>
                </a:cubicBezTo>
                <a:lnTo>
                  <a:pt x="311" y="492"/>
                </a:lnTo>
                <a:cubicBezTo>
                  <a:pt x="311" y="495"/>
                  <a:pt x="313" y="497"/>
                  <a:pt x="316" y="497"/>
                </a:cubicBezTo>
                <a:lnTo>
                  <a:pt x="353" y="497"/>
                </a:lnTo>
                <a:cubicBezTo>
                  <a:pt x="355" y="497"/>
                  <a:pt x="357" y="495"/>
                  <a:pt x="357" y="492"/>
                </a:cubicBezTo>
                <a:lnTo>
                  <a:pt x="357" y="451"/>
                </a:lnTo>
                <a:cubicBezTo>
                  <a:pt x="357" y="448"/>
                  <a:pt x="355" y="446"/>
                  <a:pt x="353" y="446"/>
                </a:cubicBezTo>
                <a:lnTo>
                  <a:pt x="316" y="446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8" name="Button">
            <a:extLst>
              <a:ext uri="{FF2B5EF4-FFF2-40B4-BE49-F238E27FC236}">
                <a16:creationId xmlns:a16="http://schemas.microsoft.com/office/drawing/2014/main" id="{E3629883-D96C-4090-A413-5F501AD3895A}"/>
              </a:ext>
            </a:extLst>
          </p:cNvPr>
          <p:cNvSpPr/>
          <p:nvPr/>
        </p:nvSpPr>
        <p:spPr>
          <a:xfrm>
            <a:off x="824705" y="4483187"/>
            <a:ext cx="1301275" cy="336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NOWY STRONA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24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2DFFADEA-B393-4D44-A939-D34EC0CFBC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4348" y="886575"/>
            <a:ext cx="11135002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09216EC0-4C8A-4545-9D5A-AF73362FD677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5604" name="Group 231">
            <a:extLst>
              <a:ext uri="{FF2B5EF4-FFF2-40B4-BE49-F238E27FC236}">
                <a16:creationId xmlns:a16="http://schemas.microsoft.com/office/drawing/2014/main" id="{79E761EA-629B-463D-B449-26329A0FABD4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5688" name="Label">
              <a:extLst>
                <a:ext uri="{FF2B5EF4-FFF2-40B4-BE49-F238E27FC236}">
                  <a16:creationId xmlns:a16="http://schemas.microsoft.com/office/drawing/2014/main" id="{04A4753F-198B-48B3-80A5-9BA96D478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689" name="User">
              <a:extLst>
                <a:ext uri="{FF2B5EF4-FFF2-40B4-BE49-F238E27FC236}">
                  <a16:creationId xmlns:a16="http://schemas.microsoft.com/office/drawing/2014/main" id="{601BD4F4-6BB1-46A0-991F-9DBB009EC56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3E2B9936-6019-4340-912B-7A8842EE6A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cxnSp>
        <p:nvCxnSpPr>
          <p:cNvPr id="129" name="Line">
            <a:extLst>
              <a:ext uri="{FF2B5EF4-FFF2-40B4-BE49-F238E27FC236}">
                <a16:creationId xmlns:a16="http://schemas.microsoft.com/office/drawing/2014/main" id="{9027A2F7-54A9-4A80-999F-EDCCE9845131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Panel">
            <a:extLst>
              <a:ext uri="{FF2B5EF4-FFF2-40B4-BE49-F238E27FC236}">
                <a16:creationId xmlns:a16="http://schemas.microsoft.com/office/drawing/2014/main" id="{AEFD0ECA-B061-4569-AC0D-47CA8932352F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5613" name="Grupa 210">
            <a:extLst>
              <a:ext uri="{FF2B5EF4-FFF2-40B4-BE49-F238E27FC236}">
                <a16:creationId xmlns:a16="http://schemas.microsoft.com/office/drawing/2014/main" id="{B0BEF30A-8E90-47FA-866B-FFD619329751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12" name="Item">
              <a:extLst>
                <a:ext uri="{FF2B5EF4-FFF2-40B4-BE49-F238E27FC236}">
                  <a16:creationId xmlns:a16="http://schemas.microsoft.com/office/drawing/2014/main" id="{648D082D-39E3-4837-B737-0EE3DAE67E8C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3" name="Chevron">
              <a:extLst>
                <a:ext uri="{FF2B5EF4-FFF2-40B4-BE49-F238E27FC236}">
                  <a16:creationId xmlns:a16="http://schemas.microsoft.com/office/drawing/2014/main" id="{B3F04C5E-F7D6-40EA-83BE-92D772F93CC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66" name="Dashboard">
              <a:extLst>
                <a:ext uri="{FF2B5EF4-FFF2-40B4-BE49-F238E27FC236}">
                  <a16:creationId xmlns:a16="http://schemas.microsoft.com/office/drawing/2014/main" id="{D35B620C-E030-4562-9868-A0C3D4760A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Item">
              <a:extLst>
                <a:ext uri="{FF2B5EF4-FFF2-40B4-BE49-F238E27FC236}">
                  <a16:creationId xmlns:a16="http://schemas.microsoft.com/office/drawing/2014/main" id="{E364C74D-9E9C-44AE-B488-36CF329A64C5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6" name="Chevron">
              <a:extLst>
                <a:ext uri="{FF2B5EF4-FFF2-40B4-BE49-F238E27FC236}">
                  <a16:creationId xmlns:a16="http://schemas.microsoft.com/office/drawing/2014/main" id="{37F3F015-08BE-4262-B33D-096EEAF032B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7" name="Item">
              <a:extLst>
                <a:ext uri="{FF2B5EF4-FFF2-40B4-BE49-F238E27FC236}">
                  <a16:creationId xmlns:a16="http://schemas.microsoft.com/office/drawing/2014/main" id="{E46E7D22-3962-4452-8BDE-FF69AA0E5D79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8" name="Chevron">
              <a:extLst>
                <a:ext uri="{FF2B5EF4-FFF2-40B4-BE49-F238E27FC236}">
                  <a16:creationId xmlns:a16="http://schemas.microsoft.com/office/drawing/2014/main" id="{010B5E96-CE1C-45CF-8EBD-1AFDAEEF3F8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9" name="Item">
              <a:extLst>
                <a:ext uri="{FF2B5EF4-FFF2-40B4-BE49-F238E27FC236}">
                  <a16:creationId xmlns:a16="http://schemas.microsoft.com/office/drawing/2014/main" id="{966C6C56-3601-4C9B-9451-73A4351575D3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0" name="Chevron">
              <a:extLst>
                <a:ext uri="{FF2B5EF4-FFF2-40B4-BE49-F238E27FC236}">
                  <a16:creationId xmlns:a16="http://schemas.microsoft.com/office/drawing/2014/main" id="{D218F757-0ECD-407B-9CD4-D395F81A144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1" name="Item">
              <a:extLst>
                <a:ext uri="{FF2B5EF4-FFF2-40B4-BE49-F238E27FC236}">
                  <a16:creationId xmlns:a16="http://schemas.microsoft.com/office/drawing/2014/main" id="{BEA3A7B7-104D-4C1D-9E68-49DCD4648DFC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2" name="Chevron">
              <a:extLst>
                <a:ext uri="{FF2B5EF4-FFF2-40B4-BE49-F238E27FC236}">
                  <a16:creationId xmlns:a16="http://schemas.microsoft.com/office/drawing/2014/main" id="{A31D1C9C-8EB7-44BA-AE19-58B9EA5445F1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3" name="Item">
              <a:extLst>
                <a:ext uri="{FF2B5EF4-FFF2-40B4-BE49-F238E27FC236}">
                  <a16:creationId xmlns:a16="http://schemas.microsoft.com/office/drawing/2014/main" id="{CB23523C-6C8A-4A4E-9A8E-E19604B1BC64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4" name="Chevron">
              <a:extLst>
                <a:ext uri="{FF2B5EF4-FFF2-40B4-BE49-F238E27FC236}">
                  <a16:creationId xmlns:a16="http://schemas.microsoft.com/office/drawing/2014/main" id="{42CE8F97-4898-4E09-9290-C3FCAE8CE54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" name="Chevron">
              <a:extLst>
                <a:ext uri="{FF2B5EF4-FFF2-40B4-BE49-F238E27FC236}">
                  <a16:creationId xmlns:a16="http://schemas.microsoft.com/office/drawing/2014/main" id="{70484460-FE06-479D-94A8-1A857EE54FC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78" name="Multipe Users">
              <a:extLst>
                <a:ext uri="{FF2B5EF4-FFF2-40B4-BE49-F238E27FC236}">
                  <a16:creationId xmlns:a16="http://schemas.microsoft.com/office/drawing/2014/main" id="{6E5E5ADA-F442-4D95-A4D0-5EBB437993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79" name="Opened Folder">
              <a:extLst>
                <a:ext uri="{FF2B5EF4-FFF2-40B4-BE49-F238E27FC236}">
                  <a16:creationId xmlns:a16="http://schemas.microsoft.com/office/drawing/2014/main" id="{5CAAC2EB-CB75-4E14-819E-6138589149D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80" name="Briefcase">
              <a:extLst>
                <a:ext uri="{FF2B5EF4-FFF2-40B4-BE49-F238E27FC236}">
                  <a16:creationId xmlns:a16="http://schemas.microsoft.com/office/drawing/2014/main" id="{BD7420AB-CB88-45AD-9EE4-B96FB6B3FC1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81" name="Settings (2)">
              <a:extLst>
                <a:ext uri="{FF2B5EF4-FFF2-40B4-BE49-F238E27FC236}">
                  <a16:creationId xmlns:a16="http://schemas.microsoft.com/office/drawing/2014/main" id="{BCB4C1D4-868A-4CD4-86E7-808E2570EC4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4" name="Item">
              <a:extLst>
                <a:ext uri="{FF2B5EF4-FFF2-40B4-BE49-F238E27FC236}">
                  <a16:creationId xmlns:a16="http://schemas.microsoft.com/office/drawing/2014/main" id="{9D5A84A9-ED21-4DF5-9704-C19DE3C92B0B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83" name="Audio">
              <a:extLst>
                <a:ext uri="{FF2B5EF4-FFF2-40B4-BE49-F238E27FC236}">
                  <a16:creationId xmlns:a16="http://schemas.microsoft.com/office/drawing/2014/main" id="{8614A605-14E3-42BE-87CE-8102AF67948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84" name="Question">
              <a:extLst>
                <a:ext uri="{FF2B5EF4-FFF2-40B4-BE49-F238E27FC236}">
                  <a16:creationId xmlns:a16="http://schemas.microsoft.com/office/drawing/2014/main" id="{9832B0C6-C779-49D1-AF5F-0FDDAAE1850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7" name="Item">
              <a:extLst>
                <a:ext uri="{FF2B5EF4-FFF2-40B4-BE49-F238E27FC236}">
                  <a16:creationId xmlns:a16="http://schemas.microsoft.com/office/drawing/2014/main" id="{5CE744B3-84C2-4539-8D5F-F66122DBD53B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86" name="To-do">
              <a:extLst>
                <a:ext uri="{FF2B5EF4-FFF2-40B4-BE49-F238E27FC236}">
                  <a16:creationId xmlns:a16="http://schemas.microsoft.com/office/drawing/2014/main" id="{839A4818-FF0D-4E15-82ED-8DC274F37BB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9" name="Chevron">
              <a:extLst>
                <a:ext uri="{FF2B5EF4-FFF2-40B4-BE49-F238E27FC236}">
                  <a16:creationId xmlns:a16="http://schemas.microsoft.com/office/drawing/2014/main" id="{8236ED55-F656-4162-B64F-F0A4B67AFD2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5614" name="Grupa 239">
            <a:extLst>
              <a:ext uri="{FF2B5EF4-FFF2-40B4-BE49-F238E27FC236}">
                <a16:creationId xmlns:a16="http://schemas.microsoft.com/office/drawing/2014/main" id="{D7C7ED95-A327-45A7-A9AB-C3C6B37F88B8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5662" name="Header">
              <a:extLst>
                <a:ext uri="{FF2B5EF4-FFF2-40B4-BE49-F238E27FC236}">
                  <a16:creationId xmlns:a16="http://schemas.microsoft.com/office/drawing/2014/main" id="{FFF4D35E-D318-4512-8BE1-FE75EACEC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STRONY INFORMACYJNEJ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20745A6E-D3A7-4456-B04D-AC3852A72026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92" name="Question">
            <a:extLst>
              <a:ext uri="{FF2B5EF4-FFF2-40B4-BE49-F238E27FC236}">
                <a16:creationId xmlns:a16="http://schemas.microsoft.com/office/drawing/2014/main" id="{3D6B0B9A-149C-4744-9056-4088F938C0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1662" y="1420677"/>
            <a:ext cx="406425" cy="406460"/>
          </a:xfrm>
          <a:custGeom>
            <a:avLst/>
            <a:gdLst>
              <a:gd name="T0" fmla="*/ 2147483646 w 667"/>
              <a:gd name="T1" fmla="*/ 0 h 666"/>
              <a:gd name="T2" fmla="*/ 0 w 667"/>
              <a:gd name="T3" fmla="*/ 2147483646 h 666"/>
              <a:gd name="T4" fmla="*/ 2147483646 w 667"/>
              <a:gd name="T5" fmla="*/ 2147483646 h 666"/>
              <a:gd name="T6" fmla="*/ 2147483646 w 667"/>
              <a:gd name="T7" fmla="*/ 2147483646 h 666"/>
              <a:gd name="T8" fmla="*/ 2147483646 w 667"/>
              <a:gd name="T9" fmla="*/ 0 h 666"/>
              <a:gd name="T10" fmla="*/ 2147483646 w 667"/>
              <a:gd name="T11" fmla="*/ 2147483646 h 666"/>
              <a:gd name="T12" fmla="*/ 2147483646 w 667"/>
              <a:gd name="T13" fmla="*/ 2147483646 h 666"/>
              <a:gd name="T14" fmla="*/ 2147483646 w 667"/>
              <a:gd name="T15" fmla="*/ 2147483646 h 666"/>
              <a:gd name="T16" fmla="*/ 2147483646 w 667"/>
              <a:gd name="T17" fmla="*/ 2147483646 h 666"/>
              <a:gd name="T18" fmla="*/ 2147483646 w 667"/>
              <a:gd name="T19" fmla="*/ 2147483646 h 666"/>
              <a:gd name="T20" fmla="*/ 2147483646 w 667"/>
              <a:gd name="T21" fmla="*/ 2147483646 h 666"/>
              <a:gd name="T22" fmla="*/ 2147483646 w 667"/>
              <a:gd name="T23" fmla="*/ 2147483646 h 666"/>
              <a:gd name="T24" fmla="*/ 2147483646 w 667"/>
              <a:gd name="T25" fmla="*/ 2147483646 h 666"/>
              <a:gd name="T26" fmla="*/ 2147483646 w 667"/>
              <a:gd name="T27" fmla="*/ 2147483646 h 666"/>
              <a:gd name="T28" fmla="*/ 2147483646 w 667"/>
              <a:gd name="T29" fmla="*/ 2147483646 h 666"/>
              <a:gd name="T30" fmla="*/ 2147483646 w 667"/>
              <a:gd name="T31" fmla="*/ 2147483646 h 666"/>
              <a:gd name="T32" fmla="*/ 2147483646 w 667"/>
              <a:gd name="T33" fmla="*/ 2147483646 h 666"/>
              <a:gd name="T34" fmla="*/ 2147483646 w 667"/>
              <a:gd name="T35" fmla="*/ 2147483646 h 666"/>
              <a:gd name="T36" fmla="*/ 2147483646 w 667"/>
              <a:gd name="T37" fmla="*/ 2147483646 h 666"/>
              <a:gd name="T38" fmla="*/ 2147483646 w 667"/>
              <a:gd name="T39" fmla="*/ 2147483646 h 666"/>
              <a:gd name="T40" fmla="*/ 2147483646 w 667"/>
              <a:gd name="T41" fmla="*/ 2147483646 h 666"/>
              <a:gd name="T42" fmla="*/ 2147483646 w 667"/>
              <a:gd name="T43" fmla="*/ 2147483646 h 666"/>
              <a:gd name="T44" fmla="*/ 2147483646 w 667"/>
              <a:gd name="T45" fmla="*/ 2147483646 h 666"/>
              <a:gd name="T46" fmla="*/ 2147483646 w 667"/>
              <a:gd name="T47" fmla="*/ 2147483646 h 666"/>
              <a:gd name="T48" fmla="*/ 2147483646 w 667"/>
              <a:gd name="T49" fmla="*/ 2147483646 h 666"/>
              <a:gd name="T50" fmla="*/ 2147483646 w 667"/>
              <a:gd name="T51" fmla="*/ 2147483646 h 666"/>
              <a:gd name="T52" fmla="*/ 2147483646 w 667"/>
              <a:gd name="T53" fmla="*/ 2147483646 h 666"/>
              <a:gd name="T54" fmla="*/ 2147483646 w 667"/>
              <a:gd name="T55" fmla="*/ 2147483646 h 666"/>
              <a:gd name="T56" fmla="*/ 2147483646 w 667"/>
              <a:gd name="T57" fmla="*/ 2147483646 h 666"/>
              <a:gd name="T58" fmla="*/ 2147483646 w 667"/>
              <a:gd name="T59" fmla="*/ 2147483646 h 666"/>
              <a:gd name="T60" fmla="*/ 2147483646 w 667"/>
              <a:gd name="T61" fmla="*/ 2147483646 h 666"/>
              <a:gd name="T62" fmla="*/ 2147483646 w 667"/>
              <a:gd name="T63" fmla="*/ 2147483646 h 666"/>
              <a:gd name="T64" fmla="*/ 2147483646 w 667"/>
              <a:gd name="T65" fmla="*/ 2147483646 h 666"/>
              <a:gd name="T66" fmla="*/ 2147483646 w 667"/>
              <a:gd name="T67" fmla="*/ 2147483646 h 666"/>
              <a:gd name="T68" fmla="*/ 2147483646 w 667"/>
              <a:gd name="T69" fmla="*/ 2147483646 h 666"/>
              <a:gd name="T70" fmla="*/ 2147483646 w 667"/>
              <a:gd name="T71" fmla="*/ 2147483646 h 666"/>
              <a:gd name="T72" fmla="*/ 2147483646 w 667"/>
              <a:gd name="T73" fmla="*/ 2147483646 h 666"/>
              <a:gd name="T74" fmla="*/ 2147483646 w 667"/>
              <a:gd name="T75" fmla="*/ 2147483646 h 6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7" h="666">
                <a:moveTo>
                  <a:pt x="333" y="0"/>
                </a:moveTo>
                <a:cubicBezTo>
                  <a:pt x="149" y="0"/>
                  <a:pt x="0" y="149"/>
                  <a:pt x="0" y="333"/>
                </a:cubicBezTo>
                <a:cubicBezTo>
                  <a:pt x="0" y="517"/>
                  <a:pt x="149" y="666"/>
                  <a:pt x="333" y="666"/>
                </a:cubicBezTo>
                <a:cubicBezTo>
                  <a:pt x="517" y="666"/>
                  <a:pt x="667" y="517"/>
                  <a:pt x="667" y="333"/>
                </a:cubicBezTo>
                <a:cubicBezTo>
                  <a:pt x="667" y="149"/>
                  <a:pt x="517" y="0"/>
                  <a:pt x="333" y="0"/>
                </a:cubicBezTo>
                <a:close/>
                <a:moveTo>
                  <a:pt x="333" y="26"/>
                </a:moveTo>
                <a:cubicBezTo>
                  <a:pt x="503" y="26"/>
                  <a:pt x="640" y="163"/>
                  <a:pt x="640" y="333"/>
                </a:cubicBezTo>
                <a:cubicBezTo>
                  <a:pt x="640" y="502"/>
                  <a:pt x="503" y="640"/>
                  <a:pt x="333" y="640"/>
                </a:cubicBezTo>
                <a:cubicBezTo>
                  <a:pt x="164" y="640"/>
                  <a:pt x="27" y="502"/>
                  <a:pt x="27" y="333"/>
                </a:cubicBezTo>
                <a:cubicBezTo>
                  <a:pt x="27" y="163"/>
                  <a:pt x="164" y="26"/>
                  <a:pt x="333" y="26"/>
                </a:cubicBezTo>
                <a:close/>
                <a:moveTo>
                  <a:pt x="337" y="166"/>
                </a:moveTo>
                <a:cubicBezTo>
                  <a:pt x="288" y="166"/>
                  <a:pt x="255" y="196"/>
                  <a:pt x="247" y="242"/>
                </a:cubicBezTo>
                <a:cubicBezTo>
                  <a:pt x="247" y="245"/>
                  <a:pt x="248" y="247"/>
                  <a:pt x="251" y="248"/>
                </a:cubicBezTo>
                <a:lnTo>
                  <a:pt x="281" y="253"/>
                </a:lnTo>
                <a:cubicBezTo>
                  <a:pt x="284" y="253"/>
                  <a:pt x="286" y="252"/>
                  <a:pt x="287" y="249"/>
                </a:cubicBezTo>
                <a:cubicBezTo>
                  <a:pt x="292" y="220"/>
                  <a:pt x="310" y="204"/>
                  <a:pt x="336" y="204"/>
                </a:cubicBezTo>
                <a:cubicBezTo>
                  <a:pt x="364" y="204"/>
                  <a:pt x="383" y="221"/>
                  <a:pt x="383" y="248"/>
                </a:cubicBezTo>
                <a:cubicBezTo>
                  <a:pt x="383" y="264"/>
                  <a:pt x="377" y="275"/>
                  <a:pt x="360" y="298"/>
                </a:cubicBezTo>
                <a:lnTo>
                  <a:pt x="328" y="342"/>
                </a:lnTo>
                <a:cubicBezTo>
                  <a:pt x="318" y="356"/>
                  <a:pt x="314" y="366"/>
                  <a:pt x="314" y="385"/>
                </a:cubicBezTo>
                <a:lnTo>
                  <a:pt x="314" y="405"/>
                </a:lnTo>
                <a:cubicBezTo>
                  <a:pt x="314" y="408"/>
                  <a:pt x="316" y="410"/>
                  <a:pt x="319" y="410"/>
                </a:cubicBezTo>
                <a:lnTo>
                  <a:pt x="350" y="410"/>
                </a:lnTo>
                <a:cubicBezTo>
                  <a:pt x="353" y="410"/>
                  <a:pt x="355" y="408"/>
                  <a:pt x="355" y="405"/>
                </a:cubicBezTo>
                <a:lnTo>
                  <a:pt x="355" y="390"/>
                </a:lnTo>
                <a:cubicBezTo>
                  <a:pt x="355" y="373"/>
                  <a:pt x="358" y="367"/>
                  <a:pt x="367" y="354"/>
                </a:cubicBezTo>
                <a:lnTo>
                  <a:pt x="399" y="310"/>
                </a:lnTo>
                <a:cubicBezTo>
                  <a:pt x="416" y="287"/>
                  <a:pt x="424" y="271"/>
                  <a:pt x="424" y="248"/>
                </a:cubicBezTo>
                <a:cubicBezTo>
                  <a:pt x="424" y="200"/>
                  <a:pt x="389" y="166"/>
                  <a:pt x="337" y="166"/>
                </a:cubicBezTo>
                <a:close/>
                <a:moveTo>
                  <a:pt x="316" y="446"/>
                </a:moveTo>
                <a:cubicBezTo>
                  <a:pt x="313" y="446"/>
                  <a:pt x="311" y="448"/>
                  <a:pt x="311" y="451"/>
                </a:cubicBezTo>
                <a:lnTo>
                  <a:pt x="311" y="492"/>
                </a:lnTo>
                <a:cubicBezTo>
                  <a:pt x="311" y="495"/>
                  <a:pt x="313" y="497"/>
                  <a:pt x="316" y="497"/>
                </a:cubicBezTo>
                <a:lnTo>
                  <a:pt x="353" y="497"/>
                </a:lnTo>
                <a:cubicBezTo>
                  <a:pt x="355" y="497"/>
                  <a:pt x="357" y="495"/>
                  <a:pt x="357" y="492"/>
                </a:cubicBezTo>
                <a:lnTo>
                  <a:pt x="357" y="451"/>
                </a:lnTo>
                <a:cubicBezTo>
                  <a:pt x="357" y="448"/>
                  <a:pt x="355" y="446"/>
                  <a:pt x="353" y="446"/>
                </a:cubicBezTo>
                <a:lnTo>
                  <a:pt x="316" y="446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3" name="Header">
            <a:extLst>
              <a:ext uri="{FF2B5EF4-FFF2-40B4-BE49-F238E27FC236}">
                <a16:creationId xmlns:a16="http://schemas.microsoft.com/office/drawing/2014/main" id="{6FC2262B-E265-40F5-BB2D-401A2E34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3570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INFORMACJA OGÓLNA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Item">
            <a:extLst>
              <a:ext uri="{FF2B5EF4-FFF2-40B4-BE49-F238E27FC236}">
                <a16:creationId xmlns:a16="http://schemas.microsoft.com/office/drawing/2014/main" id="{282FD08C-F98A-4814-AFBD-E181789720F4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STRONA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55" name="Item">
            <a:extLst>
              <a:ext uri="{FF2B5EF4-FFF2-40B4-BE49-F238E27FC236}">
                <a16:creationId xmlns:a16="http://schemas.microsoft.com/office/drawing/2014/main" id="{E751A2C8-0A03-45A5-A36B-8290589585C9}"/>
              </a:ext>
            </a:extLst>
          </p:cNvPr>
          <p:cNvSpPr/>
          <p:nvPr/>
        </p:nvSpPr>
        <p:spPr>
          <a:xfrm>
            <a:off x="6076950" y="1328738"/>
            <a:ext cx="1570038" cy="384175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GRUPA STRON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56" name="Header">
            <a:extLst>
              <a:ext uri="{FF2B5EF4-FFF2-40B4-BE49-F238E27FC236}">
                <a16:creationId xmlns:a16="http://schemas.microsoft.com/office/drawing/2014/main" id="{9D7777D2-3FAF-44FA-B293-6F89D4889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63688"/>
            <a:ext cx="2693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Pobyt czasowy</a:t>
            </a:r>
            <a:endParaRPr lang="en-US" altLang="pl-PL" sz="14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Item">
            <a:extLst>
              <a:ext uri="{FF2B5EF4-FFF2-40B4-BE49-F238E27FC236}">
                <a16:creationId xmlns:a16="http://schemas.microsoft.com/office/drawing/2014/main" id="{A782AC73-D7F8-4767-BDF7-EB064245C45B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58" name="Header">
            <a:extLst>
              <a:ext uri="{FF2B5EF4-FFF2-40B4-BE49-F238E27FC236}">
                <a16:creationId xmlns:a16="http://schemas.microsoft.com/office/drawing/2014/main" id="{8B1302E8-B79F-4E06-94ED-A576E9744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9" name="Grupa 263">
            <a:extLst>
              <a:ext uri="{FF2B5EF4-FFF2-40B4-BE49-F238E27FC236}">
                <a16:creationId xmlns:a16="http://schemas.microsoft.com/office/drawing/2014/main" id="{8A392C85-7A5F-4D6B-BBEB-8555B5A91FF8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161225"/>
            <a:ext cx="5581650" cy="3484563"/>
            <a:chOff x="2514469" y="2566545"/>
            <a:chExt cx="2929401" cy="1690058"/>
          </a:xfrm>
        </p:grpSpPr>
        <p:grpSp>
          <p:nvGrpSpPr>
            <p:cNvPr id="60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B30D1154-0C81-408F-8D2B-0F04F18F18C4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514469" y="2566545"/>
              <a:ext cx="2929401" cy="1690058"/>
              <a:chOff x="595686" y="1217104"/>
              <a:chExt cx="1828800" cy="1690058"/>
            </a:xfrm>
          </p:grpSpPr>
          <p:sp>
            <p:nvSpPr>
              <p:cNvPr id="62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71E17C83-3586-4A0D-A071-6E9A5FA2C9A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95686" y="1260992"/>
                <a:ext cx="1828800" cy="164617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6E865EC2-2456-4A98-8326-49E345910B5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14022" y="1217104"/>
                <a:ext cx="189115" cy="1569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Szczegóły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" name="Label">
              <a:extLst>
                <a:ext uri="{FF2B5EF4-FFF2-40B4-BE49-F238E27FC236}">
                  <a16:creationId xmlns:a16="http://schemas.microsoft.com/office/drawing/2014/main" id="{ACA57DBF-4315-4FD8-9D35-80E70786A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389" y="2680066"/>
              <a:ext cx="1008112" cy="116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Tytuł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4" name="Text">
            <a:extLst>
              <a:ext uri="{FF2B5EF4-FFF2-40B4-BE49-F238E27FC236}">
                <a16:creationId xmlns:a16="http://schemas.microsoft.com/office/drawing/2014/main" id="{60D07430-F941-4513-AFF2-1C1203F2B37D}"/>
              </a:ext>
            </a:extLst>
          </p:cNvPr>
          <p:cNvSpPr/>
          <p:nvPr/>
        </p:nvSpPr>
        <p:spPr>
          <a:xfrm>
            <a:off x="4690813" y="2854857"/>
            <a:ext cx="3798887" cy="1991463"/>
          </a:xfrm>
          <a:prstGeom prst="roundRect">
            <a:avLst>
              <a:gd name="adj" fmla="val 3917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64008" rIns="100584" bIns="64008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Wpisz treść…</a:t>
            </a: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6" name="Button">
            <a:extLst>
              <a:ext uri="{FF2B5EF4-FFF2-40B4-BE49-F238E27FC236}">
                <a16:creationId xmlns:a16="http://schemas.microsoft.com/office/drawing/2014/main" id="{75B8B267-1969-490C-9786-527BDD50709B}"/>
              </a:ext>
            </a:extLst>
          </p:cNvPr>
          <p:cNvSpPr/>
          <p:nvPr/>
        </p:nvSpPr>
        <p:spPr>
          <a:xfrm>
            <a:off x="4823620" y="5256850"/>
            <a:ext cx="690564" cy="33655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ZAPISZ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Button">
            <a:extLst>
              <a:ext uri="{FF2B5EF4-FFF2-40B4-BE49-F238E27FC236}">
                <a16:creationId xmlns:a16="http://schemas.microsoft.com/office/drawing/2014/main" id="{8E91984B-8081-4843-A924-4EDBD38831AE}"/>
              </a:ext>
            </a:extLst>
          </p:cNvPr>
          <p:cNvSpPr/>
          <p:nvPr/>
        </p:nvSpPr>
        <p:spPr>
          <a:xfrm>
            <a:off x="5573072" y="5256850"/>
            <a:ext cx="690564" cy="33655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ANULUJ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Label">
            <a:extLst>
              <a:ext uri="{FF2B5EF4-FFF2-40B4-BE49-F238E27FC236}">
                <a16:creationId xmlns:a16="http://schemas.microsoft.com/office/drawing/2014/main" id="{C0C1B026-B0C6-4A12-B7B5-7E608F3B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138" y="2912696"/>
            <a:ext cx="1018822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Treść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">
            <a:extLst>
              <a:ext uri="{FF2B5EF4-FFF2-40B4-BE49-F238E27FC236}">
                <a16:creationId xmlns:a16="http://schemas.microsoft.com/office/drawing/2014/main" id="{2B257C0C-4339-4ACE-9A32-C89B1D96EF86}"/>
              </a:ext>
            </a:extLst>
          </p:cNvPr>
          <p:cNvSpPr/>
          <p:nvPr/>
        </p:nvSpPr>
        <p:spPr>
          <a:xfrm>
            <a:off x="4690812" y="2414386"/>
            <a:ext cx="3798887" cy="277799"/>
          </a:xfrm>
          <a:prstGeom prst="roundRect">
            <a:avLst>
              <a:gd name="adj" fmla="val 3917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64008" rIns="100584" bIns="64008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Wpisz Tytuł…</a:t>
            </a: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Box Background">
            <a:extLst>
              <a:ext uri="{FF2B5EF4-FFF2-40B4-BE49-F238E27FC236}">
                <a16:creationId xmlns:a16="http://schemas.microsoft.com/office/drawing/2014/main" id="{2D6D2D78-7294-4678-85E1-1D580F0E5859}"/>
              </a:ext>
            </a:extLst>
          </p:cNvPr>
          <p:cNvSpPr/>
          <p:nvPr/>
        </p:nvSpPr>
        <p:spPr bwMode="auto">
          <a:xfrm>
            <a:off x="4690811" y="4913527"/>
            <a:ext cx="3798887" cy="257175"/>
          </a:xfrm>
          <a:prstGeom prst="rect">
            <a:avLst/>
          </a:prstGeom>
          <a:solidFill>
            <a:schemeClr val="bg1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286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8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publiczna</a:t>
            </a:r>
            <a:endParaRPr lang="en-US" sz="85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Label">
            <a:extLst>
              <a:ext uri="{FF2B5EF4-FFF2-40B4-BE49-F238E27FC236}">
                <a16:creationId xmlns:a16="http://schemas.microsoft.com/office/drawing/2014/main" id="{E6109227-E57F-4790-8D2D-D1B0CA79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222" y="4913527"/>
            <a:ext cx="1310718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Widoczność strony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Drop-Down Arrow" descr="&lt;SmartSettings&gt;&lt;SmartResize anchorLeft=&quot;None&quot; anchorTop=&quot;None&quot; anchorRight=&quot;Absolute&quot; anchorBottom=&quot;None&quot; /&gt;&lt;/SmartSettings&gt;">
            <a:extLst>
              <a:ext uri="{FF2B5EF4-FFF2-40B4-BE49-F238E27FC236}">
                <a16:creationId xmlns:a16="http://schemas.microsoft.com/office/drawing/2014/main" id="{4DE6D771-D38E-40D8-80A8-FB31C3DFB06F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8323261" y="5005705"/>
            <a:ext cx="92076" cy="47625"/>
          </a:xfrm>
          <a:custGeom>
            <a:avLst/>
            <a:gdLst>
              <a:gd name="T0" fmla="*/ 19 w 336"/>
              <a:gd name="T1" fmla="*/ 0 h 189"/>
              <a:gd name="T2" fmla="*/ 0 w 336"/>
              <a:gd name="T3" fmla="*/ 21 h 189"/>
              <a:gd name="T4" fmla="*/ 168 w 336"/>
              <a:gd name="T5" fmla="*/ 189 h 189"/>
              <a:gd name="T6" fmla="*/ 336 w 336"/>
              <a:gd name="T7" fmla="*/ 21 h 189"/>
              <a:gd name="T8" fmla="*/ 317 w 336"/>
              <a:gd name="T9" fmla="*/ 0 h 189"/>
              <a:gd name="T10" fmla="*/ 168 w 336"/>
              <a:gd name="T11" fmla="*/ 148 h 189"/>
              <a:gd name="T12" fmla="*/ 19 w 336"/>
              <a:gd name="T13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189">
                <a:moveTo>
                  <a:pt x="19" y="0"/>
                </a:moveTo>
                <a:lnTo>
                  <a:pt x="0" y="21"/>
                </a:lnTo>
                <a:cubicBezTo>
                  <a:pt x="56" y="77"/>
                  <a:pt x="112" y="133"/>
                  <a:pt x="168" y="189"/>
                </a:cubicBezTo>
                <a:cubicBezTo>
                  <a:pt x="223" y="132"/>
                  <a:pt x="280" y="77"/>
                  <a:pt x="336" y="21"/>
                </a:cubicBezTo>
                <a:lnTo>
                  <a:pt x="317" y="0"/>
                </a:lnTo>
                <a:lnTo>
                  <a:pt x="168" y="148"/>
                </a:lnTo>
                <a:lnTo>
                  <a:pt x="19" y="0"/>
                </a:lnTo>
                <a:close/>
              </a:path>
            </a:pathLst>
          </a:custGeom>
          <a:solidFill>
            <a:srgbClr val="8F8F8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85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63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2DFFADEA-B393-4D44-A939-D34EC0CFBC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775" y="887413"/>
            <a:ext cx="11144250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09216EC0-4C8A-4545-9D5A-AF73362FD677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5604" name="Group 231">
            <a:extLst>
              <a:ext uri="{FF2B5EF4-FFF2-40B4-BE49-F238E27FC236}">
                <a16:creationId xmlns:a16="http://schemas.microsoft.com/office/drawing/2014/main" id="{79E761EA-629B-463D-B449-26329A0FABD4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5688" name="Label">
              <a:extLst>
                <a:ext uri="{FF2B5EF4-FFF2-40B4-BE49-F238E27FC236}">
                  <a16:creationId xmlns:a16="http://schemas.microsoft.com/office/drawing/2014/main" id="{04A4753F-198B-48B3-80A5-9BA96D478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689" name="User">
              <a:extLst>
                <a:ext uri="{FF2B5EF4-FFF2-40B4-BE49-F238E27FC236}">
                  <a16:creationId xmlns:a16="http://schemas.microsoft.com/office/drawing/2014/main" id="{601BD4F4-6BB1-46A0-991F-9DBB009EC56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3E2B9936-6019-4340-912B-7A8842EE6A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cxnSp>
        <p:nvCxnSpPr>
          <p:cNvPr id="129" name="Line">
            <a:extLst>
              <a:ext uri="{FF2B5EF4-FFF2-40B4-BE49-F238E27FC236}">
                <a16:creationId xmlns:a16="http://schemas.microsoft.com/office/drawing/2014/main" id="{9027A2F7-54A9-4A80-999F-EDCCE9845131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Panel">
            <a:extLst>
              <a:ext uri="{FF2B5EF4-FFF2-40B4-BE49-F238E27FC236}">
                <a16:creationId xmlns:a16="http://schemas.microsoft.com/office/drawing/2014/main" id="{AEFD0ECA-B061-4569-AC0D-47CA8932352F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5613" name="Grupa 210">
            <a:extLst>
              <a:ext uri="{FF2B5EF4-FFF2-40B4-BE49-F238E27FC236}">
                <a16:creationId xmlns:a16="http://schemas.microsoft.com/office/drawing/2014/main" id="{B0BEF30A-8E90-47FA-866B-FFD619329751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12" name="Item">
              <a:extLst>
                <a:ext uri="{FF2B5EF4-FFF2-40B4-BE49-F238E27FC236}">
                  <a16:creationId xmlns:a16="http://schemas.microsoft.com/office/drawing/2014/main" id="{648D082D-39E3-4837-B737-0EE3DAE67E8C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3" name="Chevron">
              <a:extLst>
                <a:ext uri="{FF2B5EF4-FFF2-40B4-BE49-F238E27FC236}">
                  <a16:creationId xmlns:a16="http://schemas.microsoft.com/office/drawing/2014/main" id="{B3F04C5E-F7D6-40EA-83BE-92D772F93CC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66" name="Dashboard">
              <a:extLst>
                <a:ext uri="{FF2B5EF4-FFF2-40B4-BE49-F238E27FC236}">
                  <a16:creationId xmlns:a16="http://schemas.microsoft.com/office/drawing/2014/main" id="{D35B620C-E030-4562-9868-A0C3D4760A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Item">
              <a:extLst>
                <a:ext uri="{FF2B5EF4-FFF2-40B4-BE49-F238E27FC236}">
                  <a16:creationId xmlns:a16="http://schemas.microsoft.com/office/drawing/2014/main" id="{E364C74D-9E9C-44AE-B488-36CF329A64C5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6" name="Chevron">
              <a:extLst>
                <a:ext uri="{FF2B5EF4-FFF2-40B4-BE49-F238E27FC236}">
                  <a16:creationId xmlns:a16="http://schemas.microsoft.com/office/drawing/2014/main" id="{37F3F015-08BE-4262-B33D-096EEAF032B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7" name="Item">
              <a:extLst>
                <a:ext uri="{FF2B5EF4-FFF2-40B4-BE49-F238E27FC236}">
                  <a16:creationId xmlns:a16="http://schemas.microsoft.com/office/drawing/2014/main" id="{E46E7D22-3962-4452-8BDE-FF69AA0E5D79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8" name="Chevron">
              <a:extLst>
                <a:ext uri="{FF2B5EF4-FFF2-40B4-BE49-F238E27FC236}">
                  <a16:creationId xmlns:a16="http://schemas.microsoft.com/office/drawing/2014/main" id="{010B5E96-CE1C-45CF-8EBD-1AFDAEEF3F8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9" name="Item">
              <a:extLst>
                <a:ext uri="{FF2B5EF4-FFF2-40B4-BE49-F238E27FC236}">
                  <a16:creationId xmlns:a16="http://schemas.microsoft.com/office/drawing/2014/main" id="{966C6C56-3601-4C9B-9451-73A4351575D3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0" name="Chevron">
              <a:extLst>
                <a:ext uri="{FF2B5EF4-FFF2-40B4-BE49-F238E27FC236}">
                  <a16:creationId xmlns:a16="http://schemas.microsoft.com/office/drawing/2014/main" id="{D218F757-0ECD-407B-9CD4-D395F81A144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1" name="Item">
              <a:extLst>
                <a:ext uri="{FF2B5EF4-FFF2-40B4-BE49-F238E27FC236}">
                  <a16:creationId xmlns:a16="http://schemas.microsoft.com/office/drawing/2014/main" id="{BEA3A7B7-104D-4C1D-9E68-49DCD4648DFC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2" name="Chevron">
              <a:extLst>
                <a:ext uri="{FF2B5EF4-FFF2-40B4-BE49-F238E27FC236}">
                  <a16:creationId xmlns:a16="http://schemas.microsoft.com/office/drawing/2014/main" id="{A31D1C9C-8EB7-44BA-AE19-58B9EA5445F1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3" name="Item">
              <a:extLst>
                <a:ext uri="{FF2B5EF4-FFF2-40B4-BE49-F238E27FC236}">
                  <a16:creationId xmlns:a16="http://schemas.microsoft.com/office/drawing/2014/main" id="{CB23523C-6C8A-4A4E-9A8E-E19604B1BC64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4" name="Chevron">
              <a:extLst>
                <a:ext uri="{FF2B5EF4-FFF2-40B4-BE49-F238E27FC236}">
                  <a16:creationId xmlns:a16="http://schemas.microsoft.com/office/drawing/2014/main" id="{42CE8F97-4898-4E09-9290-C3FCAE8CE54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" name="Chevron">
              <a:extLst>
                <a:ext uri="{FF2B5EF4-FFF2-40B4-BE49-F238E27FC236}">
                  <a16:creationId xmlns:a16="http://schemas.microsoft.com/office/drawing/2014/main" id="{70484460-FE06-479D-94A8-1A857EE54FC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78" name="Multipe Users">
              <a:extLst>
                <a:ext uri="{FF2B5EF4-FFF2-40B4-BE49-F238E27FC236}">
                  <a16:creationId xmlns:a16="http://schemas.microsoft.com/office/drawing/2014/main" id="{6E5E5ADA-F442-4D95-A4D0-5EBB437993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79" name="Opened Folder">
              <a:extLst>
                <a:ext uri="{FF2B5EF4-FFF2-40B4-BE49-F238E27FC236}">
                  <a16:creationId xmlns:a16="http://schemas.microsoft.com/office/drawing/2014/main" id="{5CAAC2EB-CB75-4E14-819E-6138589149D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80" name="Briefcase">
              <a:extLst>
                <a:ext uri="{FF2B5EF4-FFF2-40B4-BE49-F238E27FC236}">
                  <a16:creationId xmlns:a16="http://schemas.microsoft.com/office/drawing/2014/main" id="{BD7420AB-CB88-45AD-9EE4-B96FB6B3FC1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81" name="Settings (2)">
              <a:extLst>
                <a:ext uri="{FF2B5EF4-FFF2-40B4-BE49-F238E27FC236}">
                  <a16:creationId xmlns:a16="http://schemas.microsoft.com/office/drawing/2014/main" id="{BCB4C1D4-868A-4CD4-86E7-808E2570EC4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4" name="Item">
              <a:extLst>
                <a:ext uri="{FF2B5EF4-FFF2-40B4-BE49-F238E27FC236}">
                  <a16:creationId xmlns:a16="http://schemas.microsoft.com/office/drawing/2014/main" id="{9D5A84A9-ED21-4DF5-9704-C19DE3C92B0B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83" name="Audio">
              <a:extLst>
                <a:ext uri="{FF2B5EF4-FFF2-40B4-BE49-F238E27FC236}">
                  <a16:creationId xmlns:a16="http://schemas.microsoft.com/office/drawing/2014/main" id="{8614A605-14E3-42BE-87CE-8102AF67948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684" name="Question">
              <a:extLst>
                <a:ext uri="{FF2B5EF4-FFF2-40B4-BE49-F238E27FC236}">
                  <a16:creationId xmlns:a16="http://schemas.microsoft.com/office/drawing/2014/main" id="{9832B0C6-C779-49D1-AF5F-0FDDAAE1850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7" name="Item">
              <a:extLst>
                <a:ext uri="{FF2B5EF4-FFF2-40B4-BE49-F238E27FC236}">
                  <a16:creationId xmlns:a16="http://schemas.microsoft.com/office/drawing/2014/main" id="{5CE744B3-84C2-4539-8D5F-F66122DBD53B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5686" name="To-do">
              <a:extLst>
                <a:ext uri="{FF2B5EF4-FFF2-40B4-BE49-F238E27FC236}">
                  <a16:creationId xmlns:a16="http://schemas.microsoft.com/office/drawing/2014/main" id="{839A4818-FF0D-4E15-82ED-8DC274F37BB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9" name="Chevron">
              <a:extLst>
                <a:ext uri="{FF2B5EF4-FFF2-40B4-BE49-F238E27FC236}">
                  <a16:creationId xmlns:a16="http://schemas.microsoft.com/office/drawing/2014/main" id="{8236ED55-F656-4162-B64F-F0A4B67AFD2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5614" name="Grupa 239">
            <a:extLst>
              <a:ext uri="{FF2B5EF4-FFF2-40B4-BE49-F238E27FC236}">
                <a16:creationId xmlns:a16="http://schemas.microsoft.com/office/drawing/2014/main" id="{D7C7ED95-A327-45A7-A9AB-C3C6B37F88B8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5662" name="Header">
              <a:extLst>
                <a:ext uri="{FF2B5EF4-FFF2-40B4-BE49-F238E27FC236}">
                  <a16:creationId xmlns:a16="http://schemas.microsoft.com/office/drawing/2014/main" id="{FFF4D35E-D318-4512-8BE1-FE75EACEC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BAZY WIEDZY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20745A6E-D3A7-4456-B04D-AC3852A72026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91" name="Header">
            <a:extLst>
              <a:ext uri="{FF2B5EF4-FFF2-40B4-BE49-F238E27FC236}">
                <a16:creationId xmlns:a16="http://schemas.microsoft.com/office/drawing/2014/main" id="{DE2D1CEC-FE1A-47A3-B210-808E1488E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338" y="1478135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BAZA WIEDZY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Question">
            <a:extLst>
              <a:ext uri="{FF2B5EF4-FFF2-40B4-BE49-F238E27FC236}">
                <a16:creationId xmlns:a16="http://schemas.microsoft.com/office/drawing/2014/main" id="{3D6B0B9A-149C-4744-9056-4088F938C0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1662" y="1420677"/>
            <a:ext cx="406425" cy="406460"/>
          </a:xfrm>
          <a:custGeom>
            <a:avLst/>
            <a:gdLst>
              <a:gd name="T0" fmla="*/ 2147483646 w 667"/>
              <a:gd name="T1" fmla="*/ 0 h 666"/>
              <a:gd name="T2" fmla="*/ 0 w 667"/>
              <a:gd name="T3" fmla="*/ 2147483646 h 666"/>
              <a:gd name="T4" fmla="*/ 2147483646 w 667"/>
              <a:gd name="T5" fmla="*/ 2147483646 h 666"/>
              <a:gd name="T6" fmla="*/ 2147483646 w 667"/>
              <a:gd name="T7" fmla="*/ 2147483646 h 666"/>
              <a:gd name="T8" fmla="*/ 2147483646 w 667"/>
              <a:gd name="T9" fmla="*/ 0 h 666"/>
              <a:gd name="T10" fmla="*/ 2147483646 w 667"/>
              <a:gd name="T11" fmla="*/ 2147483646 h 666"/>
              <a:gd name="T12" fmla="*/ 2147483646 w 667"/>
              <a:gd name="T13" fmla="*/ 2147483646 h 666"/>
              <a:gd name="T14" fmla="*/ 2147483646 w 667"/>
              <a:gd name="T15" fmla="*/ 2147483646 h 666"/>
              <a:gd name="T16" fmla="*/ 2147483646 w 667"/>
              <a:gd name="T17" fmla="*/ 2147483646 h 666"/>
              <a:gd name="T18" fmla="*/ 2147483646 w 667"/>
              <a:gd name="T19" fmla="*/ 2147483646 h 666"/>
              <a:gd name="T20" fmla="*/ 2147483646 w 667"/>
              <a:gd name="T21" fmla="*/ 2147483646 h 666"/>
              <a:gd name="T22" fmla="*/ 2147483646 w 667"/>
              <a:gd name="T23" fmla="*/ 2147483646 h 666"/>
              <a:gd name="T24" fmla="*/ 2147483646 w 667"/>
              <a:gd name="T25" fmla="*/ 2147483646 h 666"/>
              <a:gd name="T26" fmla="*/ 2147483646 w 667"/>
              <a:gd name="T27" fmla="*/ 2147483646 h 666"/>
              <a:gd name="T28" fmla="*/ 2147483646 w 667"/>
              <a:gd name="T29" fmla="*/ 2147483646 h 666"/>
              <a:gd name="T30" fmla="*/ 2147483646 w 667"/>
              <a:gd name="T31" fmla="*/ 2147483646 h 666"/>
              <a:gd name="T32" fmla="*/ 2147483646 w 667"/>
              <a:gd name="T33" fmla="*/ 2147483646 h 666"/>
              <a:gd name="T34" fmla="*/ 2147483646 w 667"/>
              <a:gd name="T35" fmla="*/ 2147483646 h 666"/>
              <a:gd name="T36" fmla="*/ 2147483646 w 667"/>
              <a:gd name="T37" fmla="*/ 2147483646 h 666"/>
              <a:gd name="T38" fmla="*/ 2147483646 w 667"/>
              <a:gd name="T39" fmla="*/ 2147483646 h 666"/>
              <a:gd name="T40" fmla="*/ 2147483646 w 667"/>
              <a:gd name="T41" fmla="*/ 2147483646 h 666"/>
              <a:gd name="T42" fmla="*/ 2147483646 w 667"/>
              <a:gd name="T43" fmla="*/ 2147483646 h 666"/>
              <a:gd name="T44" fmla="*/ 2147483646 w 667"/>
              <a:gd name="T45" fmla="*/ 2147483646 h 666"/>
              <a:gd name="T46" fmla="*/ 2147483646 w 667"/>
              <a:gd name="T47" fmla="*/ 2147483646 h 666"/>
              <a:gd name="T48" fmla="*/ 2147483646 w 667"/>
              <a:gd name="T49" fmla="*/ 2147483646 h 666"/>
              <a:gd name="T50" fmla="*/ 2147483646 w 667"/>
              <a:gd name="T51" fmla="*/ 2147483646 h 666"/>
              <a:gd name="T52" fmla="*/ 2147483646 w 667"/>
              <a:gd name="T53" fmla="*/ 2147483646 h 666"/>
              <a:gd name="T54" fmla="*/ 2147483646 w 667"/>
              <a:gd name="T55" fmla="*/ 2147483646 h 666"/>
              <a:gd name="T56" fmla="*/ 2147483646 w 667"/>
              <a:gd name="T57" fmla="*/ 2147483646 h 666"/>
              <a:gd name="T58" fmla="*/ 2147483646 w 667"/>
              <a:gd name="T59" fmla="*/ 2147483646 h 666"/>
              <a:gd name="T60" fmla="*/ 2147483646 w 667"/>
              <a:gd name="T61" fmla="*/ 2147483646 h 666"/>
              <a:gd name="T62" fmla="*/ 2147483646 w 667"/>
              <a:gd name="T63" fmla="*/ 2147483646 h 666"/>
              <a:gd name="T64" fmla="*/ 2147483646 w 667"/>
              <a:gd name="T65" fmla="*/ 2147483646 h 666"/>
              <a:gd name="T66" fmla="*/ 2147483646 w 667"/>
              <a:gd name="T67" fmla="*/ 2147483646 h 666"/>
              <a:gd name="T68" fmla="*/ 2147483646 w 667"/>
              <a:gd name="T69" fmla="*/ 2147483646 h 666"/>
              <a:gd name="T70" fmla="*/ 2147483646 w 667"/>
              <a:gd name="T71" fmla="*/ 2147483646 h 666"/>
              <a:gd name="T72" fmla="*/ 2147483646 w 667"/>
              <a:gd name="T73" fmla="*/ 2147483646 h 666"/>
              <a:gd name="T74" fmla="*/ 2147483646 w 667"/>
              <a:gd name="T75" fmla="*/ 2147483646 h 6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7" h="666">
                <a:moveTo>
                  <a:pt x="333" y="0"/>
                </a:moveTo>
                <a:cubicBezTo>
                  <a:pt x="149" y="0"/>
                  <a:pt x="0" y="149"/>
                  <a:pt x="0" y="333"/>
                </a:cubicBezTo>
                <a:cubicBezTo>
                  <a:pt x="0" y="517"/>
                  <a:pt x="149" y="666"/>
                  <a:pt x="333" y="666"/>
                </a:cubicBezTo>
                <a:cubicBezTo>
                  <a:pt x="517" y="666"/>
                  <a:pt x="667" y="517"/>
                  <a:pt x="667" y="333"/>
                </a:cubicBezTo>
                <a:cubicBezTo>
                  <a:pt x="667" y="149"/>
                  <a:pt x="517" y="0"/>
                  <a:pt x="333" y="0"/>
                </a:cubicBezTo>
                <a:close/>
                <a:moveTo>
                  <a:pt x="333" y="26"/>
                </a:moveTo>
                <a:cubicBezTo>
                  <a:pt x="503" y="26"/>
                  <a:pt x="640" y="163"/>
                  <a:pt x="640" y="333"/>
                </a:cubicBezTo>
                <a:cubicBezTo>
                  <a:pt x="640" y="502"/>
                  <a:pt x="503" y="640"/>
                  <a:pt x="333" y="640"/>
                </a:cubicBezTo>
                <a:cubicBezTo>
                  <a:pt x="164" y="640"/>
                  <a:pt x="27" y="502"/>
                  <a:pt x="27" y="333"/>
                </a:cubicBezTo>
                <a:cubicBezTo>
                  <a:pt x="27" y="163"/>
                  <a:pt x="164" y="26"/>
                  <a:pt x="333" y="26"/>
                </a:cubicBezTo>
                <a:close/>
                <a:moveTo>
                  <a:pt x="337" y="166"/>
                </a:moveTo>
                <a:cubicBezTo>
                  <a:pt x="288" y="166"/>
                  <a:pt x="255" y="196"/>
                  <a:pt x="247" y="242"/>
                </a:cubicBezTo>
                <a:cubicBezTo>
                  <a:pt x="247" y="245"/>
                  <a:pt x="248" y="247"/>
                  <a:pt x="251" y="248"/>
                </a:cubicBezTo>
                <a:lnTo>
                  <a:pt x="281" y="253"/>
                </a:lnTo>
                <a:cubicBezTo>
                  <a:pt x="284" y="253"/>
                  <a:pt x="286" y="252"/>
                  <a:pt x="287" y="249"/>
                </a:cubicBezTo>
                <a:cubicBezTo>
                  <a:pt x="292" y="220"/>
                  <a:pt x="310" y="204"/>
                  <a:pt x="336" y="204"/>
                </a:cubicBezTo>
                <a:cubicBezTo>
                  <a:pt x="364" y="204"/>
                  <a:pt x="383" y="221"/>
                  <a:pt x="383" y="248"/>
                </a:cubicBezTo>
                <a:cubicBezTo>
                  <a:pt x="383" y="264"/>
                  <a:pt x="377" y="275"/>
                  <a:pt x="360" y="298"/>
                </a:cubicBezTo>
                <a:lnTo>
                  <a:pt x="328" y="342"/>
                </a:lnTo>
                <a:cubicBezTo>
                  <a:pt x="318" y="356"/>
                  <a:pt x="314" y="366"/>
                  <a:pt x="314" y="385"/>
                </a:cubicBezTo>
                <a:lnTo>
                  <a:pt x="314" y="405"/>
                </a:lnTo>
                <a:cubicBezTo>
                  <a:pt x="314" y="408"/>
                  <a:pt x="316" y="410"/>
                  <a:pt x="319" y="410"/>
                </a:cubicBezTo>
                <a:lnTo>
                  <a:pt x="350" y="410"/>
                </a:lnTo>
                <a:cubicBezTo>
                  <a:pt x="353" y="410"/>
                  <a:pt x="355" y="408"/>
                  <a:pt x="355" y="405"/>
                </a:cubicBezTo>
                <a:lnTo>
                  <a:pt x="355" y="390"/>
                </a:lnTo>
                <a:cubicBezTo>
                  <a:pt x="355" y="373"/>
                  <a:pt x="358" y="367"/>
                  <a:pt x="367" y="354"/>
                </a:cubicBezTo>
                <a:lnTo>
                  <a:pt x="399" y="310"/>
                </a:lnTo>
                <a:cubicBezTo>
                  <a:pt x="416" y="287"/>
                  <a:pt x="424" y="271"/>
                  <a:pt x="424" y="248"/>
                </a:cubicBezTo>
                <a:cubicBezTo>
                  <a:pt x="424" y="200"/>
                  <a:pt x="389" y="166"/>
                  <a:pt x="337" y="166"/>
                </a:cubicBezTo>
                <a:close/>
                <a:moveTo>
                  <a:pt x="316" y="446"/>
                </a:moveTo>
                <a:cubicBezTo>
                  <a:pt x="313" y="446"/>
                  <a:pt x="311" y="448"/>
                  <a:pt x="311" y="451"/>
                </a:cubicBezTo>
                <a:lnTo>
                  <a:pt x="311" y="492"/>
                </a:lnTo>
                <a:cubicBezTo>
                  <a:pt x="311" y="495"/>
                  <a:pt x="313" y="497"/>
                  <a:pt x="316" y="497"/>
                </a:cubicBezTo>
                <a:lnTo>
                  <a:pt x="353" y="497"/>
                </a:lnTo>
                <a:cubicBezTo>
                  <a:pt x="355" y="497"/>
                  <a:pt x="357" y="495"/>
                  <a:pt x="357" y="492"/>
                </a:cubicBezTo>
                <a:lnTo>
                  <a:pt x="357" y="451"/>
                </a:lnTo>
                <a:cubicBezTo>
                  <a:pt x="357" y="448"/>
                  <a:pt x="355" y="446"/>
                  <a:pt x="353" y="446"/>
                </a:cubicBezTo>
                <a:lnTo>
                  <a:pt x="316" y="446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6" name="Button">
            <a:extLst>
              <a:ext uri="{FF2B5EF4-FFF2-40B4-BE49-F238E27FC236}">
                <a16:creationId xmlns:a16="http://schemas.microsoft.com/office/drawing/2014/main" id="{75B8B267-1969-490C-9786-527BDD50709B}"/>
              </a:ext>
            </a:extLst>
          </p:cNvPr>
          <p:cNvSpPr/>
          <p:nvPr/>
        </p:nvSpPr>
        <p:spPr>
          <a:xfrm>
            <a:off x="5762755" y="2365375"/>
            <a:ext cx="1068387" cy="33655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Wyszukaj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7" name="Accordion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d1OTLyU/Tr19Us7zsNnu1XrbFwqLwOq8vCaOm2+xN/s7h9N11ec7oM75fVNO369X49SKr29N3bb5sqE+Bd55N86/3FqG/bOuqdIi83+unl/my/bov8xev8qb4AbD/jZNltsibFX2Thq/8xskv/o2TlJ7VelIW03RaZk0jbb5cMeXTR8GfT7Imlzf0RTx3795NHzfrBbW7Pgo/fjPP00X2rlisF+lyvZjkdVqdp8fTaVXPCF7amAnuQLvbB7eqi8uszdMpNW9T4rD0i+zda30//Szd3eGhfm2kpvOszqZEwSY9r+q0pUYt8Qz1lGbLPsofiDHY8Xm+vGjnhPq9EHXzHrPAt7PlrMzr79bZakWIAqWTeba8yGf+1wRkuS7LEIzMaXWZ13Uxy9NJVZXp2bJot878KX1W1Yu06XwwSs+OV6uU+rzjAHpTjmdCvDBmeP238WKADB7h5C1LytfzbJU3adb5m4aSXzmCy6dbBHH8OodCyGfykfTi4RfBEU9xnm51+hifNRZ+B8AAEDw0zcezGbhjgTll6Y637BJkTO89zyZ5ufWR4dhHH4FAsZfPwBvHdZ7xZPMvn0UhmnZbH300Svd2doYAGjDj7xYz5jdqe1NTwKaWXbq9qV63Nc3iVn92zQMqtW02nac5GDSdC4cO9zfAzsQDEQHYMoP+/d+4V28cuNc2/eSzoV7H/h+D46vzdl0v07Ze55Fuf0n/o7w0OtN/BnhMoZ9n9NLN4L0/f8km0b+siln6tGhWVZNvDUs0JGVoRn5X0TA3i9sQcW33kWHdqNX8xsFI8bAiioEPaaJalWkR46Ktip0MUvDLWV6PhPuO64smzYdJ1tbXN1Lkh6H3BrrG8/76zzzdt75azYiCz+pqAbJtbW1ZVXVHiHaHJS02w8OMi2eataQvtk7fTXNWcWn+7mZGA2WeVxcXENy6ruqtj55lRUkS3lbpmjH1rTZGMCY9SZD7/OT96v7Y4EG8LharsjgvZBZz8pmoT+6igStB/sJHtuuP3sdTYP+ryyiP0jPh7mxSepqkQxIDwxjuuPDYVs+Lpn2sxkj6OTKujfzp3G/lzMgbPWE24Pn7dJUt81J+3YhMAJQo2haXefhZxL3BMzBF5is4J0VWkhdMUHkMj5ucqFzn55+5CZIuPrp7RC5a02ZL8pLPicXZA2xW+RTzPOsDl+n2JtciFJlgPKqUuwLOP15BAwlI/jXqf+GJKdx50YxlwunfqN0CISC2rq8t11dEHt6Lyp/nbZNezXOiV83IODrW+arOGwQyRP9LmonZgGDYbjbTTlxYp7tupM1F3qa/2BjVGGOpWTuMKKj3JwKFDQ1+gnOm67qmgZfX9JFo77vSfySAsPCHRh+Vk+P+cD6YHj064KEx9T/cYGxootck8VGHwX/aeV1didGrL9YLotYLesEaga2PGNBHw66m6+x3havaG81A3wOo4+mZc//Z8B4e2AUi73SeX9akNOuqzdhd3/xWBO3xiYDgv8avFE66/Vn6cOd8wNU1D5NjAMAnBsCN43hZNQW/ojaN3DFjUr3UAhijJdfmhhGel1XWptcEkzTUjQNAmEwsEWHuM/Iw3iEUilupMX//5blwxFBIYB6E+Fvoy4dmetg5jHz8eLDjk4pSUJFXPvlkA/PjuYGh8IQiH2AwTIrv9VD5/o2zjqc/8ze/AxnsE+so3blh7HhuMX48wkCU+msRCTMjbYdDH/tkoiB1dcPsm2czEAgM9/q1oAUy+J7QetYn9tBsffV1ZRKP9xYj+VrfDMZhPxQfcOidgAVCSt4kiRtRUWX6Aaj403AbVOL8/PizTUrpm2P1GOnHx8vpvKrBQp+JYy0fjI8nTVWu21ieIPZsgP2kalvyeEPwL6rlbUHHpumbQnsD7A9BO+LndJ944qb7/GzM7C3HgOd9Z/Wbo/4Hof2+s/oeaN9KeXbFvIG/Kp7DzS/fcspd+DsWWt1kbjY1+HZeXMzbWwwfjzpbHQQ+8T+4NbwftqAo7j8UWv2SmxpsBnEjp8VTGcxmG7DbQHFNlJ18+cWGXJn/3ED0W+TQwqiVHWcbf8cTav4zMJbIxzcF4N2cdsMLEalbkQibRwYuDZ+si5JSlWkzMY6E//HAwgbUxddaMyJy5VgL6WZ/A4btOvaFXWWUD5xn//4RLSu6yVjXGm/2y6ktZZ4om/u8WOZ9agRto0r09nE4nhv402Kz9dG7dHDFDM9GWVReUVx1bStUIPhwA3hvqGg5ft2S99l8t2jnhNlHsWy8//jDoFGw737aTKnjtMyzGXB7txF/+76HwxA14rLV/1CzQAQ7WNXb+J4K4dB6Ep7IjJ7QIOv3A95ZatAJxDrRzd1J4+99Py2JhaFwW54xyti3WxB4+/0vTj/6fevfd0lKjH7yv8uP0l8yUo3AL+iSK7s2cdVAU/msoPxIqCcjKoSSDYFsmGzD9m5kIm1+opB8REH5hy+ydj7+olhu8bhUpEf08TuF2BBrFdGsw4CYgasZ2PeK73dZOv2FvzD9XeNfDjP8BnGOjr3YIHIT0pxvP5DHsRhtEp3WhFGGus5/0bqou2l9PLJa1kP18aDiFDGKsgav3bkw9XSJBZwZDXtoeTeafhygqQ3/72azmRlbE2/7DXMTng0zrcIKuNSdYaEohcwDqhc963Gb4NrrZfwqX5B7sLUzSndpJbIuFsy10RVn88B1tWJwWy43z1DfNw6V37Am2ZEcuk4+fo+eX68nQnF0HoW1EZ9Njkh01c5/ZN5uSI1+gPnvYDPQjXDXrQGxrVfqvb/riufmgKeL+fFspoTmyb+ZRb6eNEQyVF2yDWvUQT0jvE2abrZezjKXNB/QNldzCiE6nmGXJ5jtb1RA7697BNXnWdMacr+fm9T96LxYZmV5e608qPLbOhrzfeCy4+uq5rXVktbm0+rcrNdQAJE1U/IXoYcp7KBwZ3KNZcmiTh9PjyiAfnx3eiSB6HstYetCZIMVJfXUgMKT65/Ma/okK59XU15s2npOGD3muT9SrG7huGloRBC3KFWeX1Bfsj4uX+2OJCckf+3d3s8xri4DQf6AmHCxyur8TSUL4Xv4MMYpv+RGr/WGGfroZVY3efMRLwpfkHAuqXVO68N1fv7ZRzwcXoX/6O4Rm2mdwXaetW75HC/3Qa9grDDrAP0119V1Qnkmz5ZFC4/bIbXlfhXE+NebJ9I5/P3v3sfHCZioa5nIk/e+H5RzH4afdRyCEYfC8Z+lwPjN9YpXuL8opnXVVOft+Mvz82JKK68U74+/aCoGiFbjRVN9XlfrFfxpD4JoQQKx2/nCLtd+htVS+nJY2bGywZtftUXZjD/P2xfZIvfwvAMgHme8vz5l1JVeF/j9rM0XbFMcxp/bz2/wFDwAv6u4Fl/fNdi4Uo/nhvfxBG7xLrvFn3mjNAu7w06w/9yiPzyeAkv9zm72YcwzqaqSEoHLV6Qhs0YWv4YNTOy5kXbmueWY8FgBeU/ZOF638sFGTo890pt9/8Zug5boWpQbqRXi4vLr9v/trIE7+awmydvYPcUjFF603PMbmquv2d8L7ecj9W+GZDr2vMd04gmdZvJgZYJvs4rqP31WHQp/h55bLEGYx8ZzX4cXn9V5Tjph8aFTo2vOP4tTExiy/69NjVuFArVgBr4mwd9vdv+/rmkse70E/X4WmcufH+n7PRgCzw+NrW7ZbDCIiz3vQSwwc2es7zEreL6g4GCelWMFQVHJl5OfJj55P3G+BRluaHLD17ci4C0INzhc5wfdNOYNmG5cAmKvqWh+MiuLDeG4eQbU1M/8TMcoihdPzmyokD8w7eXQvEluvnaO6gYMNLVgU+bMjg2SCLTkU/BHW+cUKtI68QprxZOqbavFDcw/kCkIKHrT9A/ACMi/ObmGh4b3RfaW3PB17ZYFMlrEUThmvJQhsAOmLA6lVVZZUTc3CEsk2R7hmtvEFbcQKWFQH3434Xe7yEJe9emYdrj6phy+ebqrwkitpGHszR/9zM/cDAtPD9Yn4UffzouLeUtE7vXwSfiRNLyFhr4F2fHcXkz9Z9Oylv98fY29UQ9yblkQ/zoKSoD8cFl8KJEMtxcZnCDdHaoT4tlRj4tHKSVO7tzC0NyoRG618Os/RLg8m87TrTBFH+AMMwhVMzDsD6cnWICT78eTDrnQ9dhHLSJvkUYqgdue58j5VOKK++ffnLwFqyFKuY6uA263kC0835wcbm7QW1A2mN+YAbMQbq1nbpT83/Vm0cfj8rexb2+3ckKWGYx+8uUXp++m+YpNbHT9amD2kdx8Xl1c5PX4tK6reuujZ1mBtRRyNwrKVBc0jh/kqU1uKlmLJS1OLKd5yu5Jk0Nq6CUx6OOPRsBh0IwNj/sD12mOVytajcFKDRSW8ThoJB+eug+5yltn1GX4lrJTN2fsu0a7v2CHdPQA2+jyiq4V99tsUHZv8sWqxDCGF3c3o7Wd7sbcm954XEedZVXFCkn4jR0d0cJ+fPjf9ID24n7W+yycEN88Xa9K8pFb5+CyDMTbMy66zuNhJ590RmJGGNoA292g2hjMOm9Q/91p9NdOjgb5Ec8NNqWbRO8YlVsk07ntJsebcf1elDv958Zk/C2sI033SxOXbZhl/wlHXLoF87hhfQ/2vXHEeHwgtPR/Tvqlj0TIYWh1C8hgmchwolJ/C+OLJ0AWHtFnHU+HXCTvA3GHboHq5hDdfyIY3EAtweqGRhbTm7EgFvtqNWODQ8aofZU3sL5N3rZkZJqb3/fe4r5f65vB0OyHsjQ79E6gEm6TJIv1MT5eTudVLcTkb+SD8QuK9T8M5hPOhnTAkrNdles2vy21T+Zu2Z2N+M1vddaDCSssTQXUGok/cFsknBEJMiM3v+s0YBB+bTYoum4ivHmzQfGfG7UonltoUjyc1u0ifSuj4z+37AwP97Ip93JLU+I/tyKIed4DVzzv61zdkmLmeU9s8BCrvqraHp+mJdmM94cWZI0YLgzr9mfpw53z95gCPDeGh93HN+XvKXP+Ewxh0L4GAndL++o/vYxbKNlihN4PJJ6+/Q4xBdjtWxjA26k5//lQK+c/N1m8s+l7Wj2f2rfRif4z1OeHWkH/uaGPD7eK/oOgembiekTS2rv5ZGod0/eDG7qNgZYz8+N/1jGu/hRJmvHr0VCAd3KdwXfvC3g41jFJpfeDpzF/gNN7oHSLJUvz3Grx0X/e0350VnE/wHDhGVzi/LrSe0tK3aLZLZrcmta3pPGtqMHezW1IcnMqdtPXtxrbLcb14fwyvOr/HnHN5gWg9/h4I1020ONWo9g4tz/3ieSMTEg0J2tTsi5l3IUbde3CVOjG5jekjF/li+oSpo2wgatjMZR19w/OG19WtKQgnTx3ntTWN5EqjqdKB6YnNEc/lERUPEX0u25ckNkgCBtDrRsUyjecrTruv/UBBBxIRPvPDU74U9INt4jgb/D3bwllaDjC5H0yvz9WT4tmVTWbMdmgl2+tycxzA/Ns0mw1D3qD9riFhjOPN6QbPv7AZTKKevJWVN7jJqdgvs7PP3Nq7ksmWfPR3SO7zPd1FZ+u9N2o7GjBPt0qSBqKYTlyCueQmh3ROhn93N6+vQocks/i+zdy3GaeP263ilusZuKJL64PLulBb7mU9wbdOTDkQefBAR0astetRbDb5gP58HVB+azivCAaZNNp3jTGLWiEMNV5mi19+2vm4T3YkZgqr8nzSqckn03HDD5Kz2Tms0nZyfxECGo4+4yWmaEUhuliF42ZfD7z3PadTpbyhne8NWjID/81Pl2s2usoV22YFvP1mV36N6vpnqYIiOirCav24kCbVT7FdJt8QmcaTbOhqcSzWk8oXd1JDvTJPIqQcWQn7vby086LZixTTf8OSAo36kyy/+em1zZkowedAp3mzjLE55FliFv707fgiM+NyaipAwo3SrtoMs9a+nBVk1VZapu4nNqebjHBDNqf5lvP2UXepr84ljg5HDClH0aOMBPOxCiadEZqpcyuidVrrP2RBNGcGe2mPgLm8UMp5DtwX49CAct94xQiu259DeZbRxjY/G+EV1T7gfu/HgmAWHToeAj9+BcbvEaY7cusXLPF5pXA4bY3OJ8q7AztBke6oxDMuqQvRG5dcgjIezmhg1PCzp91qm49K+ybsqeSkveeVuyrNPG23fj46weWt8qwbKLZ7Qw8nijN8HQXQ38WRnPbzOjtXA88t4pMOr/Sj1/y/wCow/083mwAAA==&lt;/Code&gt;&lt;CodeSignature&gt;dMpNnHgSrqVjgpdK59hjhOXer0+MiB5s7T3MWaysLkjhgt0ooIww60rK/7pKji/1tU2UTbTmB4hhQ5vx+Q6aMxt45CC4lVna/1o1SAUBJpuh3v0iFGjJlEujioeuEFqHL0HcxZTDl43oJWwyybiE3cTjButBk0AXjt5eHfjxWvk+FWl+14M/gjKp/7N3BuliqQ8kIvD3LfpqRUKYanuwd5ISeHkoy+t3o1lUqpV+yby6MnIy2m5zr6AQxu0oY0Bd51XcMC6DvT9FfEdIOAXldpvcZZsFCkha3dxvmQCy7MNfZ881DAdztCCZJ1+9KkVsfkW0ASlzIZWl3eab5aeI8w==&lt;/CodeSignature&gt;&lt;/SmartOptions&gt;&lt;SmartResize enabled=&quot;True&quot; minWidth=&quot;70&quot; minHeight=&quot;80&quot; /&gt;&lt;/SmartSettings&gt;">
            <a:extLst>
              <a:ext uri="{FF2B5EF4-FFF2-40B4-BE49-F238E27FC236}">
                <a16:creationId xmlns:a16="http://schemas.microsoft.com/office/drawing/2014/main" id="{CF55E79F-B176-424F-8340-933DD38635F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17888" y="2994819"/>
            <a:ext cx="4554538" cy="2805112"/>
            <a:chOff x="595686" y="1261241"/>
            <a:chExt cx="1828800" cy="2550808"/>
          </a:xfrm>
        </p:grpSpPr>
        <p:sp>
          <p:nvSpPr>
            <p:cNvPr id="108" name="Section" descr="&lt;SmartSettings&gt;&lt;SmartResize anchorLeft=&quot;Absolute&quot; anchorTop=&quot;Absolute&quot; anchorRight=&quot;Absolute&quot; anchorBottom=&quot;None&quot; /&gt;&lt;/SmartSettings&gt;">
              <a:extLst>
                <a:ext uri="{FF2B5EF4-FFF2-40B4-BE49-F238E27FC236}">
                  <a16:creationId xmlns:a16="http://schemas.microsoft.com/office/drawing/2014/main" id="{3D3906DE-141A-407F-B402-CE8EF1690A5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5686" y="1261241"/>
              <a:ext cx="1828800" cy="2165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Kogo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dotyczy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wniosek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?</a:t>
              </a:r>
            </a:p>
          </p:txBody>
        </p:sp>
        <p:sp>
          <p:nvSpPr>
            <p:cNvPr id="109" name="Chevron" descr="&lt;SmartSettings&gt;&lt;SmartResize anchorLeft=&quot;None&quot; anchorTop=&quot;Absolute&quot; anchorRight=&quot;Absolute&quot; anchorBottom=&quot;None&quot; /&gt;&lt;/SmartSettings&gt;">
              <a:extLst>
                <a:ext uri="{FF2B5EF4-FFF2-40B4-BE49-F238E27FC236}">
                  <a16:creationId xmlns:a16="http://schemas.microsoft.com/office/drawing/2014/main" id="{8A8C1B10-4420-4CA7-B2BC-1BA1E70E96CD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2363463" y="1350565"/>
              <a:ext cx="29321" cy="37531"/>
            </a:xfrm>
            <a:custGeom>
              <a:avLst/>
              <a:gdLst>
                <a:gd name="T0" fmla="*/ 0 w 197"/>
                <a:gd name="T1" fmla="*/ 0 h 115"/>
                <a:gd name="T2" fmla="*/ 2193121 w 197"/>
                <a:gd name="T3" fmla="*/ 12248487 h 115"/>
                <a:gd name="T4" fmla="*/ 4364066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0" name="Panel" descr="&lt;SmartSettings&gt;&lt;SmartResize anchorLeft=&quot;Absolute&quot; anchorTop=&quot;Absolut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A9A9B93B-3225-412B-9C7E-ADC038E0907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5686" y="1477778"/>
              <a:ext cx="1828800" cy="168610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Section" descr="&lt;SmartSettings&gt;&lt;SmartResize anchorLeft=&quot;Absolut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521A927F-6A21-4272-86C3-2132736205A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95686" y="3163881"/>
              <a:ext cx="1828800" cy="21509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Warunki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Chevron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2F85BE30-92D0-48E3-8899-83068D6A9278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 rot="-5400000">
              <a:off x="2344924" y="3263318"/>
              <a:ext cx="66401" cy="16573"/>
            </a:xfrm>
            <a:custGeom>
              <a:avLst/>
              <a:gdLst>
                <a:gd name="T0" fmla="*/ 0 w 197"/>
                <a:gd name="T1" fmla="*/ 0 h 115"/>
                <a:gd name="T2" fmla="*/ 11247386 w 197"/>
                <a:gd name="T3" fmla="*/ 2388385 h 115"/>
                <a:gd name="T4" fmla="*/ 22381182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3" name="Section" descr="&lt;SmartSettings&gt;&lt;SmartResize anchorLeft=&quot;Absolut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DA228D07-285B-4A34-8C43-BA2808B0FBC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686" y="3378975"/>
              <a:ext cx="1828800" cy="2165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Jakie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dokumenty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są wymagane?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Chevron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19A0E5A3-1D56-4C96-B754-07E1B0524AD4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 rot="-5400000">
              <a:off x="2344924" y="3479496"/>
              <a:ext cx="66401" cy="16573"/>
            </a:xfrm>
            <a:custGeom>
              <a:avLst/>
              <a:gdLst>
                <a:gd name="T0" fmla="*/ 0 w 197"/>
                <a:gd name="T1" fmla="*/ 0 h 115"/>
                <a:gd name="T2" fmla="*/ 11247386 w 197"/>
                <a:gd name="T3" fmla="*/ 2388385 h 115"/>
                <a:gd name="T4" fmla="*/ 22381182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5" name="Section" descr="&lt;SmartSettings&gt;&lt;SmartResize anchorLeft=&quot;Absolut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05CED786-B558-442C-911C-73A1B592E0C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5686" y="3595512"/>
              <a:ext cx="1828800" cy="2165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Jakie opłaty są wymagane</a:t>
              </a:r>
              <a:r>
                <a: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?</a:t>
              </a:r>
            </a:p>
          </p:txBody>
        </p:sp>
        <p:sp>
          <p:nvSpPr>
            <p:cNvPr id="116" name="Chevron" descr="&lt;SmartSettings&gt;&lt;SmartResize anchorLeft=&quot;None&quot; anchorTop=&quot;Non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0EDBEBFD-988B-48B8-9D0D-090AF8BE354E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2344924" y="3695674"/>
              <a:ext cx="66401" cy="16573"/>
            </a:xfrm>
            <a:custGeom>
              <a:avLst/>
              <a:gdLst>
                <a:gd name="T0" fmla="*/ 0 w 197"/>
                <a:gd name="T1" fmla="*/ 0 h 115"/>
                <a:gd name="T2" fmla="*/ 11247386 w 197"/>
                <a:gd name="T3" fmla="*/ 2388385 h 115"/>
                <a:gd name="T4" fmla="*/ 22381182 w 197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7" name="Text">
            <a:extLst>
              <a:ext uri="{FF2B5EF4-FFF2-40B4-BE49-F238E27FC236}">
                <a16:creationId xmlns:a16="http://schemas.microsoft.com/office/drawing/2014/main" id="{F4523C60-A45C-40DE-A08F-3F12607F539B}"/>
              </a:ext>
            </a:extLst>
          </p:cNvPr>
          <p:cNvSpPr/>
          <p:nvPr/>
        </p:nvSpPr>
        <p:spPr>
          <a:xfrm>
            <a:off x="3415636" y="2365375"/>
            <a:ext cx="2194590" cy="336550"/>
          </a:xfrm>
          <a:prstGeom prst="roundRect">
            <a:avLst>
              <a:gd name="adj" fmla="val 3917"/>
            </a:avLst>
          </a:prstGeom>
          <a:solidFill>
            <a:srgbClr val="FFFFFF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64008" rIns="100584" bIns="64008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Pobyt stały</a:t>
            </a: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Label">
            <a:extLst>
              <a:ext uri="{FF2B5EF4-FFF2-40B4-BE49-F238E27FC236}">
                <a16:creationId xmlns:a16="http://schemas.microsoft.com/office/drawing/2014/main" id="{7FE5DD27-CA0C-4FA3-A815-C68C1030A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24" y="2740108"/>
            <a:ext cx="2832759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i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Wynik wyszukiwania dla „Pobyt stały”</a:t>
            </a:r>
            <a:endParaRPr lang="en-US" altLang="pl-PL" sz="900" i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86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B8EF0843-E1F5-4BE5-9B37-2D9474867D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3" y="870585"/>
            <a:ext cx="11166475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993914E7-E70C-4389-A0A1-57E887DEACF8}"/>
              </a:ext>
            </a:extLst>
          </p:cNvPr>
          <p:cNvSpPr/>
          <p:nvPr/>
        </p:nvSpPr>
        <p:spPr>
          <a:xfrm>
            <a:off x="512763" y="873125"/>
            <a:ext cx="11163300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2532" name="Search Box">
            <a:extLst>
              <a:ext uri="{FF2B5EF4-FFF2-40B4-BE49-F238E27FC236}">
                <a16:creationId xmlns:a16="http://schemas.microsoft.com/office/drawing/2014/main" id="{A2AD2779-5D25-4D22-9BF9-63F41735955F}"/>
              </a:ext>
            </a:extLst>
          </p:cNvPr>
          <p:cNvGrpSpPr>
            <a:grpSpLocks/>
          </p:cNvGrpSpPr>
          <p:nvPr/>
        </p:nvGrpSpPr>
        <p:grpSpPr bwMode="auto">
          <a:xfrm>
            <a:off x="9934575" y="1460500"/>
            <a:ext cx="1687513" cy="241300"/>
            <a:chOff x="595686" y="1261242"/>
            <a:chExt cx="1687736" cy="241092"/>
          </a:xfrm>
        </p:grpSpPr>
        <p:sp>
          <p:nvSpPr>
            <p:cNvPr id="25" name="Text Box">
              <a:extLst>
                <a:ext uri="{FF2B5EF4-FFF2-40B4-BE49-F238E27FC236}">
                  <a16:creationId xmlns:a16="http://schemas.microsoft.com/office/drawing/2014/main" id="{BC26737B-7BC3-42A3-A0B1-4DECEFA34529}"/>
                </a:ext>
              </a:extLst>
            </p:cNvPr>
            <p:cNvSpPr/>
            <p:nvPr/>
          </p:nvSpPr>
          <p:spPr>
            <a:xfrm>
              <a:off x="595686" y="1261242"/>
              <a:ext cx="1687736" cy="24109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lIns="274320" tIns="50800" bIns="50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Wyszukaj</a:t>
              </a:r>
              <a:r>
                <a:rPr lang="en-US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…</a:t>
              </a:r>
            </a:p>
          </p:txBody>
        </p:sp>
        <p:sp>
          <p:nvSpPr>
            <p:cNvPr id="26" name="Search Icon">
              <a:extLst>
                <a:ext uri="{FF2B5EF4-FFF2-40B4-BE49-F238E27FC236}">
                  <a16:creationId xmlns:a16="http://schemas.microsoft.com/office/drawing/2014/main" id="{F616AED1-2624-4D92-A0B4-45C4CFE786C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7133" y="1313585"/>
              <a:ext cx="136543" cy="136407"/>
            </a:xfrm>
            <a:custGeom>
              <a:avLst/>
              <a:gdLst>
                <a:gd name="T0" fmla="*/ 339 w 537"/>
                <a:gd name="T1" fmla="*/ 338 h 536"/>
                <a:gd name="T2" fmla="*/ 537 w 537"/>
                <a:gd name="T3" fmla="*/ 536 h 536"/>
                <a:gd name="T4" fmla="*/ 392 w 537"/>
                <a:gd name="T5" fmla="*/ 196 h 536"/>
                <a:gd name="T6" fmla="*/ 196 w 537"/>
                <a:gd name="T7" fmla="*/ 392 h 536"/>
                <a:gd name="T8" fmla="*/ 0 w 537"/>
                <a:gd name="T9" fmla="*/ 196 h 536"/>
                <a:gd name="T10" fmla="*/ 196 w 537"/>
                <a:gd name="T11" fmla="*/ 0 h 536"/>
                <a:gd name="T12" fmla="*/ 392 w 537"/>
                <a:gd name="T13" fmla="*/ 1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6">
                  <a:moveTo>
                    <a:pt x="339" y="338"/>
                  </a:moveTo>
                  <a:lnTo>
                    <a:pt x="537" y="536"/>
                  </a:lnTo>
                  <a:moveTo>
                    <a:pt x="392" y="196"/>
                  </a:moveTo>
                  <a:cubicBezTo>
                    <a:pt x="392" y="304"/>
                    <a:pt x="305" y="392"/>
                    <a:pt x="196" y="392"/>
                  </a:cubicBezTo>
                  <a:cubicBezTo>
                    <a:pt x="88" y="392"/>
                    <a:pt x="0" y="304"/>
                    <a:pt x="0" y="196"/>
                  </a:cubicBezTo>
                  <a:cubicBezTo>
                    <a:pt x="0" y="87"/>
                    <a:pt x="88" y="0"/>
                    <a:pt x="196" y="0"/>
                  </a:cubicBezTo>
                  <a:cubicBezTo>
                    <a:pt x="305" y="0"/>
                    <a:pt x="392" y="87"/>
                    <a:pt x="392" y="196"/>
                  </a:cubicBezTo>
                  <a:close/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2533" name="Group 231">
            <a:extLst>
              <a:ext uri="{FF2B5EF4-FFF2-40B4-BE49-F238E27FC236}">
                <a16:creationId xmlns:a16="http://schemas.microsoft.com/office/drawing/2014/main" id="{7E5BF3A1-25D7-48C6-9BA6-339765BEB556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2602" name="Label">
              <a:extLst>
                <a:ext uri="{FF2B5EF4-FFF2-40B4-BE49-F238E27FC236}">
                  <a16:creationId xmlns:a16="http://schemas.microsoft.com/office/drawing/2014/main" id="{0B868C4D-4DD5-4ACA-9A1F-9B331FC7C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603" name="User">
              <a:extLst>
                <a:ext uri="{FF2B5EF4-FFF2-40B4-BE49-F238E27FC236}">
                  <a16:creationId xmlns:a16="http://schemas.microsoft.com/office/drawing/2014/main" id="{14DCF236-DAA2-4145-913F-AAFBFBDD88C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2580E3CA-EE2E-4D96-AF4E-6E177F5D7A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53FBF67-91E6-4390-8B82-6AA2EB5E4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92163"/>
              </p:ext>
            </p:extLst>
          </p:nvPr>
        </p:nvGraphicFramePr>
        <p:xfrm>
          <a:off x="2460625" y="2132013"/>
          <a:ext cx="8996364" cy="1534911"/>
        </p:xfrm>
        <a:graphic>
          <a:graphicData uri="http://schemas.openxmlformats.org/drawingml/2006/table">
            <a:tbl>
              <a:tblPr firstRow="1" bandRow="1"/>
              <a:tblGrid>
                <a:gridCol w="146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9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97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Identyfikator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Użytkownik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Telefon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Adres e-mail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Stanowisko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10000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 Kowalski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+48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501-43-44-44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kowalski@mazowieckie.pl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Inspektor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10001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Adam Nowak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+48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566-11-11-33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nowak@mazowieckie.pl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Starszy Inspektor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20001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Anna Kwiatek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+48</a:t>
                      </a:r>
                      <a:r>
                        <a:rPr lang="pl-PL" sz="900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607-11-44-55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kwiatek@mazowieckie.pl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Inspektor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68" name="Header">
            <a:extLst>
              <a:ext uri="{FF2B5EF4-FFF2-40B4-BE49-F238E27FC236}">
                <a16:creationId xmlns:a16="http://schemas.microsoft.com/office/drawing/2014/main" id="{6AA55FC8-7A4C-47BB-AD5E-FC110B79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1385888"/>
            <a:ext cx="25114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Aktywni użytkownicy</a:t>
            </a:r>
            <a:endParaRPr lang="en-US" altLang="pl-PL" sz="18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Chevron">
            <a:extLst>
              <a:ext uri="{FF2B5EF4-FFF2-40B4-BE49-F238E27FC236}">
                <a16:creationId xmlns:a16="http://schemas.microsoft.com/office/drawing/2014/main" id="{B43C1295-BCF7-4061-9D74-D116596F88DD}"/>
              </a:ext>
            </a:extLst>
          </p:cNvPr>
          <p:cNvSpPr>
            <a:spLocks noChangeAspect="1"/>
          </p:cNvSpPr>
          <p:nvPr/>
        </p:nvSpPr>
        <p:spPr bwMode="auto">
          <a:xfrm>
            <a:off x="5338763" y="1544638"/>
            <a:ext cx="138112" cy="79375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13BD5455-F0FB-4617-ADE5-937D716B41D1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71" name="Sorting (Ascending)">
            <a:extLst>
              <a:ext uri="{FF2B5EF4-FFF2-40B4-BE49-F238E27FC236}">
                <a16:creationId xmlns:a16="http://schemas.microsoft.com/office/drawing/2014/main" id="{8BD1A970-5E67-42AF-ADD0-840B91AA88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62338" y="2257425"/>
            <a:ext cx="165100" cy="111125"/>
          </a:xfrm>
          <a:custGeom>
            <a:avLst/>
            <a:gdLst>
              <a:gd name="T0" fmla="*/ 2147483646 w 679"/>
              <a:gd name="T1" fmla="*/ 0 h 458"/>
              <a:gd name="T2" fmla="*/ 2147483646 w 679"/>
              <a:gd name="T3" fmla="*/ 2147483646 h 458"/>
              <a:gd name="T4" fmla="*/ 2147483646 w 679"/>
              <a:gd name="T5" fmla="*/ 2147483646 h 458"/>
              <a:gd name="T6" fmla="*/ 2147483646 w 679"/>
              <a:gd name="T7" fmla="*/ 2147483646 h 458"/>
              <a:gd name="T8" fmla="*/ 2147483646 w 679"/>
              <a:gd name="T9" fmla="*/ 2147483646 h 458"/>
              <a:gd name="T10" fmla="*/ 2147483646 w 679"/>
              <a:gd name="T11" fmla="*/ 2147483646 h 458"/>
              <a:gd name="T12" fmla="*/ 2147483646 w 679"/>
              <a:gd name="T13" fmla="*/ 2147483646 h 458"/>
              <a:gd name="T14" fmla="*/ 2147483646 w 679"/>
              <a:gd name="T15" fmla="*/ 2147483646 h 458"/>
              <a:gd name="T16" fmla="*/ 2147483646 w 679"/>
              <a:gd name="T17" fmla="*/ 2147483646 h 458"/>
              <a:gd name="T18" fmla="*/ 2147483646 w 679"/>
              <a:gd name="T19" fmla="*/ 2147483646 h 458"/>
              <a:gd name="T20" fmla="*/ 2147483646 w 679"/>
              <a:gd name="T21" fmla="*/ 2147483646 h 458"/>
              <a:gd name="T22" fmla="*/ 2147483646 w 679"/>
              <a:gd name="T23" fmla="*/ 0 h 458"/>
              <a:gd name="T24" fmla="*/ 2147483646 w 679"/>
              <a:gd name="T25" fmla="*/ 0 h 458"/>
              <a:gd name="T26" fmla="*/ 2147483646 w 679"/>
              <a:gd name="T27" fmla="*/ 2147483646 h 458"/>
              <a:gd name="T28" fmla="*/ 2147483646 w 679"/>
              <a:gd name="T29" fmla="*/ 2147483646 h 458"/>
              <a:gd name="T30" fmla="*/ 2147483646 w 679"/>
              <a:gd name="T31" fmla="*/ 0 h 458"/>
              <a:gd name="T32" fmla="*/ 2147483646 w 679"/>
              <a:gd name="T33" fmla="*/ 0 h 458"/>
              <a:gd name="T34" fmla="*/ 2147483646 w 679"/>
              <a:gd name="T35" fmla="*/ 2147483646 h 458"/>
              <a:gd name="T36" fmla="*/ 2147483646 w 679"/>
              <a:gd name="T37" fmla="*/ 2147483646 h 458"/>
              <a:gd name="T38" fmla="*/ 2147483646 w 679"/>
              <a:gd name="T39" fmla="*/ 2147483646 h 458"/>
              <a:gd name="T40" fmla="*/ 2147483646 w 679"/>
              <a:gd name="T41" fmla="*/ 2147483646 h 458"/>
              <a:gd name="T42" fmla="*/ 2147483646 w 679"/>
              <a:gd name="T43" fmla="*/ 2147483646 h 458"/>
              <a:gd name="T44" fmla="*/ 2147483646 w 679"/>
              <a:gd name="T45" fmla="*/ 2147483646 h 458"/>
              <a:gd name="T46" fmla="*/ 2147483646 w 679"/>
              <a:gd name="T47" fmla="*/ 2147483646 h 458"/>
              <a:gd name="T48" fmla="*/ 2147483646 w 679"/>
              <a:gd name="T49" fmla="*/ 2147483646 h 458"/>
              <a:gd name="T50" fmla="*/ 2147483646 w 679"/>
              <a:gd name="T51" fmla="*/ 2147483646 h 458"/>
              <a:gd name="T52" fmla="*/ 2147483646 w 679"/>
              <a:gd name="T53" fmla="*/ 2147483646 h 458"/>
              <a:gd name="T54" fmla="*/ 2147483646 w 679"/>
              <a:gd name="T55" fmla="*/ 2147483646 h 458"/>
              <a:gd name="T56" fmla="*/ 2147483646 w 679"/>
              <a:gd name="T57" fmla="*/ 2147483646 h 458"/>
              <a:gd name="T58" fmla="*/ 2147483646 w 679"/>
              <a:gd name="T59" fmla="*/ 2147483646 h 458"/>
              <a:gd name="T60" fmla="*/ 2147483646 w 679"/>
              <a:gd name="T61" fmla="*/ 2147483646 h 458"/>
              <a:gd name="T62" fmla="*/ 2147483646 w 679"/>
              <a:gd name="T63" fmla="*/ 2147483646 h 458"/>
              <a:gd name="T64" fmla="*/ 2147483646 w 679"/>
              <a:gd name="T65" fmla="*/ 2147483646 h 458"/>
              <a:gd name="T66" fmla="*/ 2147483646 w 679"/>
              <a:gd name="T67" fmla="*/ 2147483646 h 458"/>
              <a:gd name="T68" fmla="*/ 2147483646 w 679"/>
              <a:gd name="T69" fmla="*/ 2147483646 h 458"/>
              <a:gd name="T70" fmla="*/ 2147483646 w 679"/>
              <a:gd name="T71" fmla="*/ 2147483646 h 458"/>
              <a:gd name="T72" fmla="*/ 2147483646 w 679"/>
              <a:gd name="T73" fmla="*/ 2147483646 h 458"/>
              <a:gd name="T74" fmla="*/ 2147483646 w 679"/>
              <a:gd name="T75" fmla="*/ 2147483646 h 458"/>
              <a:gd name="T76" fmla="*/ 2147483646 w 679"/>
              <a:gd name="T77" fmla="*/ 2147483646 h 458"/>
              <a:gd name="T78" fmla="*/ 2147483646 w 679"/>
              <a:gd name="T79" fmla="*/ 2147483646 h 4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79" h="458">
                <a:moveTo>
                  <a:pt x="538" y="0"/>
                </a:moveTo>
                <a:cubicBezTo>
                  <a:pt x="531" y="0"/>
                  <a:pt x="525" y="6"/>
                  <a:pt x="525" y="13"/>
                </a:cubicBezTo>
                <a:lnTo>
                  <a:pt x="525" y="407"/>
                </a:lnTo>
                <a:lnTo>
                  <a:pt x="429" y="311"/>
                </a:lnTo>
                <a:cubicBezTo>
                  <a:pt x="427" y="309"/>
                  <a:pt x="423" y="307"/>
                  <a:pt x="420" y="307"/>
                </a:cubicBezTo>
                <a:cubicBezTo>
                  <a:pt x="408" y="307"/>
                  <a:pt x="402" y="322"/>
                  <a:pt x="410" y="330"/>
                </a:cubicBezTo>
                <a:lnTo>
                  <a:pt x="538" y="458"/>
                </a:lnTo>
                <a:lnTo>
                  <a:pt x="666" y="330"/>
                </a:lnTo>
                <a:cubicBezTo>
                  <a:pt x="679" y="317"/>
                  <a:pt x="660" y="298"/>
                  <a:pt x="647" y="311"/>
                </a:cubicBezTo>
                <a:lnTo>
                  <a:pt x="552" y="407"/>
                </a:lnTo>
                <a:lnTo>
                  <a:pt x="552" y="13"/>
                </a:lnTo>
                <a:cubicBezTo>
                  <a:pt x="552" y="6"/>
                  <a:pt x="546" y="0"/>
                  <a:pt x="538" y="0"/>
                </a:cubicBezTo>
                <a:close/>
                <a:moveTo>
                  <a:pt x="18" y="0"/>
                </a:moveTo>
                <a:cubicBezTo>
                  <a:pt x="1" y="0"/>
                  <a:pt x="1" y="26"/>
                  <a:pt x="18" y="26"/>
                </a:cubicBezTo>
                <a:lnTo>
                  <a:pt x="98" y="26"/>
                </a:lnTo>
                <a:cubicBezTo>
                  <a:pt x="116" y="26"/>
                  <a:pt x="116" y="0"/>
                  <a:pt x="98" y="0"/>
                </a:cubicBezTo>
                <a:lnTo>
                  <a:pt x="18" y="0"/>
                </a:lnTo>
                <a:close/>
                <a:moveTo>
                  <a:pt x="17" y="107"/>
                </a:moveTo>
                <a:cubicBezTo>
                  <a:pt x="0" y="108"/>
                  <a:pt x="1" y="134"/>
                  <a:pt x="18" y="133"/>
                </a:cubicBezTo>
                <a:lnTo>
                  <a:pt x="152" y="133"/>
                </a:lnTo>
                <a:cubicBezTo>
                  <a:pt x="170" y="134"/>
                  <a:pt x="170" y="106"/>
                  <a:pt x="152" y="107"/>
                </a:cubicBezTo>
                <a:lnTo>
                  <a:pt x="18" y="107"/>
                </a:lnTo>
                <a:cubicBezTo>
                  <a:pt x="18" y="107"/>
                  <a:pt x="17" y="107"/>
                  <a:pt x="17" y="107"/>
                </a:cubicBezTo>
                <a:close/>
                <a:moveTo>
                  <a:pt x="17" y="213"/>
                </a:moveTo>
                <a:cubicBezTo>
                  <a:pt x="0" y="214"/>
                  <a:pt x="1" y="240"/>
                  <a:pt x="18" y="240"/>
                </a:cubicBezTo>
                <a:lnTo>
                  <a:pt x="205" y="240"/>
                </a:lnTo>
                <a:cubicBezTo>
                  <a:pt x="223" y="240"/>
                  <a:pt x="223" y="213"/>
                  <a:pt x="205" y="213"/>
                </a:cubicBezTo>
                <a:lnTo>
                  <a:pt x="18" y="213"/>
                </a:lnTo>
                <a:cubicBezTo>
                  <a:pt x="18" y="213"/>
                  <a:pt x="17" y="213"/>
                  <a:pt x="17" y="213"/>
                </a:cubicBezTo>
                <a:close/>
                <a:moveTo>
                  <a:pt x="18" y="320"/>
                </a:moveTo>
                <a:cubicBezTo>
                  <a:pt x="1" y="320"/>
                  <a:pt x="1" y="346"/>
                  <a:pt x="18" y="346"/>
                </a:cubicBezTo>
                <a:lnTo>
                  <a:pt x="258" y="346"/>
                </a:lnTo>
                <a:cubicBezTo>
                  <a:pt x="276" y="346"/>
                  <a:pt x="276" y="320"/>
                  <a:pt x="258" y="320"/>
                </a:cubicBezTo>
                <a:lnTo>
                  <a:pt x="18" y="320"/>
                </a:lnTo>
                <a:close/>
                <a:moveTo>
                  <a:pt x="352" y="427"/>
                </a:moveTo>
                <a:cubicBezTo>
                  <a:pt x="352" y="427"/>
                  <a:pt x="352" y="427"/>
                  <a:pt x="352" y="427"/>
                </a:cubicBezTo>
                <a:lnTo>
                  <a:pt x="18" y="427"/>
                </a:lnTo>
                <a:cubicBezTo>
                  <a:pt x="0" y="426"/>
                  <a:pt x="0" y="454"/>
                  <a:pt x="18" y="453"/>
                </a:cubicBezTo>
                <a:lnTo>
                  <a:pt x="352" y="453"/>
                </a:lnTo>
                <a:cubicBezTo>
                  <a:pt x="369" y="453"/>
                  <a:pt x="370" y="427"/>
                  <a:pt x="352" y="427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0" name="Panel">
            <a:extLst>
              <a:ext uri="{FF2B5EF4-FFF2-40B4-BE49-F238E27FC236}">
                <a16:creationId xmlns:a16="http://schemas.microsoft.com/office/drawing/2014/main" id="{66CB1652-620F-4194-B1D2-24B90F735A72}"/>
              </a:ext>
            </a:extLst>
          </p:cNvPr>
          <p:cNvSpPr/>
          <p:nvPr/>
        </p:nvSpPr>
        <p:spPr>
          <a:xfrm>
            <a:off x="512763" y="1292225"/>
            <a:ext cx="1828800" cy="522922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2573" name="Grupa 40">
            <a:extLst>
              <a:ext uri="{FF2B5EF4-FFF2-40B4-BE49-F238E27FC236}">
                <a16:creationId xmlns:a16="http://schemas.microsoft.com/office/drawing/2014/main" id="{15E3079A-8596-496A-A23E-FDDD01651A64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42" name="Item">
              <a:extLst>
                <a:ext uri="{FF2B5EF4-FFF2-40B4-BE49-F238E27FC236}">
                  <a16:creationId xmlns:a16="http://schemas.microsoft.com/office/drawing/2014/main" id="{7C1E5DB0-3333-410F-A6BE-652CF449AE49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3" name="Chevron">
              <a:extLst>
                <a:ext uri="{FF2B5EF4-FFF2-40B4-BE49-F238E27FC236}">
                  <a16:creationId xmlns:a16="http://schemas.microsoft.com/office/drawing/2014/main" id="{0A96AFAC-D06B-47A7-A246-8561EDB667E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80" name="Dashboard">
              <a:extLst>
                <a:ext uri="{FF2B5EF4-FFF2-40B4-BE49-F238E27FC236}">
                  <a16:creationId xmlns:a16="http://schemas.microsoft.com/office/drawing/2014/main" id="{633695BC-4A28-460C-9FA2-80BFC3F1CF9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Item">
              <a:extLst>
                <a:ext uri="{FF2B5EF4-FFF2-40B4-BE49-F238E27FC236}">
                  <a16:creationId xmlns:a16="http://schemas.microsoft.com/office/drawing/2014/main" id="{86936794-DE59-450D-93FF-030E0CB04D67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6" name="Chevron">
              <a:extLst>
                <a:ext uri="{FF2B5EF4-FFF2-40B4-BE49-F238E27FC236}">
                  <a16:creationId xmlns:a16="http://schemas.microsoft.com/office/drawing/2014/main" id="{364162AE-4050-4192-A71D-344EEC2D6BA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7" name="Item">
              <a:extLst>
                <a:ext uri="{FF2B5EF4-FFF2-40B4-BE49-F238E27FC236}">
                  <a16:creationId xmlns:a16="http://schemas.microsoft.com/office/drawing/2014/main" id="{4A99C1C8-47D6-4D6C-BD07-12FB66F70459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8" name="Chevron">
              <a:extLst>
                <a:ext uri="{FF2B5EF4-FFF2-40B4-BE49-F238E27FC236}">
                  <a16:creationId xmlns:a16="http://schemas.microsoft.com/office/drawing/2014/main" id="{C90D8FCE-CE44-4760-BAAE-62518700F18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9" name="Item">
              <a:extLst>
                <a:ext uri="{FF2B5EF4-FFF2-40B4-BE49-F238E27FC236}">
                  <a16:creationId xmlns:a16="http://schemas.microsoft.com/office/drawing/2014/main" id="{9CEFC6A4-64E2-4D16-AD8B-8DAB68CF22A0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0" name="Chevron">
              <a:extLst>
                <a:ext uri="{FF2B5EF4-FFF2-40B4-BE49-F238E27FC236}">
                  <a16:creationId xmlns:a16="http://schemas.microsoft.com/office/drawing/2014/main" id="{A7AFF951-A83A-47C0-A808-AB5BB1FE68B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1" name="Item">
              <a:extLst>
                <a:ext uri="{FF2B5EF4-FFF2-40B4-BE49-F238E27FC236}">
                  <a16:creationId xmlns:a16="http://schemas.microsoft.com/office/drawing/2014/main" id="{47A1B30B-0F7A-4582-80E3-26681411DCAD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2" name="Chevron">
              <a:extLst>
                <a:ext uri="{FF2B5EF4-FFF2-40B4-BE49-F238E27FC236}">
                  <a16:creationId xmlns:a16="http://schemas.microsoft.com/office/drawing/2014/main" id="{AAC539E3-BB22-427A-8978-A4213DBE134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3" name="Item">
              <a:extLst>
                <a:ext uri="{FF2B5EF4-FFF2-40B4-BE49-F238E27FC236}">
                  <a16:creationId xmlns:a16="http://schemas.microsoft.com/office/drawing/2014/main" id="{FBC23C54-05A1-46EE-9F2A-F0B9CB8FBE94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4" name="Chevron">
              <a:extLst>
                <a:ext uri="{FF2B5EF4-FFF2-40B4-BE49-F238E27FC236}">
                  <a16:creationId xmlns:a16="http://schemas.microsoft.com/office/drawing/2014/main" id="{93201B97-F858-4E33-8454-EF4ECEA0B2C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5" name="Chevron">
              <a:extLst>
                <a:ext uri="{FF2B5EF4-FFF2-40B4-BE49-F238E27FC236}">
                  <a16:creationId xmlns:a16="http://schemas.microsoft.com/office/drawing/2014/main" id="{C9C31D98-A78B-475E-A606-BEC0BDBA8B8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92" name="Multipe Users">
              <a:extLst>
                <a:ext uri="{FF2B5EF4-FFF2-40B4-BE49-F238E27FC236}">
                  <a16:creationId xmlns:a16="http://schemas.microsoft.com/office/drawing/2014/main" id="{287270E6-5CD9-4E96-A895-8C13FB51F41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3" name="Opened Folder">
              <a:extLst>
                <a:ext uri="{FF2B5EF4-FFF2-40B4-BE49-F238E27FC236}">
                  <a16:creationId xmlns:a16="http://schemas.microsoft.com/office/drawing/2014/main" id="{71F1B49F-C28C-417A-A858-3DB42AF17E0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4" name="Briefcase">
              <a:extLst>
                <a:ext uri="{FF2B5EF4-FFF2-40B4-BE49-F238E27FC236}">
                  <a16:creationId xmlns:a16="http://schemas.microsoft.com/office/drawing/2014/main" id="{816CCBF8-F66F-4A35-B882-E193B7883C4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5" name="Settings (2)">
              <a:extLst>
                <a:ext uri="{FF2B5EF4-FFF2-40B4-BE49-F238E27FC236}">
                  <a16:creationId xmlns:a16="http://schemas.microsoft.com/office/drawing/2014/main" id="{2C1184DC-5358-402D-9315-127A1AA7A75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Item">
              <a:extLst>
                <a:ext uri="{FF2B5EF4-FFF2-40B4-BE49-F238E27FC236}">
                  <a16:creationId xmlns:a16="http://schemas.microsoft.com/office/drawing/2014/main" id="{123BC442-D75C-4829-A8A8-93ED3CF5945B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97" name="Audio">
              <a:extLst>
                <a:ext uri="{FF2B5EF4-FFF2-40B4-BE49-F238E27FC236}">
                  <a16:creationId xmlns:a16="http://schemas.microsoft.com/office/drawing/2014/main" id="{45900EEE-493B-4BA1-981A-0BCCB8998F4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8" name="Question">
              <a:extLst>
                <a:ext uri="{FF2B5EF4-FFF2-40B4-BE49-F238E27FC236}">
                  <a16:creationId xmlns:a16="http://schemas.microsoft.com/office/drawing/2014/main" id="{934D8053-AEE0-489C-A555-E13F5A6274B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Item">
              <a:extLst>
                <a:ext uri="{FF2B5EF4-FFF2-40B4-BE49-F238E27FC236}">
                  <a16:creationId xmlns:a16="http://schemas.microsoft.com/office/drawing/2014/main" id="{4D09B145-77E3-4816-89AD-40EDE1A80BAF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600" name="To-do">
              <a:extLst>
                <a:ext uri="{FF2B5EF4-FFF2-40B4-BE49-F238E27FC236}">
                  <a16:creationId xmlns:a16="http://schemas.microsoft.com/office/drawing/2014/main" id="{E0CAE09E-231E-4B22-AC65-A6156C86E7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Chevron">
              <a:extLst>
                <a:ext uri="{FF2B5EF4-FFF2-40B4-BE49-F238E27FC236}">
                  <a16:creationId xmlns:a16="http://schemas.microsoft.com/office/drawing/2014/main" id="{84D87954-7387-4DF9-85EF-2B5D28E53B3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2574" name="Grupa 70">
            <a:extLst>
              <a:ext uri="{FF2B5EF4-FFF2-40B4-BE49-F238E27FC236}">
                <a16:creationId xmlns:a16="http://schemas.microsoft.com/office/drawing/2014/main" id="{958EEBCD-A7BF-4243-B25B-D2BB37C6EF96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2576" name="Header">
              <a:extLst>
                <a:ext uri="{FF2B5EF4-FFF2-40B4-BE49-F238E27FC236}">
                  <a16:creationId xmlns:a16="http://schemas.microsoft.com/office/drawing/2014/main" id="{B55A4588-6710-4A61-9F7C-2DBD246E8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LISTA UŻYTKOWNIKÓW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Item">
              <a:extLst>
                <a:ext uri="{FF2B5EF4-FFF2-40B4-BE49-F238E27FC236}">
                  <a16:creationId xmlns:a16="http://schemas.microsoft.com/office/drawing/2014/main" id="{3F0D7F04-BC8E-4C4B-AB40-46F15B19E11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2575" name="Multipe Users">
            <a:extLst>
              <a:ext uri="{FF2B5EF4-FFF2-40B4-BE49-F238E27FC236}">
                <a16:creationId xmlns:a16="http://schemas.microsoft.com/office/drawing/2014/main" id="{8A213ABA-155A-41B4-8582-93AA402E62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92375" y="1411288"/>
            <a:ext cx="476250" cy="403225"/>
          </a:xfrm>
          <a:custGeom>
            <a:avLst/>
            <a:gdLst>
              <a:gd name="T0" fmla="*/ 2147483646 w 669"/>
              <a:gd name="T1" fmla="*/ 2147483646 h 568"/>
              <a:gd name="T2" fmla="*/ 2147483646 w 669"/>
              <a:gd name="T3" fmla="*/ 2147483646 h 568"/>
              <a:gd name="T4" fmla="*/ 2147483646 w 669"/>
              <a:gd name="T5" fmla="*/ 2147483646 h 568"/>
              <a:gd name="T6" fmla="*/ 2147483646 w 669"/>
              <a:gd name="T7" fmla="*/ 2147483646 h 568"/>
              <a:gd name="T8" fmla="*/ 0 w 669"/>
              <a:gd name="T9" fmla="*/ 2147483646 h 568"/>
              <a:gd name="T10" fmla="*/ 2147483646 w 669"/>
              <a:gd name="T11" fmla="*/ 2147483646 h 568"/>
              <a:gd name="T12" fmla="*/ 2147483646 w 669"/>
              <a:gd name="T13" fmla="*/ 2147483646 h 568"/>
              <a:gd name="T14" fmla="*/ 2147483646 w 669"/>
              <a:gd name="T15" fmla="*/ 2147483646 h 568"/>
              <a:gd name="T16" fmla="*/ 2147483646 w 669"/>
              <a:gd name="T17" fmla="*/ 2147483646 h 568"/>
              <a:gd name="T18" fmla="*/ 2147483646 w 669"/>
              <a:gd name="T19" fmla="*/ 2147483646 h 568"/>
              <a:gd name="T20" fmla="*/ 2147483646 w 669"/>
              <a:gd name="T21" fmla="*/ 2147483646 h 568"/>
              <a:gd name="T22" fmla="*/ 2147483646 w 669"/>
              <a:gd name="T23" fmla="*/ 2147483646 h 568"/>
              <a:gd name="T24" fmla="*/ 2147483646 w 669"/>
              <a:gd name="T25" fmla="*/ 0 h 568"/>
              <a:gd name="T26" fmla="*/ 2147483646 w 669"/>
              <a:gd name="T27" fmla="*/ 2147483646 h 568"/>
              <a:gd name="T28" fmla="*/ 2147483646 w 669"/>
              <a:gd name="T29" fmla="*/ 2147483646 h 568"/>
              <a:gd name="T30" fmla="*/ 2147483646 w 669"/>
              <a:gd name="T31" fmla="*/ 2147483646 h 568"/>
              <a:gd name="T32" fmla="*/ 2147483646 w 669"/>
              <a:gd name="T33" fmla="*/ 2147483646 h 568"/>
              <a:gd name="T34" fmla="*/ 2147483646 w 669"/>
              <a:gd name="T35" fmla="*/ 2147483646 h 568"/>
              <a:gd name="T36" fmla="*/ 2147483646 w 669"/>
              <a:gd name="T37" fmla="*/ 2147483646 h 568"/>
              <a:gd name="T38" fmla="*/ 2147483646 w 669"/>
              <a:gd name="T39" fmla="*/ 2147483646 h 568"/>
              <a:gd name="T40" fmla="*/ 2147483646 w 669"/>
              <a:gd name="T41" fmla="*/ 2147483646 h 568"/>
              <a:gd name="T42" fmla="*/ 2147483646 w 669"/>
              <a:gd name="T43" fmla="*/ 2147483646 h 568"/>
              <a:gd name="T44" fmla="*/ 2147483646 w 669"/>
              <a:gd name="T45" fmla="*/ 2147483646 h 568"/>
              <a:gd name="T46" fmla="*/ 2147483646 w 669"/>
              <a:gd name="T47" fmla="*/ 2147483646 h 568"/>
              <a:gd name="T48" fmla="*/ 2147483646 w 669"/>
              <a:gd name="T49" fmla="*/ 2147483646 h 568"/>
              <a:gd name="T50" fmla="*/ 2147483646 w 669"/>
              <a:gd name="T51" fmla="*/ 2147483646 h 568"/>
              <a:gd name="T52" fmla="*/ 2147483646 w 669"/>
              <a:gd name="T53" fmla="*/ 2147483646 h 568"/>
              <a:gd name="T54" fmla="*/ 2147483646 w 669"/>
              <a:gd name="T55" fmla="*/ 2147483646 h 568"/>
              <a:gd name="T56" fmla="*/ 2147483646 w 669"/>
              <a:gd name="T57" fmla="*/ 2147483646 h 568"/>
              <a:gd name="T58" fmla="*/ 2147483646 w 669"/>
              <a:gd name="T59" fmla="*/ 2147483646 h 568"/>
              <a:gd name="T60" fmla="*/ 2147483646 w 669"/>
              <a:gd name="T61" fmla="*/ 2147483646 h 568"/>
              <a:gd name="T62" fmla="*/ 2147483646 w 669"/>
              <a:gd name="T63" fmla="*/ 2147483646 h 568"/>
              <a:gd name="T64" fmla="*/ 2147483646 w 669"/>
              <a:gd name="T65" fmla="*/ 2147483646 h 568"/>
              <a:gd name="T66" fmla="*/ 2147483646 w 669"/>
              <a:gd name="T67" fmla="*/ 2147483646 h 568"/>
              <a:gd name="T68" fmla="*/ 2147483646 w 669"/>
              <a:gd name="T69" fmla="*/ 2147483646 h 568"/>
              <a:gd name="T70" fmla="*/ 2147483646 w 669"/>
              <a:gd name="T71" fmla="*/ 2147483646 h 568"/>
              <a:gd name="T72" fmla="*/ 2147483646 w 669"/>
              <a:gd name="T73" fmla="*/ 2147483646 h 568"/>
              <a:gd name="T74" fmla="*/ 2147483646 w 669"/>
              <a:gd name="T75" fmla="*/ 2147483646 h 568"/>
              <a:gd name="T76" fmla="*/ 2147483646 w 669"/>
              <a:gd name="T77" fmla="*/ 2147483646 h 568"/>
              <a:gd name="T78" fmla="*/ 2147483646 w 669"/>
              <a:gd name="T79" fmla="*/ 2147483646 h 568"/>
              <a:gd name="T80" fmla="*/ 2147483646 w 669"/>
              <a:gd name="T81" fmla="*/ 2147483646 h 568"/>
              <a:gd name="T82" fmla="*/ 2147483646 w 669"/>
              <a:gd name="T83" fmla="*/ 2147483646 h 568"/>
              <a:gd name="T84" fmla="*/ 2147483646 w 669"/>
              <a:gd name="T85" fmla="*/ 2147483646 h 5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69" h="568">
                <a:moveTo>
                  <a:pt x="266" y="0"/>
                </a:moveTo>
                <a:cubicBezTo>
                  <a:pt x="204" y="1"/>
                  <a:pt x="164" y="26"/>
                  <a:pt x="147" y="66"/>
                </a:cubicBezTo>
                <a:cubicBezTo>
                  <a:pt x="131" y="103"/>
                  <a:pt x="134" y="150"/>
                  <a:pt x="146" y="198"/>
                </a:cubicBezTo>
                <a:cubicBezTo>
                  <a:pt x="140" y="206"/>
                  <a:pt x="135" y="216"/>
                  <a:pt x="137" y="231"/>
                </a:cubicBezTo>
                <a:cubicBezTo>
                  <a:pt x="138" y="245"/>
                  <a:pt x="144" y="257"/>
                  <a:pt x="150" y="267"/>
                </a:cubicBezTo>
                <a:cubicBezTo>
                  <a:pt x="153" y="272"/>
                  <a:pt x="158" y="272"/>
                  <a:pt x="162" y="274"/>
                </a:cubicBezTo>
                <a:cubicBezTo>
                  <a:pt x="164" y="288"/>
                  <a:pt x="168" y="302"/>
                  <a:pt x="174" y="314"/>
                </a:cubicBezTo>
                <a:cubicBezTo>
                  <a:pt x="178" y="321"/>
                  <a:pt x="181" y="327"/>
                  <a:pt x="185" y="332"/>
                </a:cubicBezTo>
                <a:cubicBezTo>
                  <a:pt x="186" y="334"/>
                  <a:pt x="189" y="335"/>
                  <a:pt x="191" y="337"/>
                </a:cubicBezTo>
                <a:cubicBezTo>
                  <a:pt x="191" y="354"/>
                  <a:pt x="191" y="367"/>
                  <a:pt x="190" y="385"/>
                </a:cubicBezTo>
                <a:cubicBezTo>
                  <a:pt x="185" y="395"/>
                  <a:pt x="175" y="404"/>
                  <a:pt x="159" y="412"/>
                </a:cubicBezTo>
                <a:cubicBezTo>
                  <a:pt x="142" y="420"/>
                  <a:pt x="120" y="428"/>
                  <a:pt x="97" y="437"/>
                </a:cubicBezTo>
                <a:cubicBezTo>
                  <a:pt x="75" y="447"/>
                  <a:pt x="52" y="459"/>
                  <a:pt x="34" y="477"/>
                </a:cubicBezTo>
                <a:cubicBezTo>
                  <a:pt x="16" y="495"/>
                  <a:pt x="3" y="521"/>
                  <a:pt x="1" y="554"/>
                </a:cubicBezTo>
                <a:lnTo>
                  <a:pt x="0" y="568"/>
                </a:lnTo>
                <a:lnTo>
                  <a:pt x="535" y="568"/>
                </a:lnTo>
                <a:lnTo>
                  <a:pt x="535" y="554"/>
                </a:lnTo>
                <a:cubicBezTo>
                  <a:pt x="533" y="531"/>
                  <a:pt x="526" y="511"/>
                  <a:pt x="516" y="496"/>
                </a:cubicBezTo>
                <a:lnTo>
                  <a:pt x="669" y="496"/>
                </a:lnTo>
                <a:lnTo>
                  <a:pt x="668" y="482"/>
                </a:lnTo>
                <a:cubicBezTo>
                  <a:pt x="666" y="453"/>
                  <a:pt x="655" y="431"/>
                  <a:pt x="640" y="416"/>
                </a:cubicBezTo>
                <a:cubicBezTo>
                  <a:pt x="624" y="400"/>
                  <a:pt x="605" y="390"/>
                  <a:pt x="586" y="382"/>
                </a:cubicBezTo>
                <a:cubicBezTo>
                  <a:pt x="567" y="374"/>
                  <a:pt x="549" y="367"/>
                  <a:pt x="535" y="360"/>
                </a:cubicBezTo>
                <a:cubicBezTo>
                  <a:pt x="521" y="353"/>
                  <a:pt x="513" y="347"/>
                  <a:pt x="510" y="338"/>
                </a:cubicBezTo>
                <a:cubicBezTo>
                  <a:pt x="509" y="325"/>
                  <a:pt x="509" y="313"/>
                  <a:pt x="509" y="300"/>
                </a:cubicBezTo>
                <a:cubicBezTo>
                  <a:pt x="510" y="299"/>
                  <a:pt x="512" y="297"/>
                  <a:pt x="513" y="296"/>
                </a:cubicBezTo>
                <a:cubicBezTo>
                  <a:pt x="517" y="291"/>
                  <a:pt x="520" y="286"/>
                  <a:pt x="522" y="281"/>
                </a:cubicBezTo>
                <a:cubicBezTo>
                  <a:pt x="527" y="271"/>
                  <a:pt x="530" y="259"/>
                  <a:pt x="532" y="248"/>
                </a:cubicBezTo>
                <a:cubicBezTo>
                  <a:pt x="536" y="246"/>
                  <a:pt x="540" y="245"/>
                  <a:pt x="543" y="242"/>
                </a:cubicBezTo>
                <a:cubicBezTo>
                  <a:pt x="548" y="234"/>
                  <a:pt x="552" y="224"/>
                  <a:pt x="554" y="210"/>
                </a:cubicBezTo>
                <a:cubicBezTo>
                  <a:pt x="555" y="199"/>
                  <a:pt x="550" y="190"/>
                  <a:pt x="546" y="183"/>
                </a:cubicBezTo>
                <a:cubicBezTo>
                  <a:pt x="552" y="164"/>
                  <a:pt x="558" y="136"/>
                  <a:pt x="556" y="107"/>
                </a:cubicBezTo>
                <a:cubicBezTo>
                  <a:pt x="555" y="90"/>
                  <a:pt x="551" y="74"/>
                  <a:pt x="541" y="60"/>
                </a:cubicBezTo>
                <a:cubicBezTo>
                  <a:pt x="531" y="47"/>
                  <a:pt x="516" y="37"/>
                  <a:pt x="496" y="34"/>
                </a:cubicBezTo>
                <a:cubicBezTo>
                  <a:pt x="483" y="20"/>
                  <a:pt x="464" y="13"/>
                  <a:pt x="440" y="13"/>
                </a:cubicBezTo>
                <a:cubicBezTo>
                  <a:pt x="407" y="14"/>
                  <a:pt x="382" y="22"/>
                  <a:pt x="364" y="36"/>
                </a:cubicBezTo>
                <a:cubicBezTo>
                  <a:pt x="356" y="31"/>
                  <a:pt x="346" y="27"/>
                  <a:pt x="335" y="25"/>
                </a:cubicBezTo>
                <a:cubicBezTo>
                  <a:pt x="321" y="7"/>
                  <a:pt x="296" y="0"/>
                  <a:pt x="267" y="0"/>
                </a:cubicBezTo>
                <a:lnTo>
                  <a:pt x="266" y="0"/>
                </a:lnTo>
                <a:close/>
                <a:moveTo>
                  <a:pt x="267" y="26"/>
                </a:moveTo>
                <a:cubicBezTo>
                  <a:pt x="294" y="26"/>
                  <a:pt x="311" y="34"/>
                  <a:pt x="316" y="43"/>
                </a:cubicBezTo>
                <a:lnTo>
                  <a:pt x="319" y="49"/>
                </a:lnTo>
                <a:lnTo>
                  <a:pt x="326" y="50"/>
                </a:lnTo>
                <a:cubicBezTo>
                  <a:pt x="344" y="52"/>
                  <a:pt x="355" y="60"/>
                  <a:pt x="363" y="70"/>
                </a:cubicBezTo>
                <a:cubicBezTo>
                  <a:pt x="370" y="80"/>
                  <a:pt x="374" y="95"/>
                  <a:pt x="375" y="111"/>
                </a:cubicBezTo>
                <a:cubicBezTo>
                  <a:pt x="378" y="143"/>
                  <a:pt x="369" y="180"/>
                  <a:pt x="363" y="198"/>
                </a:cubicBezTo>
                <a:lnTo>
                  <a:pt x="360" y="208"/>
                </a:lnTo>
                <a:lnTo>
                  <a:pt x="369" y="213"/>
                </a:lnTo>
                <a:cubicBezTo>
                  <a:pt x="368" y="213"/>
                  <a:pt x="374" y="217"/>
                  <a:pt x="373" y="228"/>
                </a:cubicBezTo>
                <a:cubicBezTo>
                  <a:pt x="371" y="241"/>
                  <a:pt x="368" y="248"/>
                  <a:pt x="365" y="251"/>
                </a:cubicBezTo>
                <a:cubicBezTo>
                  <a:pt x="363" y="254"/>
                  <a:pt x="362" y="254"/>
                  <a:pt x="361" y="254"/>
                </a:cubicBezTo>
                <a:lnTo>
                  <a:pt x="351" y="255"/>
                </a:lnTo>
                <a:lnTo>
                  <a:pt x="349" y="266"/>
                </a:lnTo>
                <a:cubicBezTo>
                  <a:pt x="348" y="277"/>
                  <a:pt x="343" y="291"/>
                  <a:pt x="338" y="302"/>
                </a:cubicBezTo>
                <a:cubicBezTo>
                  <a:pt x="335" y="308"/>
                  <a:pt x="333" y="312"/>
                  <a:pt x="330" y="316"/>
                </a:cubicBezTo>
                <a:cubicBezTo>
                  <a:pt x="328" y="319"/>
                  <a:pt x="325" y="321"/>
                  <a:pt x="326" y="320"/>
                </a:cubicBezTo>
                <a:lnTo>
                  <a:pt x="319" y="324"/>
                </a:lnTo>
                <a:lnTo>
                  <a:pt x="319" y="332"/>
                </a:lnTo>
                <a:cubicBezTo>
                  <a:pt x="319" y="351"/>
                  <a:pt x="318" y="367"/>
                  <a:pt x="320" y="389"/>
                </a:cubicBezTo>
                <a:lnTo>
                  <a:pt x="321" y="391"/>
                </a:lnTo>
                <a:lnTo>
                  <a:pt x="321" y="393"/>
                </a:lnTo>
                <a:cubicBezTo>
                  <a:pt x="329" y="413"/>
                  <a:pt x="346" y="426"/>
                  <a:pt x="366" y="436"/>
                </a:cubicBezTo>
                <a:cubicBezTo>
                  <a:pt x="385" y="445"/>
                  <a:pt x="407" y="453"/>
                  <a:pt x="428" y="462"/>
                </a:cubicBezTo>
                <a:cubicBezTo>
                  <a:pt x="446" y="469"/>
                  <a:pt x="462" y="478"/>
                  <a:pt x="475" y="489"/>
                </a:cubicBezTo>
                <a:cubicBezTo>
                  <a:pt x="477" y="492"/>
                  <a:pt x="479" y="494"/>
                  <a:pt x="482" y="495"/>
                </a:cubicBezTo>
                <a:cubicBezTo>
                  <a:pt x="482" y="495"/>
                  <a:pt x="482" y="495"/>
                  <a:pt x="483" y="496"/>
                </a:cubicBezTo>
                <a:cubicBezTo>
                  <a:pt x="494" y="507"/>
                  <a:pt x="501" y="522"/>
                  <a:pt x="505" y="541"/>
                </a:cubicBezTo>
                <a:lnTo>
                  <a:pt x="31" y="541"/>
                </a:lnTo>
                <a:cubicBezTo>
                  <a:pt x="35" y="522"/>
                  <a:pt x="42" y="507"/>
                  <a:pt x="53" y="496"/>
                </a:cubicBezTo>
                <a:cubicBezTo>
                  <a:pt x="67" y="481"/>
                  <a:pt x="87" y="471"/>
                  <a:pt x="108" y="462"/>
                </a:cubicBezTo>
                <a:cubicBezTo>
                  <a:pt x="129" y="453"/>
                  <a:pt x="151" y="445"/>
                  <a:pt x="171" y="436"/>
                </a:cubicBezTo>
                <a:cubicBezTo>
                  <a:pt x="190" y="426"/>
                  <a:pt x="208" y="413"/>
                  <a:pt x="215" y="393"/>
                </a:cubicBezTo>
                <a:lnTo>
                  <a:pt x="216" y="391"/>
                </a:lnTo>
                <a:lnTo>
                  <a:pt x="216" y="389"/>
                </a:lnTo>
                <a:cubicBezTo>
                  <a:pt x="218" y="367"/>
                  <a:pt x="217" y="351"/>
                  <a:pt x="217" y="332"/>
                </a:cubicBezTo>
                <a:lnTo>
                  <a:pt x="217" y="324"/>
                </a:lnTo>
                <a:lnTo>
                  <a:pt x="210" y="320"/>
                </a:lnTo>
                <a:cubicBezTo>
                  <a:pt x="211" y="321"/>
                  <a:pt x="209" y="319"/>
                  <a:pt x="206" y="316"/>
                </a:cubicBezTo>
                <a:cubicBezTo>
                  <a:pt x="204" y="312"/>
                  <a:pt x="201" y="307"/>
                  <a:pt x="198" y="302"/>
                </a:cubicBezTo>
                <a:cubicBezTo>
                  <a:pt x="192" y="291"/>
                  <a:pt x="188" y="277"/>
                  <a:pt x="186" y="266"/>
                </a:cubicBezTo>
                <a:lnTo>
                  <a:pt x="185" y="255"/>
                </a:lnTo>
                <a:lnTo>
                  <a:pt x="174" y="254"/>
                </a:lnTo>
                <a:cubicBezTo>
                  <a:pt x="174" y="254"/>
                  <a:pt x="173" y="254"/>
                  <a:pt x="171" y="251"/>
                </a:cubicBezTo>
                <a:cubicBezTo>
                  <a:pt x="168" y="248"/>
                  <a:pt x="165" y="241"/>
                  <a:pt x="163" y="228"/>
                </a:cubicBezTo>
                <a:cubicBezTo>
                  <a:pt x="161" y="222"/>
                  <a:pt x="166" y="217"/>
                  <a:pt x="167" y="213"/>
                </a:cubicBezTo>
                <a:lnTo>
                  <a:pt x="176" y="208"/>
                </a:lnTo>
                <a:lnTo>
                  <a:pt x="173" y="198"/>
                </a:lnTo>
                <a:cubicBezTo>
                  <a:pt x="161" y="150"/>
                  <a:pt x="159" y="106"/>
                  <a:pt x="172" y="76"/>
                </a:cubicBezTo>
                <a:cubicBezTo>
                  <a:pt x="185" y="46"/>
                  <a:pt x="211" y="27"/>
                  <a:pt x="267" y="26"/>
                </a:cubicBezTo>
                <a:close/>
                <a:moveTo>
                  <a:pt x="440" y="40"/>
                </a:moveTo>
                <a:cubicBezTo>
                  <a:pt x="463" y="40"/>
                  <a:pt x="476" y="46"/>
                  <a:pt x="480" y="53"/>
                </a:cubicBezTo>
                <a:lnTo>
                  <a:pt x="483" y="58"/>
                </a:lnTo>
                <a:lnTo>
                  <a:pt x="490" y="59"/>
                </a:lnTo>
                <a:cubicBezTo>
                  <a:pt x="505" y="61"/>
                  <a:pt x="513" y="67"/>
                  <a:pt x="519" y="76"/>
                </a:cubicBezTo>
                <a:cubicBezTo>
                  <a:pt x="525" y="84"/>
                  <a:pt x="529" y="96"/>
                  <a:pt x="530" y="109"/>
                </a:cubicBezTo>
                <a:cubicBezTo>
                  <a:pt x="532" y="135"/>
                  <a:pt x="524" y="167"/>
                  <a:pt x="519" y="181"/>
                </a:cubicBezTo>
                <a:lnTo>
                  <a:pt x="516" y="191"/>
                </a:lnTo>
                <a:lnTo>
                  <a:pt x="525" y="197"/>
                </a:lnTo>
                <a:cubicBezTo>
                  <a:pt x="524" y="196"/>
                  <a:pt x="528" y="198"/>
                  <a:pt x="527" y="207"/>
                </a:cubicBezTo>
                <a:cubicBezTo>
                  <a:pt x="527" y="214"/>
                  <a:pt x="524" y="219"/>
                  <a:pt x="522" y="225"/>
                </a:cubicBezTo>
                <a:cubicBezTo>
                  <a:pt x="520" y="227"/>
                  <a:pt x="519" y="227"/>
                  <a:pt x="520" y="227"/>
                </a:cubicBezTo>
                <a:lnTo>
                  <a:pt x="509" y="228"/>
                </a:lnTo>
                <a:lnTo>
                  <a:pt x="508" y="239"/>
                </a:lnTo>
                <a:cubicBezTo>
                  <a:pt x="507" y="248"/>
                  <a:pt x="503" y="260"/>
                  <a:pt x="498" y="269"/>
                </a:cubicBezTo>
                <a:cubicBezTo>
                  <a:pt x="496" y="273"/>
                  <a:pt x="494" y="277"/>
                  <a:pt x="492" y="280"/>
                </a:cubicBezTo>
                <a:cubicBezTo>
                  <a:pt x="490" y="283"/>
                  <a:pt x="488" y="284"/>
                  <a:pt x="489" y="283"/>
                </a:cubicBezTo>
                <a:lnTo>
                  <a:pt x="482" y="287"/>
                </a:lnTo>
                <a:lnTo>
                  <a:pt x="482" y="295"/>
                </a:lnTo>
                <a:cubicBezTo>
                  <a:pt x="482" y="311"/>
                  <a:pt x="482" y="325"/>
                  <a:pt x="483" y="344"/>
                </a:cubicBezTo>
                <a:lnTo>
                  <a:pt x="483" y="345"/>
                </a:lnTo>
                <a:lnTo>
                  <a:pt x="484" y="347"/>
                </a:lnTo>
                <a:cubicBezTo>
                  <a:pt x="491" y="365"/>
                  <a:pt x="506" y="376"/>
                  <a:pt x="523" y="384"/>
                </a:cubicBezTo>
                <a:cubicBezTo>
                  <a:pt x="539" y="392"/>
                  <a:pt x="558" y="399"/>
                  <a:pt x="575" y="406"/>
                </a:cubicBezTo>
                <a:cubicBezTo>
                  <a:pt x="593" y="414"/>
                  <a:pt x="609" y="422"/>
                  <a:pt x="621" y="434"/>
                </a:cubicBezTo>
                <a:cubicBezTo>
                  <a:pt x="629" y="443"/>
                  <a:pt x="635" y="455"/>
                  <a:pt x="638" y="469"/>
                </a:cubicBezTo>
                <a:lnTo>
                  <a:pt x="493" y="469"/>
                </a:lnTo>
                <a:cubicBezTo>
                  <a:pt x="477" y="455"/>
                  <a:pt x="458" y="445"/>
                  <a:pt x="439" y="437"/>
                </a:cubicBezTo>
                <a:cubicBezTo>
                  <a:pt x="417" y="428"/>
                  <a:pt x="395" y="420"/>
                  <a:pt x="378" y="412"/>
                </a:cubicBezTo>
                <a:cubicBezTo>
                  <a:pt x="361" y="404"/>
                  <a:pt x="351" y="395"/>
                  <a:pt x="347" y="385"/>
                </a:cubicBezTo>
                <a:cubicBezTo>
                  <a:pt x="345" y="367"/>
                  <a:pt x="346" y="353"/>
                  <a:pt x="346" y="337"/>
                </a:cubicBezTo>
                <a:cubicBezTo>
                  <a:pt x="348" y="335"/>
                  <a:pt x="350" y="334"/>
                  <a:pt x="352" y="331"/>
                </a:cubicBezTo>
                <a:cubicBezTo>
                  <a:pt x="355" y="326"/>
                  <a:pt x="359" y="320"/>
                  <a:pt x="362" y="314"/>
                </a:cubicBezTo>
                <a:cubicBezTo>
                  <a:pt x="368" y="302"/>
                  <a:pt x="372" y="288"/>
                  <a:pt x="374" y="274"/>
                </a:cubicBezTo>
                <a:cubicBezTo>
                  <a:pt x="378" y="272"/>
                  <a:pt x="383" y="272"/>
                  <a:pt x="386" y="267"/>
                </a:cubicBezTo>
                <a:cubicBezTo>
                  <a:pt x="393" y="259"/>
                  <a:pt x="397" y="247"/>
                  <a:pt x="399" y="231"/>
                </a:cubicBezTo>
                <a:cubicBezTo>
                  <a:pt x="401" y="216"/>
                  <a:pt x="396" y="206"/>
                  <a:pt x="390" y="199"/>
                </a:cubicBezTo>
                <a:cubicBezTo>
                  <a:pt x="396" y="178"/>
                  <a:pt x="405" y="144"/>
                  <a:pt x="402" y="109"/>
                </a:cubicBezTo>
                <a:cubicBezTo>
                  <a:pt x="398" y="88"/>
                  <a:pt x="395" y="68"/>
                  <a:pt x="384" y="54"/>
                </a:cubicBezTo>
                <a:cubicBezTo>
                  <a:pt x="397" y="46"/>
                  <a:pt x="415" y="40"/>
                  <a:pt x="440" y="40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6" name="Button">
            <a:extLst>
              <a:ext uri="{FF2B5EF4-FFF2-40B4-BE49-F238E27FC236}">
                <a16:creationId xmlns:a16="http://schemas.microsoft.com/office/drawing/2014/main" id="{288B5D53-6C5F-45BC-BFFC-E2FF2C8BEDEE}"/>
              </a:ext>
            </a:extLst>
          </p:cNvPr>
          <p:cNvSpPr/>
          <p:nvPr/>
        </p:nvSpPr>
        <p:spPr>
          <a:xfrm>
            <a:off x="824705" y="4483187"/>
            <a:ext cx="1301275" cy="336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NOWY UŻYTKOWNIK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2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6AB84D8C-3E5F-4F05-820A-F772622FFDA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086" y="888914"/>
            <a:ext cx="11135002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FD51EBCF-13BA-4788-BFD4-EEDF97D981DD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3556" name="Group 231">
            <a:extLst>
              <a:ext uri="{FF2B5EF4-FFF2-40B4-BE49-F238E27FC236}">
                <a16:creationId xmlns:a16="http://schemas.microsoft.com/office/drawing/2014/main" id="{B0FC43F1-CF46-4B80-AA1F-7974EB24B165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3705" name="Label">
              <a:extLst>
                <a:ext uri="{FF2B5EF4-FFF2-40B4-BE49-F238E27FC236}">
                  <a16:creationId xmlns:a16="http://schemas.microsoft.com/office/drawing/2014/main" id="{34241ADE-E4E4-4A49-AA00-740AB02B2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706" name="User">
              <a:extLst>
                <a:ext uri="{FF2B5EF4-FFF2-40B4-BE49-F238E27FC236}">
                  <a16:creationId xmlns:a16="http://schemas.microsoft.com/office/drawing/2014/main" id="{F5B0895A-DC10-4F88-BF2D-FAF77FD5744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30766480-73DA-4274-BA2B-B0B646E25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557" name="Header">
            <a:extLst>
              <a:ext uri="{FF2B5EF4-FFF2-40B4-BE49-F238E27FC236}">
                <a16:creationId xmlns:a16="http://schemas.microsoft.com/office/drawing/2014/main" id="{8C998DC7-4C3E-4E9B-9690-94DD7A22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 KOWALSKI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4E6EDF33-D8DF-4F8B-91D8-D54A7AE1F253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3C5635F0-7E9F-4B0B-A272-D6F296D6FCA9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Użytkownik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03" name="Item">
            <a:extLst>
              <a:ext uri="{FF2B5EF4-FFF2-40B4-BE49-F238E27FC236}">
                <a16:creationId xmlns:a16="http://schemas.microsoft.com/office/drawing/2014/main" id="{F3E6A90B-E191-4D6A-96A8-8D211D8727E1}"/>
              </a:ext>
            </a:extLst>
          </p:cNvPr>
          <p:cNvSpPr/>
          <p:nvPr/>
        </p:nvSpPr>
        <p:spPr>
          <a:xfrm>
            <a:off x="6076950" y="1328738"/>
            <a:ext cx="1570038" cy="384175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Stanowisko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3561" name="Header">
            <a:extLst>
              <a:ext uri="{FF2B5EF4-FFF2-40B4-BE49-F238E27FC236}">
                <a16:creationId xmlns:a16="http://schemas.microsoft.com/office/drawing/2014/main" id="{E7031826-853B-4ECB-8969-8EE584B52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63688"/>
            <a:ext cx="2693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Starszy Inspektor</a:t>
            </a:r>
            <a:endParaRPr lang="en-US" altLang="pl-PL" sz="14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5" name="Item">
            <a:extLst>
              <a:ext uri="{FF2B5EF4-FFF2-40B4-BE49-F238E27FC236}">
                <a16:creationId xmlns:a16="http://schemas.microsoft.com/office/drawing/2014/main" id="{0048B0A2-862F-4368-BDCB-FD35CE62B93A}"/>
              </a:ext>
            </a:extLst>
          </p:cNvPr>
          <p:cNvSpPr/>
          <p:nvPr/>
        </p:nvSpPr>
        <p:spPr>
          <a:xfrm>
            <a:off x="8974138" y="13573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UTWORZONO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3563" name="Header">
            <a:extLst>
              <a:ext uri="{FF2B5EF4-FFF2-40B4-BE49-F238E27FC236}">
                <a16:creationId xmlns:a16="http://schemas.microsoft.com/office/drawing/2014/main" id="{0416FB11-415B-4454-AA82-5BD3B8E82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90675"/>
            <a:ext cx="269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2019-02-15 23:33</a:t>
            </a:r>
            <a:endParaRPr lang="en-US" altLang="pl-PL" sz="1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565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48DCE975-F303-47CD-B4EA-65A50ECC76D3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617027" y="2533650"/>
            <a:ext cx="2960361" cy="3504016"/>
            <a:chOff x="628412" y="1184134"/>
            <a:chExt cx="1833514" cy="1691782"/>
          </a:xfrm>
        </p:grpSpPr>
        <p:sp>
          <p:nvSpPr>
            <p:cNvPr id="80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B0397023-FF8B-404B-8C01-AC5A336012A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33126" y="1230317"/>
              <a:ext cx="1828800" cy="16455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86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DCBEE856-76F5-4BB8-962E-1E065B8A8A3B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8412" y="1184134"/>
              <a:ext cx="323854" cy="757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Oś czasu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566" name="Grupa 36">
            <a:extLst>
              <a:ext uri="{FF2B5EF4-FFF2-40B4-BE49-F238E27FC236}">
                <a16:creationId xmlns:a16="http://schemas.microsoft.com/office/drawing/2014/main" id="{626F67D6-6F22-4942-BA06-607A1DFB7776}"/>
              </a:ext>
            </a:extLst>
          </p:cNvPr>
          <p:cNvGrpSpPr>
            <a:grpSpLocks/>
          </p:cNvGrpSpPr>
          <p:nvPr/>
        </p:nvGrpSpPr>
        <p:grpSpPr bwMode="auto">
          <a:xfrm>
            <a:off x="6009694" y="2811601"/>
            <a:ext cx="2010359" cy="3108187"/>
            <a:chOff x="5979239" y="2788741"/>
            <a:chExt cx="2010618" cy="3107056"/>
          </a:xfrm>
        </p:grpSpPr>
        <p:grpSp>
          <p:nvGrpSpPr>
            <p:cNvPr id="23646" name="Grupa 30">
              <a:extLst>
                <a:ext uri="{FF2B5EF4-FFF2-40B4-BE49-F238E27FC236}">
                  <a16:creationId xmlns:a16="http://schemas.microsoft.com/office/drawing/2014/main" id="{AE884452-94A0-4015-8A80-4D04E37526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7621" y="2788741"/>
              <a:ext cx="1917140" cy="758411"/>
              <a:chOff x="6057621" y="2788741"/>
              <a:chExt cx="1917140" cy="758411"/>
            </a:xfrm>
          </p:grpSpPr>
          <p:cxnSp>
            <p:nvCxnSpPr>
              <p:cNvPr id="794" name="Line">
                <a:extLst>
                  <a:ext uri="{FF2B5EF4-FFF2-40B4-BE49-F238E27FC236}">
                    <a16:creationId xmlns:a16="http://schemas.microsoft.com/office/drawing/2014/main" id="{65651EC0-EA2E-4F31-B166-1747FF822A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7621" y="3171051"/>
                <a:ext cx="0" cy="376101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78" name="Grupa 27">
                <a:extLst>
                  <a:ext uri="{FF2B5EF4-FFF2-40B4-BE49-F238E27FC236}">
                    <a16:creationId xmlns:a16="http://schemas.microsoft.com/office/drawing/2014/main" id="{87FD82A7-A963-4E24-BC8A-DABFA2CACA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87025" y="2788741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23679" name="Grupa 22">
                  <a:extLst>
                    <a:ext uri="{FF2B5EF4-FFF2-40B4-BE49-F238E27FC236}">
                      <a16:creationId xmlns:a16="http://schemas.microsoft.com/office/drawing/2014/main" id="{B0EC61B7-22F8-4C80-8125-9C1497497F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385549" cy="241092"/>
                  <a:chOff x="6287025" y="3851744"/>
                  <a:chExt cx="1385549" cy="241092"/>
                </a:xfrm>
              </p:grpSpPr>
              <p:sp>
                <p:nvSpPr>
                  <p:cNvPr id="23681" name="Edit Properties">
                    <a:extLst>
                      <a:ext uri="{FF2B5EF4-FFF2-40B4-BE49-F238E27FC236}">
                        <a16:creationId xmlns:a16="http://schemas.microsoft.com/office/drawing/2014/main" id="{C90175AF-C280-41E6-A5CA-9746658D0FB9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82" name="Label">
                    <a:extLst>
                      <a:ext uri="{FF2B5EF4-FFF2-40B4-BE49-F238E27FC236}">
                        <a16:creationId xmlns:a16="http://schemas.microsoft.com/office/drawing/2014/main" id="{21D97667-7E5D-4CE4-98BA-5AAE2213BB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22036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23:30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09" name="Text Box">
                  <a:extLst>
                    <a:ext uri="{FF2B5EF4-FFF2-40B4-BE49-F238E27FC236}">
                      <a16:creationId xmlns:a16="http://schemas.microsoft.com/office/drawing/2014/main" id="{26903D46-D97C-4704-B0BD-07C7A9F1D1F1}"/>
                    </a:ext>
                  </a:extLst>
                </p:cNvPr>
                <p:cNvSpPr/>
                <p:nvPr/>
              </p:nvSpPr>
              <p:spPr>
                <a:xfrm>
                  <a:off x="6286250" y="2788603"/>
                  <a:ext cx="1687730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Wydanie decyzji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23647" name="Grupa 31">
              <a:extLst>
                <a:ext uri="{FF2B5EF4-FFF2-40B4-BE49-F238E27FC236}">
                  <a16:creationId xmlns:a16="http://schemas.microsoft.com/office/drawing/2014/main" id="{8BE032CF-2234-4C4C-9036-1747677DF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9239" y="3717208"/>
              <a:ext cx="2010618" cy="751946"/>
              <a:chOff x="5979239" y="3717208"/>
              <a:chExt cx="2010618" cy="751946"/>
            </a:xfrm>
          </p:grpSpPr>
          <p:sp>
            <p:nvSpPr>
              <p:cNvPr id="23675" name="Reply to Message">
                <a:extLst>
                  <a:ext uri="{FF2B5EF4-FFF2-40B4-BE49-F238E27FC236}">
                    <a16:creationId xmlns:a16="http://schemas.microsoft.com/office/drawing/2014/main" id="{DA09E4C5-B11D-4E7C-A23B-A10D7B7D0DD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79239" y="3757531"/>
                <a:ext cx="155575" cy="161925"/>
              </a:xfrm>
              <a:custGeom>
                <a:avLst/>
                <a:gdLst>
                  <a:gd name="T0" fmla="*/ 0 w 640"/>
                  <a:gd name="T1" fmla="*/ 0 h 668"/>
                  <a:gd name="T2" fmla="*/ 0 w 640"/>
                  <a:gd name="T3" fmla="*/ 2147483646 h 668"/>
                  <a:gd name="T4" fmla="*/ 2147483646 w 640"/>
                  <a:gd name="T5" fmla="*/ 2147483646 h 668"/>
                  <a:gd name="T6" fmla="*/ 2147483646 w 640"/>
                  <a:gd name="T7" fmla="*/ 2147483646 h 668"/>
                  <a:gd name="T8" fmla="*/ 2147483646 w 640"/>
                  <a:gd name="T9" fmla="*/ 2147483646 h 668"/>
                  <a:gd name="T10" fmla="*/ 2147483646 w 640"/>
                  <a:gd name="T11" fmla="*/ 2147483646 h 668"/>
                  <a:gd name="T12" fmla="*/ 2147483646 w 640"/>
                  <a:gd name="T13" fmla="*/ 2147483646 h 668"/>
                  <a:gd name="T14" fmla="*/ 2147483646 w 640"/>
                  <a:gd name="T15" fmla="*/ 2147483646 h 668"/>
                  <a:gd name="T16" fmla="*/ 2147483646 w 640"/>
                  <a:gd name="T17" fmla="*/ 2147483646 h 668"/>
                  <a:gd name="T18" fmla="*/ 2147483646 w 640"/>
                  <a:gd name="T19" fmla="*/ 2147483646 h 668"/>
                  <a:gd name="T20" fmla="*/ 2147483646 w 640"/>
                  <a:gd name="T21" fmla="*/ 2147483646 h 668"/>
                  <a:gd name="T22" fmla="*/ 2147483646 w 640"/>
                  <a:gd name="T23" fmla="*/ 2147483646 h 668"/>
                  <a:gd name="T24" fmla="*/ 2147483646 w 640"/>
                  <a:gd name="T25" fmla="*/ 2147483646 h 668"/>
                  <a:gd name="T26" fmla="*/ 2147483646 w 640"/>
                  <a:gd name="T27" fmla="*/ 2147483646 h 668"/>
                  <a:gd name="T28" fmla="*/ 2147483646 w 640"/>
                  <a:gd name="T29" fmla="*/ 2147483646 h 668"/>
                  <a:gd name="T30" fmla="*/ 2147483646 w 640"/>
                  <a:gd name="T31" fmla="*/ 0 h 668"/>
                  <a:gd name="T32" fmla="*/ 0 w 640"/>
                  <a:gd name="T33" fmla="*/ 0 h 668"/>
                  <a:gd name="T34" fmla="*/ 2147483646 w 640"/>
                  <a:gd name="T35" fmla="*/ 2147483646 h 668"/>
                  <a:gd name="T36" fmla="*/ 2147483646 w 640"/>
                  <a:gd name="T37" fmla="*/ 2147483646 h 668"/>
                  <a:gd name="T38" fmla="*/ 2147483646 w 640"/>
                  <a:gd name="T39" fmla="*/ 2147483646 h 668"/>
                  <a:gd name="T40" fmla="*/ 2147483646 w 640"/>
                  <a:gd name="T41" fmla="*/ 2147483646 h 668"/>
                  <a:gd name="T42" fmla="*/ 2147483646 w 640"/>
                  <a:gd name="T43" fmla="*/ 2147483646 h 668"/>
                  <a:gd name="T44" fmla="*/ 2147483646 w 640"/>
                  <a:gd name="T45" fmla="*/ 2147483646 h 668"/>
                  <a:gd name="T46" fmla="*/ 2147483646 w 640"/>
                  <a:gd name="T47" fmla="*/ 2147483646 h 668"/>
                  <a:gd name="T48" fmla="*/ 2147483646 w 640"/>
                  <a:gd name="T49" fmla="*/ 2147483646 h 668"/>
                  <a:gd name="T50" fmla="*/ 2147483646 w 640"/>
                  <a:gd name="T51" fmla="*/ 2147483646 h 668"/>
                  <a:gd name="T52" fmla="*/ 2147483646 w 640"/>
                  <a:gd name="T53" fmla="*/ 2147483646 h 668"/>
                  <a:gd name="T54" fmla="*/ 2147483646 w 640"/>
                  <a:gd name="T55" fmla="*/ 2147483646 h 668"/>
                  <a:gd name="T56" fmla="*/ 2147483646 w 640"/>
                  <a:gd name="T57" fmla="*/ 2147483646 h 668"/>
                  <a:gd name="T58" fmla="*/ 2147483646 w 640"/>
                  <a:gd name="T59" fmla="*/ 2147483646 h 668"/>
                  <a:gd name="T60" fmla="*/ 2147483646 w 640"/>
                  <a:gd name="T61" fmla="*/ 2147483646 h 668"/>
                  <a:gd name="T62" fmla="*/ 2147483646 w 640"/>
                  <a:gd name="T63" fmla="*/ 2147483646 h 668"/>
                  <a:gd name="T64" fmla="*/ 2147483646 w 640"/>
                  <a:gd name="T65" fmla="*/ 2147483646 h 668"/>
                  <a:gd name="T66" fmla="*/ 2147483646 w 640"/>
                  <a:gd name="T67" fmla="*/ 2147483646 h 668"/>
                  <a:gd name="T68" fmla="*/ 2147483646 w 640"/>
                  <a:gd name="T69" fmla="*/ 2147483646 h 668"/>
                  <a:gd name="T70" fmla="*/ 2147483646 w 640"/>
                  <a:gd name="T71" fmla="*/ 2147483646 h 668"/>
                  <a:gd name="T72" fmla="*/ 2147483646 w 640"/>
                  <a:gd name="T73" fmla="*/ 2147483646 h 668"/>
                  <a:gd name="T74" fmla="*/ 2147483646 w 640"/>
                  <a:gd name="T75" fmla="*/ 2147483646 h 668"/>
                  <a:gd name="T76" fmla="*/ 2147483646 w 640"/>
                  <a:gd name="T77" fmla="*/ 2147483646 h 668"/>
                  <a:gd name="T78" fmla="*/ 2147483646 w 640"/>
                  <a:gd name="T79" fmla="*/ 2147483646 h 668"/>
                  <a:gd name="T80" fmla="*/ 2147483646 w 640"/>
                  <a:gd name="T81" fmla="*/ 2147483646 h 668"/>
                  <a:gd name="T82" fmla="*/ 2147483646 w 640"/>
                  <a:gd name="T83" fmla="*/ 2147483646 h 668"/>
                  <a:gd name="T84" fmla="*/ 2147483646 w 640"/>
                  <a:gd name="T85" fmla="*/ 2147483646 h 668"/>
                  <a:gd name="T86" fmla="*/ 2147483646 w 640"/>
                  <a:gd name="T87" fmla="*/ 2147483646 h 668"/>
                  <a:gd name="T88" fmla="*/ 2147483646 w 640"/>
                  <a:gd name="T89" fmla="*/ 2147483646 h 668"/>
                  <a:gd name="T90" fmla="*/ 2147483646 w 640"/>
                  <a:gd name="T91" fmla="*/ 2147483646 h 668"/>
                  <a:gd name="T92" fmla="*/ 2147483646 w 640"/>
                  <a:gd name="T93" fmla="*/ 2147483646 h 668"/>
                  <a:gd name="T94" fmla="*/ 2147483646 w 640"/>
                  <a:gd name="T95" fmla="*/ 2147483646 h 668"/>
                  <a:gd name="T96" fmla="*/ 2147483646 w 640"/>
                  <a:gd name="T97" fmla="*/ 2147483646 h 668"/>
                  <a:gd name="T98" fmla="*/ 2147483646 w 640"/>
                  <a:gd name="T99" fmla="*/ 2147483646 h 668"/>
                  <a:gd name="T100" fmla="*/ 2147483646 w 640"/>
                  <a:gd name="T101" fmla="*/ 2147483646 h 668"/>
                  <a:gd name="T102" fmla="*/ 2147483646 w 640"/>
                  <a:gd name="T103" fmla="*/ 2147483646 h 668"/>
                  <a:gd name="T104" fmla="*/ 2147483646 w 640"/>
                  <a:gd name="T105" fmla="*/ 2147483646 h 668"/>
                  <a:gd name="T106" fmla="*/ 2147483646 w 640"/>
                  <a:gd name="T107" fmla="*/ 2147483646 h 668"/>
                  <a:gd name="T108" fmla="*/ 2147483646 w 640"/>
                  <a:gd name="T109" fmla="*/ 2147483646 h 668"/>
                  <a:gd name="T110" fmla="*/ 2147483646 w 640"/>
                  <a:gd name="T111" fmla="*/ 2147483646 h 668"/>
                  <a:gd name="T112" fmla="*/ 2147483646 w 640"/>
                  <a:gd name="T113" fmla="*/ 2147483646 h 668"/>
                  <a:gd name="T114" fmla="*/ 2147483646 w 640"/>
                  <a:gd name="T115" fmla="*/ 2147483646 h 668"/>
                  <a:gd name="T116" fmla="*/ 2147483646 w 640"/>
                  <a:gd name="T117" fmla="*/ 2147483646 h 668"/>
                  <a:gd name="T118" fmla="*/ 2147483646 w 640"/>
                  <a:gd name="T119" fmla="*/ 2147483646 h 6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40" h="668">
                    <a:moveTo>
                      <a:pt x="0" y="0"/>
                    </a:moveTo>
                    <a:lnTo>
                      <a:pt x="0" y="454"/>
                    </a:lnTo>
                    <a:lnTo>
                      <a:pt x="109" y="454"/>
                    </a:lnTo>
                    <a:cubicBezTo>
                      <a:pt x="105" y="460"/>
                      <a:pt x="106" y="468"/>
                      <a:pt x="112" y="472"/>
                    </a:cubicBezTo>
                    <a:lnTo>
                      <a:pt x="263" y="586"/>
                    </a:lnTo>
                    <a:cubicBezTo>
                      <a:pt x="271" y="593"/>
                      <a:pt x="284" y="587"/>
                      <a:pt x="284" y="576"/>
                    </a:cubicBezTo>
                    <a:lnTo>
                      <a:pt x="284" y="516"/>
                    </a:lnTo>
                    <a:cubicBezTo>
                      <a:pt x="377" y="519"/>
                      <a:pt x="425" y="552"/>
                      <a:pt x="451" y="585"/>
                    </a:cubicBezTo>
                    <a:cubicBezTo>
                      <a:pt x="477" y="619"/>
                      <a:pt x="480" y="653"/>
                      <a:pt x="480" y="653"/>
                    </a:cubicBezTo>
                    <a:cubicBezTo>
                      <a:pt x="480" y="666"/>
                      <a:pt x="506" y="668"/>
                      <a:pt x="506" y="651"/>
                    </a:cubicBezTo>
                    <a:cubicBezTo>
                      <a:pt x="506" y="648"/>
                      <a:pt x="508" y="591"/>
                      <a:pt x="480" y="531"/>
                    </a:cubicBezTo>
                    <a:cubicBezTo>
                      <a:pt x="467" y="503"/>
                      <a:pt x="447" y="476"/>
                      <a:pt x="417" y="454"/>
                    </a:cubicBezTo>
                    <a:lnTo>
                      <a:pt x="640" y="454"/>
                    </a:lnTo>
                    <a:lnTo>
                      <a:pt x="640" y="0"/>
                    </a:lnTo>
                    <a:lnTo>
                      <a:pt x="0" y="0"/>
                    </a:lnTo>
                    <a:close/>
                    <a:moveTo>
                      <a:pt x="26" y="27"/>
                    </a:moveTo>
                    <a:lnTo>
                      <a:pt x="613" y="27"/>
                    </a:lnTo>
                    <a:lnTo>
                      <a:pt x="613" y="57"/>
                    </a:lnTo>
                    <a:cubicBezTo>
                      <a:pt x="607" y="62"/>
                      <a:pt x="381" y="256"/>
                      <a:pt x="362" y="272"/>
                    </a:cubicBezTo>
                    <a:cubicBezTo>
                      <a:pt x="346" y="286"/>
                      <a:pt x="329" y="289"/>
                      <a:pt x="320" y="289"/>
                    </a:cubicBezTo>
                    <a:cubicBezTo>
                      <a:pt x="311" y="289"/>
                      <a:pt x="294" y="286"/>
                      <a:pt x="277" y="272"/>
                    </a:cubicBezTo>
                    <a:cubicBezTo>
                      <a:pt x="258" y="256"/>
                      <a:pt x="32" y="62"/>
                      <a:pt x="26" y="57"/>
                    </a:cubicBezTo>
                    <a:lnTo>
                      <a:pt x="26" y="27"/>
                    </a:lnTo>
                    <a:close/>
                    <a:moveTo>
                      <a:pt x="26" y="92"/>
                    </a:moveTo>
                    <a:cubicBezTo>
                      <a:pt x="49" y="112"/>
                      <a:pt x="126" y="177"/>
                      <a:pt x="192" y="234"/>
                    </a:cubicBezTo>
                    <a:lnTo>
                      <a:pt x="26" y="363"/>
                    </a:lnTo>
                    <a:lnTo>
                      <a:pt x="26" y="92"/>
                    </a:lnTo>
                    <a:close/>
                    <a:moveTo>
                      <a:pt x="613" y="92"/>
                    </a:moveTo>
                    <a:lnTo>
                      <a:pt x="613" y="363"/>
                    </a:lnTo>
                    <a:lnTo>
                      <a:pt x="447" y="234"/>
                    </a:lnTo>
                    <a:cubicBezTo>
                      <a:pt x="514" y="177"/>
                      <a:pt x="590" y="112"/>
                      <a:pt x="613" y="92"/>
                    </a:cubicBezTo>
                    <a:close/>
                    <a:moveTo>
                      <a:pt x="213" y="252"/>
                    </a:moveTo>
                    <a:cubicBezTo>
                      <a:pt x="228" y="265"/>
                      <a:pt x="256" y="289"/>
                      <a:pt x="260" y="292"/>
                    </a:cubicBezTo>
                    <a:cubicBezTo>
                      <a:pt x="282" y="311"/>
                      <a:pt x="305" y="316"/>
                      <a:pt x="320" y="316"/>
                    </a:cubicBezTo>
                    <a:cubicBezTo>
                      <a:pt x="334" y="316"/>
                      <a:pt x="357" y="311"/>
                      <a:pt x="379" y="292"/>
                    </a:cubicBezTo>
                    <a:cubicBezTo>
                      <a:pt x="383" y="289"/>
                      <a:pt x="411" y="265"/>
                      <a:pt x="426" y="252"/>
                    </a:cubicBezTo>
                    <a:lnTo>
                      <a:pt x="613" y="397"/>
                    </a:lnTo>
                    <a:lnTo>
                      <a:pt x="613" y="427"/>
                    </a:lnTo>
                    <a:lnTo>
                      <a:pt x="371" y="427"/>
                    </a:lnTo>
                    <a:cubicBezTo>
                      <a:pt x="370" y="427"/>
                      <a:pt x="369" y="427"/>
                      <a:pt x="369" y="427"/>
                    </a:cubicBezTo>
                    <a:cubicBezTo>
                      <a:pt x="345" y="418"/>
                      <a:pt x="317" y="412"/>
                      <a:pt x="284" y="410"/>
                    </a:cubicBezTo>
                    <a:lnTo>
                      <a:pt x="284" y="347"/>
                    </a:lnTo>
                    <a:cubicBezTo>
                      <a:pt x="284" y="339"/>
                      <a:pt x="278" y="333"/>
                      <a:pt x="270" y="334"/>
                    </a:cubicBezTo>
                    <a:cubicBezTo>
                      <a:pt x="267" y="334"/>
                      <a:pt x="265" y="335"/>
                      <a:pt x="263" y="336"/>
                    </a:cubicBezTo>
                    <a:lnTo>
                      <a:pt x="143" y="427"/>
                    </a:lnTo>
                    <a:lnTo>
                      <a:pt x="26" y="427"/>
                    </a:lnTo>
                    <a:lnTo>
                      <a:pt x="26" y="397"/>
                    </a:lnTo>
                    <a:lnTo>
                      <a:pt x="213" y="252"/>
                    </a:lnTo>
                    <a:close/>
                    <a:moveTo>
                      <a:pt x="257" y="374"/>
                    </a:moveTo>
                    <a:lnTo>
                      <a:pt x="257" y="422"/>
                    </a:lnTo>
                    <a:cubicBezTo>
                      <a:pt x="257" y="429"/>
                      <a:pt x="263" y="435"/>
                      <a:pt x="271" y="435"/>
                    </a:cubicBezTo>
                    <a:cubicBezTo>
                      <a:pt x="351" y="435"/>
                      <a:pt x="421" y="468"/>
                      <a:pt x="456" y="542"/>
                    </a:cubicBezTo>
                    <a:cubicBezTo>
                      <a:pt x="459" y="548"/>
                      <a:pt x="460" y="553"/>
                      <a:pt x="462" y="558"/>
                    </a:cubicBezTo>
                    <a:cubicBezTo>
                      <a:pt x="428" y="521"/>
                      <a:pt x="370" y="488"/>
                      <a:pt x="271" y="488"/>
                    </a:cubicBezTo>
                    <a:cubicBezTo>
                      <a:pt x="263" y="488"/>
                      <a:pt x="257" y="494"/>
                      <a:pt x="257" y="501"/>
                    </a:cubicBezTo>
                    <a:lnTo>
                      <a:pt x="257" y="549"/>
                    </a:lnTo>
                    <a:lnTo>
                      <a:pt x="142" y="461"/>
                    </a:lnTo>
                    <a:cubicBezTo>
                      <a:pt x="180" y="432"/>
                      <a:pt x="219" y="403"/>
                      <a:pt x="257" y="374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802" name="Line">
                <a:extLst>
                  <a:ext uri="{FF2B5EF4-FFF2-40B4-BE49-F238E27FC236}">
                    <a16:creationId xmlns:a16="http://schemas.microsoft.com/office/drawing/2014/main" id="{3E4FD319-3306-4E89-A3B7-E02ED2695C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7621" y="4094640"/>
                <a:ext cx="0" cy="374514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669" name="Grupa 813">
                <a:extLst>
                  <a:ext uri="{FF2B5EF4-FFF2-40B4-BE49-F238E27FC236}">
                    <a16:creationId xmlns:a16="http://schemas.microsoft.com/office/drawing/2014/main" id="{98DCE4EC-B349-4406-AFBF-EA0946AE12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2121" y="3717208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23670" name="Grupa 814">
                  <a:extLst>
                    <a:ext uri="{FF2B5EF4-FFF2-40B4-BE49-F238E27FC236}">
                      <a16:creationId xmlns:a16="http://schemas.microsoft.com/office/drawing/2014/main" id="{63DCA597-529A-4B2E-B81D-4E4DC6487E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370453" cy="241092"/>
                  <a:chOff x="6287025" y="3851744"/>
                  <a:chExt cx="1370453" cy="241092"/>
                </a:xfrm>
              </p:grpSpPr>
              <p:sp>
                <p:nvSpPr>
                  <p:cNvPr id="23672" name="Edit Properties">
                    <a:extLst>
                      <a:ext uri="{FF2B5EF4-FFF2-40B4-BE49-F238E27FC236}">
                        <a16:creationId xmlns:a16="http://schemas.microsoft.com/office/drawing/2014/main" id="{45040351-5A6A-4ED9-91EB-BF4FF8089F39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73" name="Label">
                    <a:extLst>
                      <a:ext uri="{FF2B5EF4-FFF2-40B4-BE49-F238E27FC236}">
                        <a16:creationId xmlns:a16="http://schemas.microsoft.com/office/drawing/2014/main" id="{5D32F963-8A78-4387-B68C-40DEBD8D3C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06940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11:20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16" name="Text Box">
                  <a:extLst>
                    <a:ext uri="{FF2B5EF4-FFF2-40B4-BE49-F238E27FC236}">
                      <a16:creationId xmlns:a16="http://schemas.microsoft.com/office/drawing/2014/main" id="{92713F5A-56E9-4BCA-B56A-AF436AA05017}"/>
                    </a:ext>
                  </a:extLst>
                </p:cNvPr>
                <p:cNvSpPr/>
                <p:nvPr/>
              </p:nvSpPr>
              <p:spPr>
                <a:xfrm>
                  <a:off x="6287031" y="2794833"/>
                  <a:ext cx="1687730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Wydanie decyzji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23648" name="Grupa 33">
              <a:extLst>
                <a:ext uri="{FF2B5EF4-FFF2-40B4-BE49-F238E27FC236}">
                  <a16:creationId xmlns:a16="http://schemas.microsoft.com/office/drawing/2014/main" id="{A2463764-5D7A-4BD8-BBA0-44D71DC89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2857" y="4588449"/>
              <a:ext cx="1890620" cy="696383"/>
              <a:chOff x="6052857" y="4588449"/>
              <a:chExt cx="1890620" cy="696383"/>
            </a:xfrm>
          </p:grpSpPr>
          <p:grpSp>
            <p:nvGrpSpPr>
              <p:cNvPr id="23659" name="Grupa 818">
                <a:extLst>
                  <a:ext uri="{FF2B5EF4-FFF2-40B4-BE49-F238E27FC236}">
                    <a16:creationId xmlns:a16="http://schemas.microsoft.com/office/drawing/2014/main" id="{C54C0CAD-27AB-454A-A1A5-171A976054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55741" y="4588449"/>
                <a:ext cx="1687736" cy="495672"/>
                <a:chOff x="6287025" y="2788741"/>
                <a:chExt cx="1687736" cy="495672"/>
              </a:xfrm>
            </p:grpSpPr>
            <p:grpSp>
              <p:nvGrpSpPr>
                <p:cNvPr id="23661" name="Grupa 819">
                  <a:extLst>
                    <a:ext uri="{FF2B5EF4-FFF2-40B4-BE49-F238E27FC236}">
                      <a16:creationId xmlns:a16="http://schemas.microsoft.com/office/drawing/2014/main" id="{AFF15533-A812-4596-97E9-F9C7DBC7F1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14146" y="3043321"/>
                  <a:ext cx="1416833" cy="241092"/>
                  <a:chOff x="6287025" y="3851744"/>
                  <a:chExt cx="1416833" cy="241092"/>
                </a:xfrm>
              </p:grpSpPr>
              <p:sp>
                <p:nvSpPr>
                  <p:cNvPr id="23663" name="Edit Properties">
                    <a:extLst>
                      <a:ext uri="{FF2B5EF4-FFF2-40B4-BE49-F238E27FC236}">
                        <a16:creationId xmlns:a16="http://schemas.microsoft.com/office/drawing/2014/main" id="{E0D7BCF7-0385-464B-B00A-F2CE1E491252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287025" y="3902549"/>
                    <a:ext cx="163513" cy="163512"/>
                  </a:xfrm>
                  <a:custGeom>
                    <a:avLst/>
                    <a:gdLst>
                      <a:gd name="T0" fmla="*/ 0 w 672"/>
                      <a:gd name="T1" fmla="*/ 2147483646 h 669"/>
                      <a:gd name="T2" fmla="*/ 2147483646 w 672"/>
                      <a:gd name="T3" fmla="*/ 2147483646 h 669"/>
                      <a:gd name="T4" fmla="*/ 2147483646 w 672"/>
                      <a:gd name="T5" fmla="*/ 2147483646 h 669"/>
                      <a:gd name="T6" fmla="*/ 2147483646 w 672"/>
                      <a:gd name="T7" fmla="*/ 2147483646 h 669"/>
                      <a:gd name="T8" fmla="*/ 2147483646 w 672"/>
                      <a:gd name="T9" fmla="*/ 2147483646 h 669"/>
                      <a:gd name="T10" fmla="*/ 2147483646 w 672"/>
                      <a:gd name="T11" fmla="*/ 2147483646 h 669"/>
                      <a:gd name="T12" fmla="*/ 2147483646 w 672"/>
                      <a:gd name="T13" fmla="*/ 2147483646 h 669"/>
                      <a:gd name="T14" fmla="*/ 2147483646 w 672"/>
                      <a:gd name="T15" fmla="*/ 0 h 669"/>
                      <a:gd name="T16" fmla="*/ 2147483646 w 672"/>
                      <a:gd name="T17" fmla="*/ 2147483646 h 669"/>
                      <a:gd name="T18" fmla="*/ 2147483646 w 672"/>
                      <a:gd name="T19" fmla="*/ 2147483646 h 669"/>
                      <a:gd name="T20" fmla="*/ 2147483646 w 672"/>
                      <a:gd name="T21" fmla="*/ 2147483646 h 669"/>
                      <a:gd name="T22" fmla="*/ 2147483646 w 672"/>
                      <a:gd name="T23" fmla="*/ 2147483646 h 669"/>
                      <a:gd name="T24" fmla="*/ 2147483646 w 672"/>
                      <a:gd name="T25" fmla="*/ 2147483646 h 669"/>
                      <a:gd name="T26" fmla="*/ 2147483646 w 672"/>
                      <a:gd name="T27" fmla="*/ 2147483646 h 669"/>
                      <a:gd name="T28" fmla="*/ 2147483646 w 672"/>
                      <a:gd name="T29" fmla="*/ 2147483646 h 669"/>
                      <a:gd name="T30" fmla="*/ 2147483646 w 672"/>
                      <a:gd name="T31" fmla="*/ 2147483646 h 669"/>
                      <a:gd name="T32" fmla="*/ 2147483646 w 672"/>
                      <a:gd name="T33" fmla="*/ 2147483646 h 669"/>
                      <a:gd name="T34" fmla="*/ 2147483646 w 672"/>
                      <a:gd name="T35" fmla="*/ 2147483646 h 669"/>
                      <a:gd name="T36" fmla="*/ 2147483646 w 672"/>
                      <a:gd name="T37" fmla="*/ 2147483646 h 669"/>
                      <a:gd name="T38" fmla="*/ 2147483646 w 672"/>
                      <a:gd name="T39" fmla="*/ 2147483646 h 669"/>
                      <a:gd name="T40" fmla="*/ 2147483646 w 672"/>
                      <a:gd name="T41" fmla="*/ 2147483646 h 669"/>
                      <a:gd name="T42" fmla="*/ 2147483646 w 672"/>
                      <a:gd name="T43" fmla="*/ 2147483646 h 669"/>
                      <a:gd name="T44" fmla="*/ 2147483646 w 672"/>
                      <a:gd name="T45" fmla="*/ 2147483646 h 669"/>
                      <a:gd name="T46" fmla="*/ 2147483646 w 672"/>
                      <a:gd name="T47" fmla="*/ 2147483646 h 669"/>
                      <a:gd name="T48" fmla="*/ 2147483646 w 672"/>
                      <a:gd name="T49" fmla="*/ 2147483646 h 669"/>
                      <a:gd name="T50" fmla="*/ 2147483646 w 672"/>
                      <a:gd name="T51" fmla="*/ 2147483646 h 669"/>
                      <a:gd name="T52" fmla="*/ 2147483646 w 672"/>
                      <a:gd name="T53" fmla="*/ 2147483646 h 669"/>
                      <a:gd name="T54" fmla="*/ 2147483646 w 672"/>
                      <a:gd name="T55" fmla="*/ 2147483646 h 669"/>
                      <a:gd name="T56" fmla="*/ 2147483646 w 672"/>
                      <a:gd name="T57" fmla="*/ 2147483646 h 669"/>
                      <a:gd name="T58" fmla="*/ 2147483646 w 672"/>
                      <a:gd name="T59" fmla="*/ 2147483646 h 669"/>
                      <a:gd name="T60" fmla="*/ 2147483646 w 672"/>
                      <a:gd name="T61" fmla="*/ 2147483646 h 669"/>
                      <a:gd name="T62" fmla="*/ 2147483646 w 672"/>
                      <a:gd name="T63" fmla="*/ 2147483646 h 669"/>
                      <a:gd name="T64" fmla="*/ 2147483646 w 672"/>
                      <a:gd name="T65" fmla="*/ 2147483646 h 669"/>
                      <a:gd name="T66" fmla="*/ 2147483646 w 672"/>
                      <a:gd name="T67" fmla="*/ 2147483646 h 669"/>
                      <a:gd name="T68" fmla="*/ 2147483646 w 672"/>
                      <a:gd name="T69" fmla="*/ 2147483646 h 669"/>
                      <a:gd name="T70" fmla="*/ 2147483646 w 672"/>
                      <a:gd name="T71" fmla="*/ 2147483646 h 669"/>
                      <a:gd name="T72" fmla="*/ 2147483646 w 672"/>
                      <a:gd name="T73" fmla="*/ 2147483646 h 669"/>
                      <a:gd name="T74" fmla="*/ 2147483646 w 672"/>
                      <a:gd name="T75" fmla="*/ 2147483646 h 669"/>
                      <a:gd name="T76" fmla="*/ 2147483646 w 672"/>
                      <a:gd name="T77" fmla="*/ 2147483646 h 669"/>
                      <a:gd name="T78" fmla="*/ 2147483646 w 672"/>
                      <a:gd name="T79" fmla="*/ 2147483646 h 669"/>
                      <a:gd name="T80" fmla="*/ 2147483646 w 672"/>
                      <a:gd name="T81" fmla="*/ 2147483646 h 6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672" h="669">
                        <a:moveTo>
                          <a:pt x="37" y="0"/>
                        </a:moveTo>
                        <a:cubicBezTo>
                          <a:pt x="17" y="0"/>
                          <a:pt x="0" y="17"/>
                          <a:pt x="0" y="38"/>
                        </a:cubicBezTo>
                        <a:cubicBezTo>
                          <a:pt x="0" y="203"/>
                          <a:pt x="0" y="368"/>
                          <a:pt x="0" y="534"/>
                        </a:cubicBezTo>
                        <a:cubicBezTo>
                          <a:pt x="0" y="541"/>
                          <a:pt x="6" y="547"/>
                          <a:pt x="13" y="547"/>
                        </a:cubicBezTo>
                        <a:lnTo>
                          <a:pt x="320" y="547"/>
                        </a:lnTo>
                        <a:cubicBezTo>
                          <a:pt x="327" y="547"/>
                          <a:pt x="333" y="541"/>
                          <a:pt x="333" y="534"/>
                        </a:cubicBezTo>
                        <a:cubicBezTo>
                          <a:pt x="333" y="527"/>
                          <a:pt x="327" y="520"/>
                          <a:pt x="320" y="520"/>
                        </a:cubicBezTo>
                        <a:lnTo>
                          <a:pt x="26" y="520"/>
                        </a:lnTo>
                        <a:lnTo>
                          <a:pt x="26" y="120"/>
                        </a:lnTo>
                        <a:lnTo>
                          <a:pt x="560" y="120"/>
                        </a:lnTo>
                        <a:lnTo>
                          <a:pt x="560" y="294"/>
                        </a:lnTo>
                        <a:cubicBezTo>
                          <a:pt x="560" y="301"/>
                          <a:pt x="566" y="307"/>
                          <a:pt x="573" y="307"/>
                        </a:cubicBezTo>
                        <a:cubicBezTo>
                          <a:pt x="580" y="307"/>
                          <a:pt x="586" y="301"/>
                          <a:pt x="586" y="294"/>
                        </a:cubicBezTo>
                        <a:cubicBezTo>
                          <a:pt x="586" y="208"/>
                          <a:pt x="586" y="123"/>
                          <a:pt x="586" y="38"/>
                        </a:cubicBezTo>
                        <a:cubicBezTo>
                          <a:pt x="586" y="17"/>
                          <a:pt x="569" y="0"/>
                          <a:pt x="549" y="0"/>
                        </a:cubicBezTo>
                        <a:lnTo>
                          <a:pt x="37" y="0"/>
                        </a:lnTo>
                        <a:close/>
                        <a:moveTo>
                          <a:pt x="37" y="27"/>
                        </a:moveTo>
                        <a:lnTo>
                          <a:pt x="549" y="27"/>
                        </a:lnTo>
                        <a:cubicBezTo>
                          <a:pt x="555" y="27"/>
                          <a:pt x="560" y="32"/>
                          <a:pt x="560" y="38"/>
                        </a:cubicBezTo>
                        <a:lnTo>
                          <a:pt x="560" y="94"/>
                        </a:lnTo>
                        <a:lnTo>
                          <a:pt x="26" y="94"/>
                        </a:lnTo>
                        <a:lnTo>
                          <a:pt x="26" y="38"/>
                        </a:lnTo>
                        <a:cubicBezTo>
                          <a:pt x="26" y="32"/>
                          <a:pt x="31" y="27"/>
                          <a:pt x="37" y="27"/>
                        </a:cubicBezTo>
                        <a:close/>
                        <a:moveTo>
                          <a:pt x="93" y="200"/>
                        </a:moveTo>
                        <a:lnTo>
                          <a:pt x="93" y="227"/>
                        </a:lnTo>
                        <a:lnTo>
                          <a:pt x="146" y="227"/>
                        </a:lnTo>
                        <a:lnTo>
                          <a:pt x="146" y="200"/>
                        </a:lnTo>
                        <a:lnTo>
                          <a:pt x="93" y="200"/>
                        </a:lnTo>
                        <a:close/>
                        <a:moveTo>
                          <a:pt x="186" y="200"/>
                        </a:moveTo>
                        <a:lnTo>
                          <a:pt x="186" y="227"/>
                        </a:lnTo>
                        <a:lnTo>
                          <a:pt x="493" y="227"/>
                        </a:lnTo>
                        <a:lnTo>
                          <a:pt x="493" y="200"/>
                        </a:lnTo>
                        <a:lnTo>
                          <a:pt x="186" y="200"/>
                        </a:lnTo>
                        <a:close/>
                        <a:moveTo>
                          <a:pt x="93" y="267"/>
                        </a:moveTo>
                        <a:lnTo>
                          <a:pt x="93" y="294"/>
                        </a:lnTo>
                        <a:lnTo>
                          <a:pt x="146" y="294"/>
                        </a:lnTo>
                        <a:lnTo>
                          <a:pt x="146" y="267"/>
                        </a:lnTo>
                        <a:lnTo>
                          <a:pt x="93" y="267"/>
                        </a:lnTo>
                        <a:close/>
                        <a:moveTo>
                          <a:pt x="186" y="267"/>
                        </a:moveTo>
                        <a:lnTo>
                          <a:pt x="186" y="294"/>
                        </a:lnTo>
                        <a:lnTo>
                          <a:pt x="493" y="294"/>
                        </a:lnTo>
                        <a:lnTo>
                          <a:pt x="493" y="267"/>
                        </a:lnTo>
                        <a:lnTo>
                          <a:pt x="186" y="267"/>
                        </a:lnTo>
                        <a:close/>
                        <a:moveTo>
                          <a:pt x="612" y="332"/>
                        </a:moveTo>
                        <a:cubicBezTo>
                          <a:pt x="598" y="332"/>
                          <a:pt x="584" y="338"/>
                          <a:pt x="573" y="348"/>
                        </a:cubicBezTo>
                        <a:cubicBezTo>
                          <a:pt x="570" y="351"/>
                          <a:pt x="566" y="356"/>
                          <a:pt x="564" y="358"/>
                        </a:cubicBezTo>
                        <a:lnTo>
                          <a:pt x="358" y="564"/>
                        </a:lnTo>
                        <a:cubicBezTo>
                          <a:pt x="357" y="566"/>
                          <a:pt x="355" y="568"/>
                          <a:pt x="355" y="570"/>
                        </a:cubicBezTo>
                        <a:lnTo>
                          <a:pt x="332" y="650"/>
                        </a:lnTo>
                        <a:cubicBezTo>
                          <a:pt x="329" y="659"/>
                          <a:pt x="339" y="669"/>
                          <a:pt x="348" y="667"/>
                        </a:cubicBezTo>
                        <a:lnTo>
                          <a:pt x="428" y="645"/>
                        </a:lnTo>
                        <a:cubicBezTo>
                          <a:pt x="431" y="645"/>
                          <a:pt x="433" y="643"/>
                          <a:pt x="434" y="642"/>
                        </a:cubicBezTo>
                        <a:lnTo>
                          <a:pt x="645" y="432"/>
                        </a:lnTo>
                        <a:cubicBezTo>
                          <a:pt x="648" y="429"/>
                          <a:pt x="648" y="428"/>
                          <a:pt x="650" y="426"/>
                        </a:cubicBezTo>
                        <a:cubicBezTo>
                          <a:pt x="671" y="404"/>
                          <a:pt x="672" y="370"/>
                          <a:pt x="650" y="348"/>
                        </a:cubicBezTo>
                        <a:cubicBezTo>
                          <a:pt x="640" y="338"/>
                          <a:pt x="626" y="332"/>
                          <a:pt x="612" y="332"/>
                        </a:cubicBezTo>
                        <a:close/>
                        <a:moveTo>
                          <a:pt x="93" y="334"/>
                        </a:moveTo>
                        <a:lnTo>
                          <a:pt x="93" y="360"/>
                        </a:lnTo>
                        <a:lnTo>
                          <a:pt x="146" y="360"/>
                        </a:lnTo>
                        <a:lnTo>
                          <a:pt x="146" y="334"/>
                        </a:lnTo>
                        <a:lnTo>
                          <a:pt x="93" y="334"/>
                        </a:lnTo>
                        <a:close/>
                        <a:moveTo>
                          <a:pt x="186" y="334"/>
                        </a:moveTo>
                        <a:lnTo>
                          <a:pt x="186" y="360"/>
                        </a:lnTo>
                        <a:lnTo>
                          <a:pt x="493" y="360"/>
                        </a:lnTo>
                        <a:lnTo>
                          <a:pt x="493" y="334"/>
                        </a:lnTo>
                        <a:lnTo>
                          <a:pt x="186" y="334"/>
                        </a:lnTo>
                        <a:close/>
                        <a:moveTo>
                          <a:pt x="583" y="377"/>
                        </a:moveTo>
                        <a:lnTo>
                          <a:pt x="623" y="417"/>
                        </a:lnTo>
                        <a:lnTo>
                          <a:pt x="418" y="620"/>
                        </a:lnTo>
                        <a:lnTo>
                          <a:pt x="379" y="582"/>
                        </a:lnTo>
                        <a:lnTo>
                          <a:pt x="380" y="581"/>
                        </a:lnTo>
                        <a:lnTo>
                          <a:pt x="583" y="377"/>
                        </a:lnTo>
                        <a:close/>
                        <a:moveTo>
                          <a:pt x="93" y="400"/>
                        </a:moveTo>
                        <a:lnTo>
                          <a:pt x="93" y="427"/>
                        </a:lnTo>
                        <a:lnTo>
                          <a:pt x="146" y="427"/>
                        </a:lnTo>
                        <a:lnTo>
                          <a:pt x="146" y="400"/>
                        </a:lnTo>
                        <a:lnTo>
                          <a:pt x="93" y="400"/>
                        </a:lnTo>
                        <a:close/>
                        <a:moveTo>
                          <a:pt x="186" y="400"/>
                        </a:moveTo>
                        <a:lnTo>
                          <a:pt x="186" y="427"/>
                        </a:lnTo>
                        <a:lnTo>
                          <a:pt x="440" y="427"/>
                        </a:lnTo>
                        <a:lnTo>
                          <a:pt x="440" y="400"/>
                        </a:lnTo>
                        <a:lnTo>
                          <a:pt x="186" y="40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64" name="Label">
                    <a:extLst>
                      <a:ext uri="{FF2B5EF4-FFF2-40B4-BE49-F238E27FC236}">
                        <a16:creationId xmlns:a16="http://schemas.microsoft.com/office/drawing/2014/main" id="{BCCA9B52-C107-48EC-AF36-1A2437D552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0538" y="3851744"/>
                    <a:ext cx="1253320" cy="24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3152" tIns="50800" rIns="73152" bIns="50800" anchor="ctr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pl-PL" altLang="pl-PL" sz="900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2019-01-28 14:20</a:t>
                    </a:r>
                    <a:endParaRPr lang="en-US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821" name="Text Box">
                  <a:extLst>
                    <a:ext uri="{FF2B5EF4-FFF2-40B4-BE49-F238E27FC236}">
                      <a16:creationId xmlns:a16="http://schemas.microsoft.com/office/drawing/2014/main" id="{158AD845-EB25-4C0D-9379-1611D85B08F4}"/>
                    </a:ext>
                  </a:extLst>
                </p:cNvPr>
                <p:cNvSpPr/>
                <p:nvPr/>
              </p:nvSpPr>
              <p:spPr>
                <a:xfrm>
                  <a:off x="6287367" y="2788465"/>
                  <a:ext cx="1687731" cy="24121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50800" bIns="50800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l-PL" sz="900" b="1" dirty="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Wydanie decyzji</a:t>
                  </a:r>
                  <a:endParaRPr lang="en-US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cxnSp>
            <p:nvCxnSpPr>
              <p:cNvPr id="827" name="Line">
                <a:extLst>
                  <a:ext uri="{FF2B5EF4-FFF2-40B4-BE49-F238E27FC236}">
                    <a16:creationId xmlns:a16="http://schemas.microsoft.com/office/drawing/2014/main" id="{EDA3DDF3-BA96-4300-8D44-F7E0A58770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52857" y="4908732"/>
                <a:ext cx="0" cy="376100"/>
              </a:xfrm>
              <a:prstGeom prst="line">
                <a:avLst/>
              </a:prstGeom>
              <a:ln w="63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51" name="Grupa 829">
              <a:extLst>
                <a:ext uri="{FF2B5EF4-FFF2-40B4-BE49-F238E27FC236}">
                  <a16:creationId xmlns:a16="http://schemas.microsoft.com/office/drawing/2014/main" id="{E5A76294-D825-42C2-ADD7-2FE089DDA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3357" y="5400125"/>
              <a:ext cx="1687736" cy="495672"/>
              <a:chOff x="6287025" y="2788741"/>
              <a:chExt cx="1687736" cy="495672"/>
            </a:xfrm>
          </p:grpSpPr>
          <p:grpSp>
            <p:nvGrpSpPr>
              <p:cNvPr id="23652" name="Grupa 830">
                <a:extLst>
                  <a:ext uri="{FF2B5EF4-FFF2-40B4-BE49-F238E27FC236}">
                    <a16:creationId xmlns:a16="http://schemas.microsoft.com/office/drawing/2014/main" id="{648B9294-6647-4BB2-81CB-FECD2F9DA1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14146" y="3043321"/>
                <a:ext cx="1419217" cy="241092"/>
                <a:chOff x="6287025" y="3851744"/>
                <a:chExt cx="1419217" cy="241092"/>
              </a:xfrm>
            </p:grpSpPr>
            <p:sp>
              <p:nvSpPr>
                <p:cNvPr id="23654" name="Edit Properties">
                  <a:extLst>
                    <a:ext uri="{FF2B5EF4-FFF2-40B4-BE49-F238E27FC236}">
                      <a16:creationId xmlns:a16="http://schemas.microsoft.com/office/drawing/2014/main" id="{7DB5E3EB-8905-4748-9EB2-02C8FEC2BAA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287025" y="3902549"/>
                  <a:ext cx="163513" cy="163512"/>
                </a:xfrm>
                <a:custGeom>
                  <a:avLst/>
                  <a:gdLst>
                    <a:gd name="T0" fmla="*/ 0 w 672"/>
                    <a:gd name="T1" fmla="*/ 2147483646 h 669"/>
                    <a:gd name="T2" fmla="*/ 2147483646 w 672"/>
                    <a:gd name="T3" fmla="*/ 2147483646 h 669"/>
                    <a:gd name="T4" fmla="*/ 2147483646 w 672"/>
                    <a:gd name="T5" fmla="*/ 2147483646 h 669"/>
                    <a:gd name="T6" fmla="*/ 2147483646 w 672"/>
                    <a:gd name="T7" fmla="*/ 2147483646 h 669"/>
                    <a:gd name="T8" fmla="*/ 2147483646 w 672"/>
                    <a:gd name="T9" fmla="*/ 2147483646 h 669"/>
                    <a:gd name="T10" fmla="*/ 2147483646 w 672"/>
                    <a:gd name="T11" fmla="*/ 2147483646 h 669"/>
                    <a:gd name="T12" fmla="*/ 2147483646 w 672"/>
                    <a:gd name="T13" fmla="*/ 2147483646 h 669"/>
                    <a:gd name="T14" fmla="*/ 2147483646 w 672"/>
                    <a:gd name="T15" fmla="*/ 0 h 669"/>
                    <a:gd name="T16" fmla="*/ 2147483646 w 672"/>
                    <a:gd name="T17" fmla="*/ 2147483646 h 669"/>
                    <a:gd name="T18" fmla="*/ 2147483646 w 672"/>
                    <a:gd name="T19" fmla="*/ 2147483646 h 669"/>
                    <a:gd name="T20" fmla="*/ 2147483646 w 672"/>
                    <a:gd name="T21" fmla="*/ 2147483646 h 669"/>
                    <a:gd name="T22" fmla="*/ 2147483646 w 672"/>
                    <a:gd name="T23" fmla="*/ 2147483646 h 669"/>
                    <a:gd name="T24" fmla="*/ 2147483646 w 672"/>
                    <a:gd name="T25" fmla="*/ 2147483646 h 669"/>
                    <a:gd name="T26" fmla="*/ 2147483646 w 672"/>
                    <a:gd name="T27" fmla="*/ 2147483646 h 669"/>
                    <a:gd name="T28" fmla="*/ 2147483646 w 672"/>
                    <a:gd name="T29" fmla="*/ 2147483646 h 669"/>
                    <a:gd name="T30" fmla="*/ 2147483646 w 672"/>
                    <a:gd name="T31" fmla="*/ 2147483646 h 669"/>
                    <a:gd name="T32" fmla="*/ 2147483646 w 672"/>
                    <a:gd name="T33" fmla="*/ 2147483646 h 669"/>
                    <a:gd name="T34" fmla="*/ 2147483646 w 672"/>
                    <a:gd name="T35" fmla="*/ 2147483646 h 669"/>
                    <a:gd name="T36" fmla="*/ 2147483646 w 672"/>
                    <a:gd name="T37" fmla="*/ 2147483646 h 669"/>
                    <a:gd name="T38" fmla="*/ 2147483646 w 672"/>
                    <a:gd name="T39" fmla="*/ 2147483646 h 669"/>
                    <a:gd name="T40" fmla="*/ 2147483646 w 672"/>
                    <a:gd name="T41" fmla="*/ 2147483646 h 669"/>
                    <a:gd name="T42" fmla="*/ 2147483646 w 672"/>
                    <a:gd name="T43" fmla="*/ 2147483646 h 669"/>
                    <a:gd name="T44" fmla="*/ 2147483646 w 672"/>
                    <a:gd name="T45" fmla="*/ 2147483646 h 669"/>
                    <a:gd name="T46" fmla="*/ 2147483646 w 672"/>
                    <a:gd name="T47" fmla="*/ 2147483646 h 669"/>
                    <a:gd name="T48" fmla="*/ 2147483646 w 672"/>
                    <a:gd name="T49" fmla="*/ 2147483646 h 669"/>
                    <a:gd name="T50" fmla="*/ 2147483646 w 672"/>
                    <a:gd name="T51" fmla="*/ 2147483646 h 669"/>
                    <a:gd name="T52" fmla="*/ 2147483646 w 672"/>
                    <a:gd name="T53" fmla="*/ 2147483646 h 669"/>
                    <a:gd name="T54" fmla="*/ 2147483646 w 672"/>
                    <a:gd name="T55" fmla="*/ 2147483646 h 669"/>
                    <a:gd name="T56" fmla="*/ 2147483646 w 672"/>
                    <a:gd name="T57" fmla="*/ 2147483646 h 669"/>
                    <a:gd name="T58" fmla="*/ 2147483646 w 672"/>
                    <a:gd name="T59" fmla="*/ 2147483646 h 669"/>
                    <a:gd name="T60" fmla="*/ 2147483646 w 672"/>
                    <a:gd name="T61" fmla="*/ 2147483646 h 669"/>
                    <a:gd name="T62" fmla="*/ 2147483646 w 672"/>
                    <a:gd name="T63" fmla="*/ 2147483646 h 669"/>
                    <a:gd name="T64" fmla="*/ 2147483646 w 672"/>
                    <a:gd name="T65" fmla="*/ 2147483646 h 669"/>
                    <a:gd name="T66" fmla="*/ 2147483646 w 672"/>
                    <a:gd name="T67" fmla="*/ 2147483646 h 669"/>
                    <a:gd name="T68" fmla="*/ 2147483646 w 672"/>
                    <a:gd name="T69" fmla="*/ 2147483646 h 669"/>
                    <a:gd name="T70" fmla="*/ 2147483646 w 672"/>
                    <a:gd name="T71" fmla="*/ 2147483646 h 669"/>
                    <a:gd name="T72" fmla="*/ 2147483646 w 672"/>
                    <a:gd name="T73" fmla="*/ 2147483646 h 669"/>
                    <a:gd name="T74" fmla="*/ 2147483646 w 672"/>
                    <a:gd name="T75" fmla="*/ 2147483646 h 669"/>
                    <a:gd name="T76" fmla="*/ 2147483646 w 672"/>
                    <a:gd name="T77" fmla="*/ 2147483646 h 669"/>
                    <a:gd name="T78" fmla="*/ 2147483646 w 672"/>
                    <a:gd name="T79" fmla="*/ 2147483646 h 669"/>
                    <a:gd name="T80" fmla="*/ 2147483646 w 672"/>
                    <a:gd name="T81" fmla="*/ 2147483646 h 66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672" h="669">
                      <a:moveTo>
                        <a:pt x="37" y="0"/>
                      </a:move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203"/>
                        <a:pt x="0" y="368"/>
                        <a:pt x="0" y="534"/>
                      </a:cubicBezTo>
                      <a:cubicBezTo>
                        <a:pt x="0" y="541"/>
                        <a:pt x="6" y="547"/>
                        <a:pt x="13" y="547"/>
                      </a:cubicBezTo>
                      <a:lnTo>
                        <a:pt x="320" y="547"/>
                      </a:lnTo>
                      <a:cubicBezTo>
                        <a:pt x="327" y="547"/>
                        <a:pt x="333" y="541"/>
                        <a:pt x="333" y="534"/>
                      </a:cubicBezTo>
                      <a:cubicBezTo>
                        <a:pt x="333" y="527"/>
                        <a:pt x="327" y="520"/>
                        <a:pt x="320" y="520"/>
                      </a:cubicBezTo>
                      <a:lnTo>
                        <a:pt x="26" y="520"/>
                      </a:lnTo>
                      <a:lnTo>
                        <a:pt x="26" y="120"/>
                      </a:lnTo>
                      <a:lnTo>
                        <a:pt x="560" y="120"/>
                      </a:lnTo>
                      <a:lnTo>
                        <a:pt x="560" y="294"/>
                      </a:lnTo>
                      <a:cubicBezTo>
                        <a:pt x="560" y="301"/>
                        <a:pt x="566" y="307"/>
                        <a:pt x="573" y="307"/>
                      </a:cubicBezTo>
                      <a:cubicBezTo>
                        <a:pt x="580" y="307"/>
                        <a:pt x="586" y="301"/>
                        <a:pt x="586" y="294"/>
                      </a:cubicBezTo>
                      <a:cubicBezTo>
                        <a:pt x="586" y="208"/>
                        <a:pt x="586" y="123"/>
                        <a:pt x="586" y="38"/>
                      </a:cubicBezTo>
                      <a:cubicBezTo>
                        <a:pt x="586" y="17"/>
                        <a:pt x="569" y="0"/>
                        <a:pt x="549" y="0"/>
                      </a:cubicBezTo>
                      <a:lnTo>
                        <a:pt x="37" y="0"/>
                      </a:lnTo>
                      <a:close/>
                      <a:moveTo>
                        <a:pt x="37" y="27"/>
                      </a:moveTo>
                      <a:lnTo>
                        <a:pt x="549" y="27"/>
                      </a:lnTo>
                      <a:cubicBezTo>
                        <a:pt x="555" y="27"/>
                        <a:pt x="560" y="32"/>
                        <a:pt x="560" y="38"/>
                      </a:cubicBezTo>
                      <a:lnTo>
                        <a:pt x="560" y="94"/>
                      </a:lnTo>
                      <a:lnTo>
                        <a:pt x="26" y="94"/>
                      </a:lnTo>
                      <a:lnTo>
                        <a:pt x="26" y="38"/>
                      </a:lnTo>
                      <a:cubicBezTo>
                        <a:pt x="26" y="32"/>
                        <a:pt x="31" y="27"/>
                        <a:pt x="37" y="27"/>
                      </a:cubicBezTo>
                      <a:close/>
                      <a:moveTo>
                        <a:pt x="93" y="200"/>
                      </a:moveTo>
                      <a:lnTo>
                        <a:pt x="93" y="227"/>
                      </a:lnTo>
                      <a:lnTo>
                        <a:pt x="146" y="227"/>
                      </a:lnTo>
                      <a:lnTo>
                        <a:pt x="146" y="200"/>
                      </a:lnTo>
                      <a:lnTo>
                        <a:pt x="93" y="200"/>
                      </a:lnTo>
                      <a:close/>
                      <a:moveTo>
                        <a:pt x="186" y="200"/>
                      </a:moveTo>
                      <a:lnTo>
                        <a:pt x="186" y="227"/>
                      </a:lnTo>
                      <a:lnTo>
                        <a:pt x="493" y="227"/>
                      </a:lnTo>
                      <a:lnTo>
                        <a:pt x="493" y="200"/>
                      </a:lnTo>
                      <a:lnTo>
                        <a:pt x="186" y="200"/>
                      </a:lnTo>
                      <a:close/>
                      <a:moveTo>
                        <a:pt x="93" y="267"/>
                      </a:moveTo>
                      <a:lnTo>
                        <a:pt x="93" y="294"/>
                      </a:lnTo>
                      <a:lnTo>
                        <a:pt x="146" y="294"/>
                      </a:lnTo>
                      <a:lnTo>
                        <a:pt x="146" y="267"/>
                      </a:lnTo>
                      <a:lnTo>
                        <a:pt x="93" y="267"/>
                      </a:lnTo>
                      <a:close/>
                      <a:moveTo>
                        <a:pt x="186" y="267"/>
                      </a:moveTo>
                      <a:lnTo>
                        <a:pt x="186" y="294"/>
                      </a:lnTo>
                      <a:lnTo>
                        <a:pt x="493" y="294"/>
                      </a:lnTo>
                      <a:lnTo>
                        <a:pt x="493" y="267"/>
                      </a:lnTo>
                      <a:lnTo>
                        <a:pt x="186" y="267"/>
                      </a:lnTo>
                      <a:close/>
                      <a:moveTo>
                        <a:pt x="612" y="332"/>
                      </a:moveTo>
                      <a:cubicBezTo>
                        <a:pt x="598" y="332"/>
                        <a:pt x="584" y="338"/>
                        <a:pt x="573" y="348"/>
                      </a:cubicBezTo>
                      <a:cubicBezTo>
                        <a:pt x="570" y="351"/>
                        <a:pt x="566" y="356"/>
                        <a:pt x="564" y="358"/>
                      </a:cubicBezTo>
                      <a:lnTo>
                        <a:pt x="358" y="564"/>
                      </a:lnTo>
                      <a:cubicBezTo>
                        <a:pt x="357" y="566"/>
                        <a:pt x="355" y="568"/>
                        <a:pt x="355" y="570"/>
                      </a:cubicBezTo>
                      <a:lnTo>
                        <a:pt x="332" y="650"/>
                      </a:lnTo>
                      <a:cubicBezTo>
                        <a:pt x="329" y="659"/>
                        <a:pt x="339" y="669"/>
                        <a:pt x="348" y="667"/>
                      </a:cubicBezTo>
                      <a:lnTo>
                        <a:pt x="428" y="645"/>
                      </a:lnTo>
                      <a:cubicBezTo>
                        <a:pt x="431" y="645"/>
                        <a:pt x="433" y="643"/>
                        <a:pt x="434" y="642"/>
                      </a:cubicBezTo>
                      <a:lnTo>
                        <a:pt x="645" y="432"/>
                      </a:lnTo>
                      <a:cubicBezTo>
                        <a:pt x="648" y="429"/>
                        <a:pt x="648" y="428"/>
                        <a:pt x="650" y="426"/>
                      </a:cubicBezTo>
                      <a:cubicBezTo>
                        <a:pt x="671" y="404"/>
                        <a:pt x="672" y="370"/>
                        <a:pt x="650" y="348"/>
                      </a:cubicBezTo>
                      <a:cubicBezTo>
                        <a:pt x="640" y="338"/>
                        <a:pt x="626" y="332"/>
                        <a:pt x="612" y="332"/>
                      </a:cubicBezTo>
                      <a:close/>
                      <a:moveTo>
                        <a:pt x="93" y="334"/>
                      </a:moveTo>
                      <a:lnTo>
                        <a:pt x="93" y="360"/>
                      </a:lnTo>
                      <a:lnTo>
                        <a:pt x="146" y="360"/>
                      </a:lnTo>
                      <a:lnTo>
                        <a:pt x="146" y="334"/>
                      </a:lnTo>
                      <a:lnTo>
                        <a:pt x="93" y="334"/>
                      </a:lnTo>
                      <a:close/>
                      <a:moveTo>
                        <a:pt x="186" y="334"/>
                      </a:moveTo>
                      <a:lnTo>
                        <a:pt x="186" y="360"/>
                      </a:lnTo>
                      <a:lnTo>
                        <a:pt x="493" y="360"/>
                      </a:lnTo>
                      <a:lnTo>
                        <a:pt x="493" y="334"/>
                      </a:lnTo>
                      <a:lnTo>
                        <a:pt x="186" y="334"/>
                      </a:lnTo>
                      <a:close/>
                      <a:moveTo>
                        <a:pt x="583" y="377"/>
                      </a:moveTo>
                      <a:lnTo>
                        <a:pt x="623" y="417"/>
                      </a:lnTo>
                      <a:lnTo>
                        <a:pt x="418" y="620"/>
                      </a:lnTo>
                      <a:lnTo>
                        <a:pt x="379" y="582"/>
                      </a:lnTo>
                      <a:lnTo>
                        <a:pt x="380" y="581"/>
                      </a:lnTo>
                      <a:lnTo>
                        <a:pt x="583" y="377"/>
                      </a:lnTo>
                      <a:close/>
                      <a:moveTo>
                        <a:pt x="93" y="400"/>
                      </a:moveTo>
                      <a:lnTo>
                        <a:pt x="93" y="427"/>
                      </a:lnTo>
                      <a:lnTo>
                        <a:pt x="146" y="427"/>
                      </a:lnTo>
                      <a:lnTo>
                        <a:pt x="146" y="400"/>
                      </a:lnTo>
                      <a:lnTo>
                        <a:pt x="93" y="400"/>
                      </a:lnTo>
                      <a:close/>
                      <a:moveTo>
                        <a:pt x="186" y="400"/>
                      </a:moveTo>
                      <a:lnTo>
                        <a:pt x="186" y="427"/>
                      </a:lnTo>
                      <a:lnTo>
                        <a:pt x="440" y="427"/>
                      </a:lnTo>
                      <a:lnTo>
                        <a:pt x="440" y="400"/>
                      </a:lnTo>
                      <a:lnTo>
                        <a:pt x="186" y="40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655" name="Label">
                  <a:extLst>
                    <a:ext uri="{FF2B5EF4-FFF2-40B4-BE49-F238E27FC236}">
                      <a16:creationId xmlns:a16="http://schemas.microsoft.com/office/drawing/2014/main" id="{18679A38-F73E-4F77-9E49-6117385551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50537" y="3851744"/>
                  <a:ext cx="1255705" cy="241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3152" tIns="50800" rIns="73152" bIns="50800" anchor="ctr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685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900">
                      <a:solidFill>
                        <a:srgbClr val="5F5F5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2019-01-27 23:30</a:t>
                  </a:r>
                  <a:endParaRPr lang="en-US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832" name="Text Box">
                <a:extLst>
                  <a:ext uri="{FF2B5EF4-FFF2-40B4-BE49-F238E27FC236}">
                    <a16:creationId xmlns:a16="http://schemas.microsoft.com/office/drawing/2014/main" id="{86CEFD38-52FC-4D60-95CF-82033411DD4E}"/>
                  </a:ext>
                </a:extLst>
              </p:cNvPr>
              <p:cNvSpPr/>
              <p:nvPr/>
            </p:nvSpPr>
            <p:spPr>
              <a:xfrm>
                <a:off x="6292927" y="2789293"/>
                <a:ext cx="1681380" cy="24121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Sprawdzenie wniosku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3567" name="Grupa 838">
            <a:extLst>
              <a:ext uri="{FF2B5EF4-FFF2-40B4-BE49-F238E27FC236}">
                <a16:creationId xmlns:a16="http://schemas.microsoft.com/office/drawing/2014/main" id="{40D56B95-DB49-4116-8BF0-9915C98B5CAA}"/>
              </a:ext>
            </a:extLst>
          </p:cNvPr>
          <p:cNvGrpSpPr>
            <a:grpSpLocks/>
          </p:cNvGrpSpPr>
          <p:nvPr/>
        </p:nvGrpSpPr>
        <p:grpSpPr bwMode="auto">
          <a:xfrm>
            <a:off x="2517771" y="2556510"/>
            <a:ext cx="2928938" cy="3481156"/>
            <a:chOff x="2476359" y="2464500"/>
            <a:chExt cx="2929401" cy="3506278"/>
          </a:xfrm>
        </p:grpSpPr>
        <p:grpSp>
          <p:nvGrpSpPr>
            <p:cNvPr id="23628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9359FE52-E91E-4249-9509-A4A446F35369}"/>
                </a:ext>
              </a:extLst>
            </p:cNvPr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2476359" y="2464500"/>
              <a:ext cx="2929401" cy="3506278"/>
              <a:chOff x="571894" y="1115059"/>
              <a:chExt cx="1828800" cy="3506278"/>
            </a:xfrm>
          </p:grpSpPr>
          <p:sp>
            <p:nvSpPr>
              <p:cNvPr id="856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3651C7C5-299F-4B1D-B65E-EECB5183B3F7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571894" y="1193936"/>
                <a:ext cx="1828800" cy="342740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45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48AEDAA2-19EC-4693-A722-1E64D553357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28662" y="1115059"/>
                <a:ext cx="411450" cy="157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Użytkownik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29" name="Labeled Field">
              <a:extLst>
                <a:ext uri="{FF2B5EF4-FFF2-40B4-BE49-F238E27FC236}">
                  <a16:creationId xmlns:a16="http://schemas.microsoft.com/office/drawing/2014/main" id="{CD62494C-AEC5-45E0-8C5E-91C7A8E17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854" name="Text Box">
                <a:extLst>
                  <a:ext uri="{FF2B5EF4-FFF2-40B4-BE49-F238E27FC236}">
                    <a16:creationId xmlns:a16="http://schemas.microsoft.com/office/drawing/2014/main" id="{94F51856-35DD-42CC-905F-7AAA2F13AC57}"/>
                  </a:ext>
                </a:extLst>
              </p:cNvPr>
              <p:cNvSpPr/>
              <p:nvPr/>
            </p:nvSpPr>
            <p:spPr>
              <a:xfrm>
                <a:off x="1724404" y="2040231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Jan Kowalski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43" name="Label">
                <a:extLst>
                  <a:ext uri="{FF2B5EF4-FFF2-40B4-BE49-F238E27FC236}">
                    <a16:creationId xmlns:a16="http://schemas.microsoft.com/office/drawing/2014/main" id="{8D5FD1E9-D70F-4FC9-BBDD-C381FC707B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Imię i nazwisko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30" name="Labeled Field">
              <a:extLst>
                <a:ext uri="{FF2B5EF4-FFF2-40B4-BE49-F238E27FC236}">
                  <a16:creationId xmlns:a16="http://schemas.microsoft.com/office/drawing/2014/main" id="{C1C154D5-9D52-4F28-9B6A-FB9F02BB0F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105"/>
              <a:ext cx="2695582" cy="241618"/>
              <a:chOff x="716602" y="2039800"/>
              <a:chExt cx="2695582" cy="241618"/>
            </a:xfrm>
          </p:grpSpPr>
          <p:sp>
            <p:nvSpPr>
              <p:cNvPr id="852" name="Text Box">
                <a:extLst>
                  <a:ext uri="{FF2B5EF4-FFF2-40B4-BE49-F238E27FC236}">
                    <a16:creationId xmlns:a16="http://schemas.microsoft.com/office/drawing/2014/main" id="{3977C93A-D3AC-4D4B-A6E1-BFB03A7ACCC7}"/>
                  </a:ext>
                </a:extLst>
              </p:cNvPr>
              <p:cNvSpPr/>
              <p:nvPr/>
            </p:nvSpPr>
            <p:spPr>
              <a:xfrm>
                <a:off x="1724404" y="2040035"/>
                <a:ext cx="1687780" cy="24138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b="1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Starszy inspektor</a:t>
                </a:r>
                <a:endParaRPr lang="en-US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41" name="Label">
                <a:extLst>
                  <a:ext uri="{FF2B5EF4-FFF2-40B4-BE49-F238E27FC236}">
                    <a16:creationId xmlns:a16="http://schemas.microsoft.com/office/drawing/2014/main" id="{3204F4CC-BB1D-46A4-B0DC-EB04722AD4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Stanowisko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3568" name="Grupa 959">
            <a:extLst>
              <a:ext uri="{FF2B5EF4-FFF2-40B4-BE49-F238E27FC236}">
                <a16:creationId xmlns:a16="http://schemas.microsoft.com/office/drawing/2014/main" id="{8A575DF1-12D4-44A5-A671-D512DD857594}"/>
              </a:ext>
            </a:extLst>
          </p:cNvPr>
          <p:cNvGrpSpPr>
            <a:grpSpLocks/>
          </p:cNvGrpSpPr>
          <p:nvPr/>
        </p:nvGrpSpPr>
        <p:grpSpPr bwMode="auto">
          <a:xfrm>
            <a:off x="8629650" y="2540000"/>
            <a:ext cx="2871788" cy="1724025"/>
            <a:chOff x="2514469" y="2533575"/>
            <a:chExt cx="2929401" cy="1723028"/>
          </a:xfrm>
        </p:grpSpPr>
        <p:grpSp>
          <p:nvGrpSpPr>
            <p:cNvPr id="23616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706E0FEC-A94E-4254-B0DD-47346D08C857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97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6AD7FC48-0635-4943-8683-A5CD9DB022BB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595686" y="1261877"/>
                <a:ext cx="1828800" cy="164528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27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585B1608-4E3F-424E-AC3D-0DE5613855B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28662" y="1184134"/>
                <a:ext cx="571740" cy="156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Aktywne sprawy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17" name="Labeled Field">
              <a:extLst>
                <a:ext uri="{FF2B5EF4-FFF2-40B4-BE49-F238E27FC236}">
                  <a16:creationId xmlns:a16="http://schemas.microsoft.com/office/drawing/2014/main" id="{4D825DDE-4520-45CF-BECF-43B48796E1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2750677"/>
              <a:ext cx="2695848" cy="241121"/>
              <a:chOff x="716602" y="2039771"/>
              <a:chExt cx="2695848" cy="241121"/>
            </a:xfrm>
          </p:grpSpPr>
          <p:sp>
            <p:nvSpPr>
              <p:cNvPr id="975" name="Text Box">
                <a:extLst>
                  <a:ext uri="{FF2B5EF4-FFF2-40B4-BE49-F238E27FC236}">
                    <a16:creationId xmlns:a16="http://schemas.microsoft.com/office/drawing/2014/main" id="{9D9E5EC7-4BC7-4102-B968-D72FAE98F4C8}"/>
                  </a:ext>
                </a:extLst>
              </p:cNvPr>
              <p:cNvSpPr/>
              <p:nvPr/>
            </p:nvSpPr>
            <p:spPr>
              <a:xfrm>
                <a:off x="1725219" y="204003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Pobyt czasowy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25" name="Label">
                <a:extLst>
                  <a:ext uri="{FF2B5EF4-FFF2-40B4-BE49-F238E27FC236}">
                    <a16:creationId xmlns:a16="http://schemas.microsoft.com/office/drawing/2014/main" id="{67EC5F65-0DD0-4A7F-BBBC-078F00577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altLang="pl-PL" sz="90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18" name="Labeled Field">
              <a:extLst>
                <a:ext uri="{FF2B5EF4-FFF2-40B4-BE49-F238E27FC236}">
                  <a16:creationId xmlns:a16="http://schemas.microsoft.com/office/drawing/2014/main" id="{00D3EA91-6B17-494D-B6E3-784B7AFE3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016076"/>
              <a:ext cx="2695848" cy="241121"/>
              <a:chOff x="716602" y="2039771"/>
              <a:chExt cx="2695848" cy="241121"/>
            </a:xfrm>
          </p:grpSpPr>
          <p:sp>
            <p:nvSpPr>
              <p:cNvPr id="973" name="Text Box">
                <a:extLst>
                  <a:ext uri="{FF2B5EF4-FFF2-40B4-BE49-F238E27FC236}">
                    <a16:creationId xmlns:a16="http://schemas.microsoft.com/office/drawing/2014/main" id="{E99EFB26-38D6-4E08-A188-C4E3112D7983}"/>
                  </a:ext>
                </a:extLst>
              </p:cNvPr>
              <p:cNvSpPr/>
              <p:nvPr/>
            </p:nvSpPr>
            <p:spPr>
              <a:xfrm>
                <a:off x="1725219" y="203959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Pobyt czasowy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23" name="Label">
                <a:extLst>
                  <a:ext uri="{FF2B5EF4-FFF2-40B4-BE49-F238E27FC236}">
                    <a16:creationId xmlns:a16="http://schemas.microsoft.com/office/drawing/2014/main" id="{14FFEC03-9F35-4B73-BD40-E865AF656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altLang="pl-PL" sz="90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3619" name="Labeled Field">
              <a:extLst>
                <a:ext uri="{FF2B5EF4-FFF2-40B4-BE49-F238E27FC236}">
                  <a16:creationId xmlns:a16="http://schemas.microsoft.com/office/drawing/2014/main" id="{FA07D30A-23D2-4D29-AD4E-96E242FC8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5390" y="3281475"/>
              <a:ext cx="2695848" cy="241121"/>
              <a:chOff x="716602" y="2039771"/>
              <a:chExt cx="2695848" cy="241121"/>
            </a:xfrm>
          </p:grpSpPr>
          <p:sp>
            <p:nvSpPr>
              <p:cNvPr id="971" name="Text Box">
                <a:extLst>
                  <a:ext uri="{FF2B5EF4-FFF2-40B4-BE49-F238E27FC236}">
                    <a16:creationId xmlns:a16="http://schemas.microsoft.com/office/drawing/2014/main" id="{E7464B96-F5C7-4153-BA0F-B4772F1C91A4}"/>
                  </a:ext>
                </a:extLst>
              </p:cNvPr>
              <p:cNvSpPr/>
              <p:nvPr/>
            </p:nvSpPr>
            <p:spPr>
              <a:xfrm>
                <a:off x="1725219" y="2039151"/>
                <a:ext cx="1687361" cy="24116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Pobyt czasowy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21" name="Label">
                <a:extLst>
                  <a:ext uri="{FF2B5EF4-FFF2-40B4-BE49-F238E27FC236}">
                    <a16:creationId xmlns:a16="http://schemas.microsoft.com/office/drawing/2014/main" id="{08C543FF-2DE7-496B-A28A-0506FF79A6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CAS-12344-X</a:t>
                </a:r>
                <a:endParaRPr lang="en-US" altLang="pl-PL" sz="90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3569" name="Multipe Users">
            <a:extLst>
              <a:ext uri="{FF2B5EF4-FFF2-40B4-BE49-F238E27FC236}">
                <a16:creationId xmlns:a16="http://schemas.microsoft.com/office/drawing/2014/main" id="{7403AE47-774B-4E9D-8762-A77FD6668D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92375" y="1411288"/>
            <a:ext cx="476250" cy="403225"/>
          </a:xfrm>
          <a:custGeom>
            <a:avLst/>
            <a:gdLst>
              <a:gd name="T0" fmla="*/ 2147483646 w 669"/>
              <a:gd name="T1" fmla="*/ 2147483646 h 568"/>
              <a:gd name="T2" fmla="*/ 2147483646 w 669"/>
              <a:gd name="T3" fmla="*/ 2147483646 h 568"/>
              <a:gd name="T4" fmla="*/ 2147483646 w 669"/>
              <a:gd name="T5" fmla="*/ 2147483646 h 568"/>
              <a:gd name="T6" fmla="*/ 2147483646 w 669"/>
              <a:gd name="T7" fmla="*/ 2147483646 h 568"/>
              <a:gd name="T8" fmla="*/ 0 w 669"/>
              <a:gd name="T9" fmla="*/ 2147483646 h 568"/>
              <a:gd name="T10" fmla="*/ 2147483646 w 669"/>
              <a:gd name="T11" fmla="*/ 2147483646 h 568"/>
              <a:gd name="T12" fmla="*/ 2147483646 w 669"/>
              <a:gd name="T13" fmla="*/ 2147483646 h 568"/>
              <a:gd name="T14" fmla="*/ 2147483646 w 669"/>
              <a:gd name="T15" fmla="*/ 2147483646 h 568"/>
              <a:gd name="T16" fmla="*/ 2147483646 w 669"/>
              <a:gd name="T17" fmla="*/ 2147483646 h 568"/>
              <a:gd name="T18" fmla="*/ 2147483646 w 669"/>
              <a:gd name="T19" fmla="*/ 2147483646 h 568"/>
              <a:gd name="T20" fmla="*/ 2147483646 w 669"/>
              <a:gd name="T21" fmla="*/ 2147483646 h 568"/>
              <a:gd name="T22" fmla="*/ 2147483646 w 669"/>
              <a:gd name="T23" fmla="*/ 2147483646 h 568"/>
              <a:gd name="T24" fmla="*/ 2147483646 w 669"/>
              <a:gd name="T25" fmla="*/ 0 h 568"/>
              <a:gd name="T26" fmla="*/ 2147483646 w 669"/>
              <a:gd name="T27" fmla="*/ 2147483646 h 568"/>
              <a:gd name="T28" fmla="*/ 2147483646 w 669"/>
              <a:gd name="T29" fmla="*/ 2147483646 h 568"/>
              <a:gd name="T30" fmla="*/ 2147483646 w 669"/>
              <a:gd name="T31" fmla="*/ 2147483646 h 568"/>
              <a:gd name="T32" fmla="*/ 2147483646 w 669"/>
              <a:gd name="T33" fmla="*/ 2147483646 h 568"/>
              <a:gd name="T34" fmla="*/ 2147483646 w 669"/>
              <a:gd name="T35" fmla="*/ 2147483646 h 568"/>
              <a:gd name="T36" fmla="*/ 2147483646 w 669"/>
              <a:gd name="T37" fmla="*/ 2147483646 h 568"/>
              <a:gd name="T38" fmla="*/ 2147483646 w 669"/>
              <a:gd name="T39" fmla="*/ 2147483646 h 568"/>
              <a:gd name="T40" fmla="*/ 2147483646 w 669"/>
              <a:gd name="T41" fmla="*/ 2147483646 h 568"/>
              <a:gd name="T42" fmla="*/ 2147483646 w 669"/>
              <a:gd name="T43" fmla="*/ 2147483646 h 568"/>
              <a:gd name="T44" fmla="*/ 2147483646 w 669"/>
              <a:gd name="T45" fmla="*/ 2147483646 h 568"/>
              <a:gd name="T46" fmla="*/ 2147483646 w 669"/>
              <a:gd name="T47" fmla="*/ 2147483646 h 568"/>
              <a:gd name="T48" fmla="*/ 2147483646 w 669"/>
              <a:gd name="T49" fmla="*/ 2147483646 h 568"/>
              <a:gd name="T50" fmla="*/ 2147483646 w 669"/>
              <a:gd name="T51" fmla="*/ 2147483646 h 568"/>
              <a:gd name="T52" fmla="*/ 2147483646 w 669"/>
              <a:gd name="T53" fmla="*/ 2147483646 h 568"/>
              <a:gd name="T54" fmla="*/ 2147483646 w 669"/>
              <a:gd name="T55" fmla="*/ 2147483646 h 568"/>
              <a:gd name="T56" fmla="*/ 2147483646 w 669"/>
              <a:gd name="T57" fmla="*/ 2147483646 h 568"/>
              <a:gd name="T58" fmla="*/ 2147483646 w 669"/>
              <a:gd name="T59" fmla="*/ 2147483646 h 568"/>
              <a:gd name="T60" fmla="*/ 2147483646 w 669"/>
              <a:gd name="T61" fmla="*/ 2147483646 h 568"/>
              <a:gd name="T62" fmla="*/ 2147483646 w 669"/>
              <a:gd name="T63" fmla="*/ 2147483646 h 568"/>
              <a:gd name="T64" fmla="*/ 2147483646 w 669"/>
              <a:gd name="T65" fmla="*/ 2147483646 h 568"/>
              <a:gd name="T66" fmla="*/ 2147483646 w 669"/>
              <a:gd name="T67" fmla="*/ 2147483646 h 568"/>
              <a:gd name="T68" fmla="*/ 2147483646 w 669"/>
              <a:gd name="T69" fmla="*/ 2147483646 h 568"/>
              <a:gd name="T70" fmla="*/ 2147483646 w 669"/>
              <a:gd name="T71" fmla="*/ 2147483646 h 568"/>
              <a:gd name="T72" fmla="*/ 2147483646 w 669"/>
              <a:gd name="T73" fmla="*/ 2147483646 h 568"/>
              <a:gd name="T74" fmla="*/ 2147483646 w 669"/>
              <a:gd name="T75" fmla="*/ 2147483646 h 568"/>
              <a:gd name="T76" fmla="*/ 2147483646 w 669"/>
              <a:gd name="T77" fmla="*/ 2147483646 h 568"/>
              <a:gd name="T78" fmla="*/ 2147483646 w 669"/>
              <a:gd name="T79" fmla="*/ 2147483646 h 568"/>
              <a:gd name="T80" fmla="*/ 2147483646 w 669"/>
              <a:gd name="T81" fmla="*/ 2147483646 h 568"/>
              <a:gd name="T82" fmla="*/ 2147483646 w 669"/>
              <a:gd name="T83" fmla="*/ 2147483646 h 568"/>
              <a:gd name="T84" fmla="*/ 2147483646 w 669"/>
              <a:gd name="T85" fmla="*/ 2147483646 h 5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69" h="568">
                <a:moveTo>
                  <a:pt x="266" y="0"/>
                </a:moveTo>
                <a:cubicBezTo>
                  <a:pt x="204" y="1"/>
                  <a:pt x="164" y="26"/>
                  <a:pt x="147" y="66"/>
                </a:cubicBezTo>
                <a:cubicBezTo>
                  <a:pt x="131" y="103"/>
                  <a:pt x="134" y="150"/>
                  <a:pt x="146" y="198"/>
                </a:cubicBezTo>
                <a:cubicBezTo>
                  <a:pt x="140" y="206"/>
                  <a:pt x="135" y="216"/>
                  <a:pt x="137" y="231"/>
                </a:cubicBezTo>
                <a:cubicBezTo>
                  <a:pt x="138" y="245"/>
                  <a:pt x="144" y="257"/>
                  <a:pt x="150" y="267"/>
                </a:cubicBezTo>
                <a:cubicBezTo>
                  <a:pt x="153" y="272"/>
                  <a:pt x="158" y="272"/>
                  <a:pt x="162" y="274"/>
                </a:cubicBezTo>
                <a:cubicBezTo>
                  <a:pt x="164" y="288"/>
                  <a:pt x="168" y="302"/>
                  <a:pt x="174" y="314"/>
                </a:cubicBezTo>
                <a:cubicBezTo>
                  <a:pt x="178" y="321"/>
                  <a:pt x="181" y="327"/>
                  <a:pt x="185" y="332"/>
                </a:cubicBezTo>
                <a:cubicBezTo>
                  <a:pt x="186" y="334"/>
                  <a:pt x="189" y="335"/>
                  <a:pt x="191" y="337"/>
                </a:cubicBezTo>
                <a:cubicBezTo>
                  <a:pt x="191" y="354"/>
                  <a:pt x="191" y="367"/>
                  <a:pt x="190" y="385"/>
                </a:cubicBezTo>
                <a:cubicBezTo>
                  <a:pt x="185" y="395"/>
                  <a:pt x="175" y="404"/>
                  <a:pt x="159" y="412"/>
                </a:cubicBezTo>
                <a:cubicBezTo>
                  <a:pt x="142" y="420"/>
                  <a:pt x="120" y="428"/>
                  <a:pt x="97" y="437"/>
                </a:cubicBezTo>
                <a:cubicBezTo>
                  <a:pt x="75" y="447"/>
                  <a:pt x="52" y="459"/>
                  <a:pt x="34" y="477"/>
                </a:cubicBezTo>
                <a:cubicBezTo>
                  <a:pt x="16" y="495"/>
                  <a:pt x="3" y="521"/>
                  <a:pt x="1" y="554"/>
                </a:cubicBezTo>
                <a:lnTo>
                  <a:pt x="0" y="568"/>
                </a:lnTo>
                <a:lnTo>
                  <a:pt x="535" y="568"/>
                </a:lnTo>
                <a:lnTo>
                  <a:pt x="535" y="554"/>
                </a:lnTo>
                <a:cubicBezTo>
                  <a:pt x="533" y="531"/>
                  <a:pt x="526" y="511"/>
                  <a:pt x="516" y="496"/>
                </a:cubicBezTo>
                <a:lnTo>
                  <a:pt x="669" y="496"/>
                </a:lnTo>
                <a:lnTo>
                  <a:pt x="668" y="482"/>
                </a:lnTo>
                <a:cubicBezTo>
                  <a:pt x="666" y="453"/>
                  <a:pt x="655" y="431"/>
                  <a:pt x="640" y="416"/>
                </a:cubicBezTo>
                <a:cubicBezTo>
                  <a:pt x="624" y="400"/>
                  <a:pt x="605" y="390"/>
                  <a:pt x="586" y="382"/>
                </a:cubicBezTo>
                <a:cubicBezTo>
                  <a:pt x="567" y="374"/>
                  <a:pt x="549" y="367"/>
                  <a:pt x="535" y="360"/>
                </a:cubicBezTo>
                <a:cubicBezTo>
                  <a:pt x="521" y="353"/>
                  <a:pt x="513" y="347"/>
                  <a:pt x="510" y="338"/>
                </a:cubicBezTo>
                <a:cubicBezTo>
                  <a:pt x="509" y="325"/>
                  <a:pt x="509" y="313"/>
                  <a:pt x="509" y="300"/>
                </a:cubicBezTo>
                <a:cubicBezTo>
                  <a:pt x="510" y="299"/>
                  <a:pt x="512" y="297"/>
                  <a:pt x="513" y="296"/>
                </a:cubicBezTo>
                <a:cubicBezTo>
                  <a:pt x="517" y="291"/>
                  <a:pt x="520" y="286"/>
                  <a:pt x="522" y="281"/>
                </a:cubicBezTo>
                <a:cubicBezTo>
                  <a:pt x="527" y="271"/>
                  <a:pt x="530" y="259"/>
                  <a:pt x="532" y="248"/>
                </a:cubicBezTo>
                <a:cubicBezTo>
                  <a:pt x="536" y="246"/>
                  <a:pt x="540" y="245"/>
                  <a:pt x="543" y="242"/>
                </a:cubicBezTo>
                <a:cubicBezTo>
                  <a:pt x="548" y="234"/>
                  <a:pt x="552" y="224"/>
                  <a:pt x="554" y="210"/>
                </a:cubicBezTo>
                <a:cubicBezTo>
                  <a:pt x="555" y="199"/>
                  <a:pt x="550" y="190"/>
                  <a:pt x="546" y="183"/>
                </a:cubicBezTo>
                <a:cubicBezTo>
                  <a:pt x="552" y="164"/>
                  <a:pt x="558" y="136"/>
                  <a:pt x="556" y="107"/>
                </a:cubicBezTo>
                <a:cubicBezTo>
                  <a:pt x="555" y="90"/>
                  <a:pt x="551" y="74"/>
                  <a:pt x="541" y="60"/>
                </a:cubicBezTo>
                <a:cubicBezTo>
                  <a:pt x="531" y="47"/>
                  <a:pt x="516" y="37"/>
                  <a:pt x="496" y="34"/>
                </a:cubicBezTo>
                <a:cubicBezTo>
                  <a:pt x="483" y="20"/>
                  <a:pt x="464" y="13"/>
                  <a:pt x="440" y="13"/>
                </a:cubicBezTo>
                <a:cubicBezTo>
                  <a:pt x="407" y="14"/>
                  <a:pt x="382" y="22"/>
                  <a:pt x="364" y="36"/>
                </a:cubicBezTo>
                <a:cubicBezTo>
                  <a:pt x="356" y="31"/>
                  <a:pt x="346" y="27"/>
                  <a:pt x="335" y="25"/>
                </a:cubicBezTo>
                <a:cubicBezTo>
                  <a:pt x="321" y="7"/>
                  <a:pt x="296" y="0"/>
                  <a:pt x="267" y="0"/>
                </a:cubicBezTo>
                <a:lnTo>
                  <a:pt x="266" y="0"/>
                </a:lnTo>
                <a:close/>
                <a:moveTo>
                  <a:pt x="267" y="26"/>
                </a:moveTo>
                <a:cubicBezTo>
                  <a:pt x="294" y="26"/>
                  <a:pt x="311" y="34"/>
                  <a:pt x="316" y="43"/>
                </a:cubicBezTo>
                <a:lnTo>
                  <a:pt x="319" y="49"/>
                </a:lnTo>
                <a:lnTo>
                  <a:pt x="326" y="50"/>
                </a:lnTo>
                <a:cubicBezTo>
                  <a:pt x="344" y="52"/>
                  <a:pt x="355" y="60"/>
                  <a:pt x="363" y="70"/>
                </a:cubicBezTo>
                <a:cubicBezTo>
                  <a:pt x="370" y="80"/>
                  <a:pt x="374" y="95"/>
                  <a:pt x="375" y="111"/>
                </a:cubicBezTo>
                <a:cubicBezTo>
                  <a:pt x="378" y="143"/>
                  <a:pt x="369" y="180"/>
                  <a:pt x="363" y="198"/>
                </a:cubicBezTo>
                <a:lnTo>
                  <a:pt x="360" y="208"/>
                </a:lnTo>
                <a:lnTo>
                  <a:pt x="369" y="213"/>
                </a:lnTo>
                <a:cubicBezTo>
                  <a:pt x="368" y="213"/>
                  <a:pt x="374" y="217"/>
                  <a:pt x="373" y="228"/>
                </a:cubicBezTo>
                <a:cubicBezTo>
                  <a:pt x="371" y="241"/>
                  <a:pt x="368" y="248"/>
                  <a:pt x="365" y="251"/>
                </a:cubicBezTo>
                <a:cubicBezTo>
                  <a:pt x="363" y="254"/>
                  <a:pt x="362" y="254"/>
                  <a:pt x="361" y="254"/>
                </a:cubicBezTo>
                <a:lnTo>
                  <a:pt x="351" y="255"/>
                </a:lnTo>
                <a:lnTo>
                  <a:pt x="349" y="266"/>
                </a:lnTo>
                <a:cubicBezTo>
                  <a:pt x="348" y="277"/>
                  <a:pt x="343" y="291"/>
                  <a:pt x="338" y="302"/>
                </a:cubicBezTo>
                <a:cubicBezTo>
                  <a:pt x="335" y="308"/>
                  <a:pt x="333" y="312"/>
                  <a:pt x="330" y="316"/>
                </a:cubicBezTo>
                <a:cubicBezTo>
                  <a:pt x="328" y="319"/>
                  <a:pt x="325" y="321"/>
                  <a:pt x="326" y="320"/>
                </a:cubicBezTo>
                <a:lnTo>
                  <a:pt x="319" y="324"/>
                </a:lnTo>
                <a:lnTo>
                  <a:pt x="319" y="332"/>
                </a:lnTo>
                <a:cubicBezTo>
                  <a:pt x="319" y="351"/>
                  <a:pt x="318" y="367"/>
                  <a:pt x="320" y="389"/>
                </a:cubicBezTo>
                <a:lnTo>
                  <a:pt x="321" y="391"/>
                </a:lnTo>
                <a:lnTo>
                  <a:pt x="321" y="393"/>
                </a:lnTo>
                <a:cubicBezTo>
                  <a:pt x="329" y="413"/>
                  <a:pt x="346" y="426"/>
                  <a:pt x="366" y="436"/>
                </a:cubicBezTo>
                <a:cubicBezTo>
                  <a:pt x="385" y="445"/>
                  <a:pt x="407" y="453"/>
                  <a:pt x="428" y="462"/>
                </a:cubicBezTo>
                <a:cubicBezTo>
                  <a:pt x="446" y="469"/>
                  <a:pt x="462" y="478"/>
                  <a:pt x="475" y="489"/>
                </a:cubicBezTo>
                <a:cubicBezTo>
                  <a:pt x="477" y="492"/>
                  <a:pt x="479" y="494"/>
                  <a:pt x="482" y="495"/>
                </a:cubicBezTo>
                <a:cubicBezTo>
                  <a:pt x="482" y="495"/>
                  <a:pt x="482" y="495"/>
                  <a:pt x="483" y="496"/>
                </a:cubicBezTo>
                <a:cubicBezTo>
                  <a:pt x="494" y="507"/>
                  <a:pt x="501" y="522"/>
                  <a:pt x="505" y="541"/>
                </a:cubicBezTo>
                <a:lnTo>
                  <a:pt x="31" y="541"/>
                </a:lnTo>
                <a:cubicBezTo>
                  <a:pt x="35" y="522"/>
                  <a:pt x="42" y="507"/>
                  <a:pt x="53" y="496"/>
                </a:cubicBezTo>
                <a:cubicBezTo>
                  <a:pt x="67" y="481"/>
                  <a:pt x="87" y="471"/>
                  <a:pt x="108" y="462"/>
                </a:cubicBezTo>
                <a:cubicBezTo>
                  <a:pt x="129" y="453"/>
                  <a:pt x="151" y="445"/>
                  <a:pt x="171" y="436"/>
                </a:cubicBezTo>
                <a:cubicBezTo>
                  <a:pt x="190" y="426"/>
                  <a:pt x="208" y="413"/>
                  <a:pt x="215" y="393"/>
                </a:cubicBezTo>
                <a:lnTo>
                  <a:pt x="216" y="391"/>
                </a:lnTo>
                <a:lnTo>
                  <a:pt x="216" y="389"/>
                </a:lnTo>
                <a:cubicBezTo>
                  <a:pt x="218" y="367"/>
                  <a:pt x="217" y="351"/>
                  <a:pt x="217" y="332"/>
                </a:cubicBezTo>
                <a:lnTo>
                  <a:pt x="217" y="324"/>
                </a:lnTo>
                <a:lnTo>
                  <a:pt x="210" y="320"/>
                </a:lnTo>
                <a:cubicBezTo>
                  <a:pt x="211" y="321"/>
                  <a:pt x="209" y="319"/>
                  <a:pt x="206" y="316"/>
                </a:cubicBezTo>
                <a:cubicBezTo>
                  <a:pt x="204" y="312"/>
                  <a:pt x="201" y="307"/>
                  <a:pt x="198" y="302"/>
                </a:cubicBezTo>
                <a:cubicBezTo>
                  <a:pt x="192" y="291"/>
                  <a:pt x="188" y="277"/>
                  <a:pt x="186" y="266"/>
                </a:cubicBezTo>
                <a:lnTo>
                  <a:pt x="185" y="255"/>
                </a:lnTo>
                <a:lnTo>
                  <a:pt x="174" y="254"/>
                </a:lnTo>
                <a:cubicBezTo>
                  <a:pt x="174" y="254"/>
                  <a:pt x="173" y="254"/>
                  <a:pt x="171" y="251"/>
                </a:cubicBezTo>
                <a:cubicBezTo>
                  <a:pt x="168" y="248"/>
                  <a:pt x="165" y="241"/>
                  <a:pt x="163" y="228"/>
                </a:cubicBezTo>
                <a:cubicBezTo>
                  <a:pt x="161" y="222"/>
                  <a:pt x="166" y="217"/>
                  <a:pt x="167" y="213"/>
                </a:cubicBezTo>
                <a:lnTo>
                  <a:pt x="176" y="208"/>
                </a:lnTo>
                <a:lnTo>
                  <a:pt x="173" y="198"/>
                </a:lnTo>
                <a:cubicBezTo>
                  <a:pt x="161" y="150"/>
                  <a:pt x="159" y="106"/>
                  <a:pt x="172" y="76"/>
                </a:cubicBezTo>
                <a:cubicBezTo>
                  <a:pt x="185" y="46"/>
                  <a:pt x="211" y="27"/>
                  <a:pt x="267" y="26"/>
                </a:cubicBezTo>
                <a:close/>
                <a:moveTo>
                  <a:pt x="440" y="40"/>
                </a:moveTo>
                <a:cubicBezTo>
                  <a:pt x="463" y="40"/>
                  <a:pt x="476" y="46"/>
                  <a:pt x="480" y="53"/>
                </a:cubicBezTo>
                <a:lnTo>
                  <a:pt x="483" y="58"/>
                </a:lnTo>
                <a:lnTo>
                  <a:pt x="490" y="59"/>
                </a:lnTo>
                <a:cubicBezTo>
                  <a:pt x="505" y="61"/>
                  <a:pt x="513" y="67"/>
                  <a:pt x="519" y="76"/>
                </a:cubicBezTo>
                <a:cubicBezTo>
                  <a:pt x="525" y="84"/>
                  <a:pt x="529" y="96"/>
                  <a:pt x="530" y="109"/>
                </a:cubicBezTo>
                <a:cubicBezTo>
                  <a:pt x="532" y="135"/>
                  <a:pt x="524" y="167"/>
                  <a:pt x="519" y="181"/>
                </a:cubicBezTo>
                <a:lnTo>
                  <a:pt x="516" y="191"/>
                </a:lnTo>
                <a:lnTo>
                  <a:pt x="525" y="197"/>
                </a:lnTo>
                <a:cubicBezTo>
                  <a:pt x="524" y="196"/>
                  <a:pt x="528" y="198"/>
                  <a:pt x="527" y="207"/>
                </a:cubicBezTo>
                <a:cubicBezTo>
                  <a:pt x="527" y="214"/>
                  <a:pt x="524" y="219"/>
                  <a:pt x="522" y="225"/>
                </a:cubicBezTo>
                <a:cubicBezTo>
                  <a:pt x="520" y="227"/>
                  <a:pt x="519" y="227"/>
                  <a:pt x="520" y="227"/>
                </a:cubicBezTo>
                <a:lnTo>
                  <a:pt x="509" y="228"/>
                </a:lnTo>
                <a:lnTo>
                  <a:pt x="508" y="239"/>
                </a:lnTo>
                <a:cubicBezTo>
                  <a:pt x="507" y="248"/>
                  <a:pt x="503" y="260"/>
                  <a:pt x="498" y="269"/>
                </a:cubicBezTo>
                <a:cubicBezTo>
                  <a:pt x="496" y="273"/>
                  <a:pt x="494" y="277"/>
                  <a:pt x="492" y="280"/>
                </a:cubicBezTo>
                <a:cubicBezTo>
                  <a:pt x="490" y="283"/>
                  <a:pt x="488" y="284"/>
                  <a:pt x="489" y="283"/>
                </a:cubicBezTo>
                <a:lnTo>
                  <a:pt x="482" y="287"/>
                </a:lnTo>
                <a:lnTo>
                  <a:pt x="482" y="295"/>
                </a:lnTo>
                <a:cubicBezTo>
                  <a:pt x="482" y="311"/>
                  <a:pt x="482" y="325"/>
                  <a:pt x="483" y="344"/>
                </a:cubicBezTo>
                <a:lnTo>
                  <a:pt x="483" y="345"/>
                </a:lnTo>
                <a:lnTo>
                  <a:pt x="484" y="347"/>
                </a:lnTo>
                <a:cubicBezTo>
                  <a:pt x="491" y="365"/>
                  <a:pt x="506" y="376"/>
                  <a:pt x="523" y="384"/>
                </a:cubicBezTo>
                <a:cubicBezTo>
                  <a:pt x="539" y="392"/>
                  <a:pt x="558" y="399"/>
                  <a:pt x="575" y="406"/>
                </a:cubicBezTo>
                <a:cubicBezTo>
                  <a:pt x="593" y="414"/>
                  <a:pt x="609" y="422"/>
                  <a:pt x="621" y="434"/>
                </a:cubicBezTo>
                <a:cubicBezTo>
                  <a:pt x="629" y="443"/>
                  <a:pt x="635" y="455"/>
                  <a:pt x="638" y="469"/>
                </a:cubicBezTo>
                <a:lnTo>
                  <a:pt x="493" y="469"/>
                </a:lnTo>
                <a:cubicBezTo>
                  <a:pt x="477" y="455"/>
                  <a:pt x="458" y="445"/>
                  <a:pt x="439" y="437"/>
                </a:cubicBezTo>
                <a:cubicBezTo>
                  <a:pt x="417" y="428"/>
                  <a:pt x="395" y="420"/>
                  <a:pt x="378" y="412"/>
                </a:cubicBezTo>
                <a:cubicBezTo>
                  <a:pt x="361" y="404"/>
                  <a:pt x="351" y="395"/>
                  <a:pt x="347" y="385"/>
                </a:cubicBezTo>
                <a:cubicBezTo>
                  <a:pt x="345" y="367"/>
                  <a:pt x="346" y="353"/>
                  <a:pt x="346" y="337"/>
                </a:cubicBezTo>
                <a:cubicBezTo>
                  <a:pt x="348" y="335"/>
                  <a:pt x="350" y="334"/>
                  <a:pt x="352" y="331"/>
                </a:cubicBezTo>
                <a:cubicBezTo>
                  <a:pt x="355" y="326"/>
                  <a:pt x="359" y="320"/>
                  <a:pt x="362" y="314"/>
                </a:cubicBezTo>
                <a:cubicBezTo>
                  <a:pt x="368" y="302"/>
                  <a:pt x="372" y="288"/>
                  <a:pt x="374" y="274"/>
                </a:cubicBezTo>
                <a:cubicBezTo>
                  <a:pt x="378" y="272"/>
                  <a:pt x="383" y="272"/>
                  <a:pt x="386" y="267"/>
                </a:cubicBezTo>
                <a:cubicBezTo>
                  <a:pt x="393" y="259"/>
                  <a:pt x="397" y="247"/>
                  <a:pt x="399" y="231"/>
                </a:cubicBezTo>
                <a:cubicBezTo>
                  <a:pt x="401" y="216"/>
                  <a:pt x="396" y="206"/>
                  <a:pt x="390" y="199"/>
                </a:cubicBezTo>
                <a:cubicBezTo>
                  <a:pt x="396" y="178"/>
                  <a:pt x="405" y="144"/>
                  <a:pt x="402" y="109"/>
                </a:cubicBezTo>
                <a:cubicBezTo>
                  <a:pt x="398" y="88"/>
                  <a:pt x="395" y="68"/>
                  <a:pt x="384" y="54"/>
                </a:cubicBezTo>
                <a:cubicBezTo>
                  <a:pt x="397" y="46"/>
                  <a:pt x="415" y="40"/>
                  <a:pt x="440" y="40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1" name="Text Box">
            <a:extLst>
              <a:ext uri="{FF2B5EF4-FFF2-40B4-BE49-F238E27FC236}">
                <a16:creationId xmlns:a16="http://schemas.microsoft.com/office/drawing/2014/main" id="{EA877E97-AA6B-4A89-BE07-EB85C4AB4E43}"/>
              </a:ext>
            </a:extLst>
          </p:cNvPr>
          <p:cNvSpPr/>
          <p:nvPr/>
        </p:nvSpPr>
        <p:spPr>
          <a:xfrm>
            <a:off x="6389688" y="3328988"/>
            <a:ext cx="1687512" cy="2413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Sprawa XYZ/WSC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571" name="Grupa 161">
            <a:extLst>
              <a:ext uri="{FF2B5EF4-FFF2-40B4-BE49-F238E27FC236}">
                <a16:creationId xmlns:a16="http://schemas.microsoft.com/office/drawing/2014/main" id="{9B05F6CA-8175-4719-9333-7C65332B24AE}"/>
              </a:ext>
            </a:extLst>
          </p:cNvPr>
          <p:cNvGrpSpPr>
            <a:grpSpLocks/>
          </p:cNvGrpSpPr>
          <p:nvPr/>
        </p:nvGrpSpPr>
        <p:grpSpPr bwMode="auto">
          <a:xfrm>
            <a:off x="8640763" y="4305300"/>
            <a:ext cx="2871787" cy="1724025"/>
            <a:chOff x="2514469" y="2533575"/>
            <a:chExt cx="2929401" cy="1723028"/>
          </a:xfrm>
        </p:grpSpPr>
        <p:grpSp>
          <p:nvGrpSpPr>
            <p:cNvPr id="23604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DCA0B6B9-E475-47C5-B96F-3209FAD61913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514469" y="2533575"/>
              <a:ext cx="2929401" cy="1723028"/>
              <a:chOff x="595686" y="1184134"/>
              <a:chExt cx="1828800" cy="1723028"/>
            </a:xfrm>
          </p:grpSpPr>
          <p:sp>
            <p:nvSpPr>
              <p:cNvPr id="179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FD043D90-5DF8-4367-84B3-009AC965E634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95686" y="1261877"/>
                <a:ext cx="1828800" cy="164528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615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97627F18-3E54-43D5-8A75-2C749A493B6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28662" y="1184134"/>
                <a:ext cx="552344" cy="156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Aktywne kolejki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3613" name="Label">
              <a:extLst>
                <a:ext uri="{FF2B5EF4-FFF2-40B4-BE49-F238E27FC236}">
                  <a16:creationId xmlns:a16="http://schemas.microsoft.com/office/drawing/2014/main" id="{F2F3A3CA-0B6C-4269-B66F-976474DAE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390" y="2750706"/>
              <a:ext cx="100811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Pobyt czasowy</a:t>
              </a:r>
              <a:endParaRPr lang="en-US" alt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11" name="Label">
              <a:extLst>
                <a:ext uri="{FF2B5EF4-FFF2-40B4-BE49-F238E27FC236}">
                  <a16:creationId xmlns:a16="http://schemas.microsoft.com/office/drawing/2014/main" id="{AE7BD865-910E-4520-8B56-C5F9CFF56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390" y="3016175"/>
              <a:ext cx="1687361" cy="24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Pobyt czasowy - rodziny</a:t>
              </a:r>
              <a:endParaRPr lang="en-US" alt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2" name="Text Box">
            <a:extLst>
              <a:ext uri="{FF2B5EF4-FFF2-40B4-BE49-F238E27FC236}">
                <a16:creationId xmlns:a16="http://schemas.microsoft.com/office/drawing/2014/main" id="{B488D0D7-83A5-42F3-8342-A1418DAD9899}"/>
              </a:ext>
            </a:extLst>
          </p:cNvPr>
          <p:cNvSpPr/>
          <p:nvPr/>
        </p:nvSpPr>
        <p:spPr>
          <a:xfrm>
            <a:off x="6359525" y="4244975"/>
            <a:ext cx="1687513" cy="2413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Sprawa XYZ/WSC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3" name="Text Box">
            <a:extLst>
              <a:ext uri="{FF2B5EF4-FFF2-40B4-BE49-F238E27FC236}">
                <a16:creationId xmlns:a16="http://schemas.microsoft.com/office/drawing/2014/main" id="{68F05813-BBA1-46BA-A2D0-E75A00BC5156}"/>
              </a:ext>
            </a:extLst>
          </p:cNvPr>
          <p:cNvSpPr/>
          <p:nvPr/>
        </p:nvSpPr>
        <p:spPr>
          <a:xfrm>
            <a:off x="6353175" y="5124450"/>
            <a:ext cx="1687513" cy="2413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Sprawa XYZ/WSC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0" name="Panel">
            <a:extLst>
              <a:ext uri="{FF2B5EF4-FFF2-40B4-BE49-F238E27FC236}">
                <a16:creationId xmlns:a16="http://schemas.microsoft.com/office/drawing/2014/main" id="{5B5B2DD4-29E9-4553-B130-5448C027BCAC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3575" name="Grupa 210">
            <a:extLst>
              <a:ext uri="{FF2B5EF4-FFF2-40B4-BE49-F238E27FC236}">
                <a16:creationId xmlns:a16="http://schemas.microsoft.com/office/drawing/2014/main" id="{CA527BD0-EED9-4D62-A08E-AAF4FA008521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212" name="Item">
              <a:extLst>
                <a:ext uri="{FF2B5EF4-FFF2-40B4-BE49-F238E27FC236}">
                  <a16:creationId xmlns:a16="http://schemas.microsoft.com/office/drawing/2014/main" id="{CC979CCA-95B5-4B6B-95B6-3713BFE4151F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3" name="Chevron">
              <a:extLst>
                <a:ext uri="{FF2B5EF4-FFF2-40B4-BE49-F238E27FC236}">
                  <a16:creationId xmlns:a16="http://schemas.microsoft.com/office/drawing/2014/main" id="{785E336E-BFFF-4B0A-84E1-5A52260F9C7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3582" name="Dashboard">
              <a:extLst>
                <a:ext uri="{FF2B5EF4-FFF2-40B4-BE49-F238E27FC236}">
                  <a16:creationId xmlns:a16="http://schemas.microsoft.com/office/drawing/2014/main" id="{0BD6FBF4-7CD3-4D75-BB34-186DB59E541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Item">
              <a:extLst>
                <a:ext uri="{FF2B5EF4-FFF2-40B4-BE49-F238E27FC236}">
                  <a16:creationId xmlns:a16="http://schemas.microsoft.com/office/drawing/2014/main" id="{9BD1516E-3222-42FC-9175-421D671AFD80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6" name="Chevron">
              <a:extLst>
                <a:ext uri="{FF2B5EF4-FFF2-40B4-BE49-F238E27FC236}">
                  <a16:creationId xmlns:a16="http://schemas.microsoft.com/office/drawing/2014/main" id="{5474FD20-04E2-4F32-B45D-C81BD29FDA9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7" name="Item">
              <a:extLst>
                <a:ext uri="{FF2B5EF4-FFF2-40B4-BE49-F238E27FC236}">
                  <a16:creationId xmlns:a16="http://schemas.microsoft.com/office/drawing/2014/main" id="{8FAEFCF2-2FEF-46D3-962C-549329F88916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8" name="Chevron">
              <a:extLst>
                <a:ext uri="{FF2B5EF4-FFF2-40B4-BE49-F238E27FC236}">
                  <a16:creationId xmlns:a16="http://schemas.microsoft.com/office/drawing/2014/main" id="{137B133F-ADF2-445B-B453-090E00856FB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9" name="Item">
              <a:extLst>
                <a:ext uri="{FF2B5EF4-FFF2-40B4-BE49-F238E27FC236}">
                  <a16:creationId xmlns:a16="http://schemas.microsoft.com/office/drawing/2014/main" id="{91681358-7C71-47E7-BD8C-477D39644FD6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0" name="Chevron">
              <a:extLst>
                <a:ext uri="{FF2B5EF4-FFF2-40B4-BE49-F238E27FC236}">
                  <a16:creationId xmlns:a16="http://schemas.microsoft.com/office/drawing/2014/main" id="{AE143A75-EDB1-423F-8F84-06F883344BA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1" name="Item">
              <a:extLst>
                <a:ext uri="{FF2B5EF4-FFF2-40B4-BE49-F238E27FC236}">
                  <a16:creationId xmlns:a16="http://schemas.microsoft.com/office/drawing/2014/main" id="{BEDE39CA-848C-43BD-AF68-CA776837B993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2" name="Chevron">
              <a:extLst>
                <a:ext uri="{FF2B5EF4-FFF2-40B4-BE49-F238E27FC236}">
                  <a16:creationId xmlns:a16="http://schemas.microsoft.com/office/drawing/2014/main" id="{DDA530F7-E142-4EC1-BBEA-23AC9E28C8D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3" name="Item">
              <a:extLst>
                <a:ext uri="{FF2B5EF4-FFF2-40B4-BE49-F238E27FC236}">
                  <a16:creationId xmlns:a16="http://schemas.microsoft.com/office/drawing/2014/main" id="{E22ABB31-C169-4FDE-AED5-E9A25706B4F4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4" name="Chevron">
              <a:extLst>
                <a:ext uri="{FF2B5EF4-FFF2-40B4-BE49-F238E27FC236}">
                  <a16:creationId xmlns:a16="http://schemas.microsoft.com/office/drawing/2014/main" id="{0B02584B-3A95-48AF-AB04-3289ACA8F61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" name="Chevron">
              <a:extLst>
                <a:ext uri="{FF2B5EF4-FFF2-40B4-BE49-F238E27FC236}">
                  <a16:creationId xmlns:a16="http://schemas.microsoft.com/office/drawing/2014/main" id="{E895C957-BDE2-422B-9CBF-35B3A13ADF0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3594" name="Multipe Users">
              <a:extLst>
                <a:ext uri="{FF2B5EF4-FFF2-40B4-BE49-F238E27FC236}">
                  <a16:creationId xmlns:a16="http://schemas.microsoft.com/office/drawing/2014/main" id="{53B64851-132B-4666-9960-021B4E950DE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95" name="Opened Folder">
              <a:extLst>
                <a:ext uri="{FF2B5EF4-FFF2-40B4-BE49-F238E27FC236}">
                  <a16:creationId xmlns:a16="http://schemas.microsoft.com/office/drawing/2014/main" id="{82AD28FA-D075-4A7A-8A9D-991D0A98474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96" name="Briefcase">
              <a:extLst>
                <a:ext uri="{FF2B5EF4-FFF2-40B4-BE49-F238E27FC236}">
                  <a16:creationId xmlns:a16="http://schemas.microsoft.com/office/drawing/2014/main" id="{27447E63-6217-4DAC-86AD-6BAF7691FD6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597" name="Settings (2)">
              <a:extLst>
                <a:ext uri="{FF2B5EF4-FFF2-40B4-BE49-F238E27FC236}">
                  <a16:creationId xmlns:a16="http://schemas.microsoft.com/office/drawing/2014/main" id="{4B89D694-6366-4BF6-BA54-DD706523044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4" name="Item">
              <a:extLst>
                <a:ext uri="{FF2B5EF4-FFF2-40B4-BE49-F238E27FC236}">
                  <a16:creationId xmlns:a16="http://schemas.microsoft.com/office/drawing/2014/main" id="{3DD0B053-F289-40C6-95AF-4CA680408AFE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3599" name="Audio">
              <a:extLst>
                <a:ext uri="{FF2B5EF4-FFF2-40B4-BE49-F238E27FC236}">
                  <a16:creationId xmlns:a16="http://schemas.microsoft.com/office/drawing/2014/main" id="{B53532E1-E8A8-4A86-8F8F-64205A95424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600" name="Question">
              <a:extLst>
                <a:ext uri="{FF2B5EF4-FFF2-40B4-BE49-F238E27FC236}">
                  <a16:creationId xmlns:a16="http://schemas.microsoft.com/office/drawing/2014/main" id="{AABF2BE1-542C-4B9A-A8E7-1169EAD11B8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7" name="Item">
              <a:extLst>
                <a:ext uri="{FF2B5EF4-FFF2-40B4-BE49-F238E27FC236}">
                  <a16:creationId xmlns:a16="http://schemas.microsoft.com/office/drawing/2014/main" id="{4FC54870-9B5F-4D32-B8F2-E115FCC1A0F2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3602" name="To-do">
              <a:extLst>
                <a:ext uri="{FF2B5EF4-FFF2-40B4-BE49-F238E27FC236}">
                  <a16:creationId xmlns:a16="http://schemas.microsoft.com/office/drawing/2014/main" id="{E802BC18-346D-4B7B-8790-F49B21C77D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9" name="Chevron">
              <a:extLst>
                <a:ext uri="{FF2B5EF4-FFF2-40B4-BE49-F238E27FC236}">
                  <a16:creationId xmlns:a16="http://schemas.microsoft.com/office/drawing/2014/main" id="{EE9C3BEF-DAD2-4F28-A647-9224C54646E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709" name="Link Bar">
            <a:extLst>
              <a:ext uri="{FF2B5EF4-FFF2-40B4-BE49-F238E27FC236}">
                <a16:creationId xmlns:a16="http://schemas.microsoft.com/office/drawing/2014/main" id="{D2338DDE-4C62-4B9F-892F-F04BE0FB691D}"/>
              </a:ext>
            </a:extLst>
          </p:cNvPr>
          <p:cNvSpPr>
            <a:spLocks/>
          </p:cNvSpPr>
          <p:nvPr/>
        </p:nvSpPr>
        <p:spPr bwMode="auto">
          <a:xfrm>
            <a:off x="777875" y="4484688"/>
            <a:ext cx="674397" cy="24740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Deaktywuj</a:t>
            </a:r>
          </a:p>
        </p:txBody>
      </p:sp>
      <p:grpSp>
        <p:nvGrpSpPr>
          <p:cNvPr id="23577" name="Grupa 239">
            <a:extLst>
              <a:ext uri="{FF2B5EF4-FFF2-40B4-BE49-F238E27FC236}">
                <a16:creationId xmlns:a16="http://schemas.microsoft.com/office/drawing/2014/main" id="{3AF0566B-3E0F-401D-9817-7F999BEC9CED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3578" name="Header">
              <a:extLst>
                <a:ext uri="{FF2B5EF4-FFF2-40B4-BE49-F238E27FC236}">
                  <a16:creationId xmlns:a16="http://schemas.microsoft.com/office/drawing/2014/main" id="{A8E0D4BD-18D0-4166-8729-10FE67848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KARTA UŻYTKOWNIKA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F9AB1044-A239-4BE1-A9AE-10394B7221C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57" name="Reply to Message">
            <a:extLst>
              <a:ext uri="{FF2B5EF4-FFF2-40B4-BE49-F238E27FC236}">
                <a16:creationId xmlns:a16="http://schemas.microsoft.com/office/drawing/2014/main" id="{7F4AC2E8-0A5B-406B-9497-AED1511AE9D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8602" y="4669631"/>
            <a:ext cx="155555" cy="161984"/>
          </a:xfrm>
          <a:custGeom>
            <a:avLst/>
            <a:gdLst>
              <a:gd name="T0" fmla="*/ 0 w 640"/>
              <a:gd name="T1" fmla="*/ 0 h 668"/>
              <a:gd name="T2" fmla="*/ 0 w 640"/>
              <a:gd name="T3" fmla="*/ 2147483646 h 668"/>
              <a:gd name="T4" fmla="*/ 2147483646 w 640"/>
              <a:gd name="T5" fmla="*/ 2147483646 h 668"/>
              <a:gd name="T6" fmla="*/ 2147483646 w 640"/>
              <a:gd name="T7" fmla="*/ 2147483646 h 668"/>
              <a:gd name="T8" fmla="*/ 2147483646 w 640"/>
              <a:gd name="T9" fmla="*/ 2147483646 h 668"/>
              <a:gd name="T10" fmla="*/ 2147483646 w 640"/>
              <a:gd name="T11" fmla="*/ 2147483646 h 668"/>
              <a:gd name="T12" fmla="*/ 2147483646 w 640"/>
              <a:gd name="T13" fmla="*/ 2147483646 h 668"/>
              <a:gd name="T14" fmla="*/ 2147483646 w 640"/>
              <a:gd name="T15" fmla="*/ 2147483646 h 668"/>
              <a:gd name="T16" fmla="*/ 2147483646 w 640"/>
              <a:gd name="T17" fmla="*/ 2147483646 h 668"/>
              <a:gd name="T18" fmla="*/ 2147483646 w 640"/>
              <a:gd name="T19" fmla="*/ 2147483646 h 668"/>
              <a:gd name="T20" fmla="*/ 2147483646 w 640"/>
              <a:gd name="T21" fmla="*/ 2147483646 h 668"/>
              <a:gd name="T22" fmla="*/ 2147483646 w 640"/>
              <a:gd name="T23" fmla="*/ 2147483646 h 668"/>
              <a:gd name="T24" fmla="*/ 2147483646 w 640"/>
              <a:gd name="T25" fmla="*/ 2147483646 h 668"/>
              <a:gd name="T26" fmla="*/ 2147483646 w 640"/>
              <a:gd name="T27" fmla="*/ 2147483646 h 668"/>
              <a:gd name="T28" fmla="*/ 2147483646 w 640"/>
              <a:gd name="T29" fmla="*/ 2147483646 h 668"/>
              <a:gd name="T30" fmla="*/ 2147483646 w 640"/>
              <a:gd name="T31" fmla="*/ 0 h 668"/>
              <a:gd name="T32" fmla="*/ 0 w 640"/>
              <a:gd name="T33" fmla="*/ 0 h 668"/>
              <a:gd name="T34" fmla="*/ 2147483646 w 640"/>
              <a:gd name="T35" fmla="*/ 2147483646 h 668"/>
              <a:gd name="T36" fmla="*/ 2147483646 w 640"/>
              <a:gd name="T37" fmla="*/ 2147483646 h 668"/>
              <a:gd name="T38" fmla="*/ 2147483646 w 640"/>
              <a:gd name="T39" fmla="*/ 2147483646 h 668"/>
              <a:gd name="T40" fmla="*/ 2147483646 w 640"/>
              <a:gd name="T41" fmla="*/ 2147483646 h 668"/>
              <a:gd name="T42" fmla="*/ 2147483646 w 640"/>
              <a:gd name="T43" fmla="*/ 2147483646 h 668"/>
              <a:gd name="T44" fmla="*/ 2147483646 w 640"/>
              <a:gd name="T45" fmla="*/ 2147483646 h 668"/>
              <a:gd name="T46" fmla="*/ 2147483646 w 640"/>
              <a:gd name="T47" fmla="*/ 2147483646 h 668"/>
              <a:gd name="T48" fmla="*/ 2147483646 w 640"/>
              <a:gd name="T49" fmla="*/ 2147483646 h 668"/>
              <a:gd name="T50" fmla="*/ 2147483646 w 640"/>
              <a:gd name="T51" fmla="*/ 2147483646 h 668"/>
              <a:gd name="T52" fmla="*/ 2147483646 w 640"/>
              <a:gd name="T53" fmla="*/ 2147483646 h 668"/>
              <a:gd name="T54" fmla="*/ 2147483646 w 640"/>
              <a:gd name="T55" fmla="*/ 2147483646 h 668"/>
              <a:gd name="T56" fmla="*/ 2147483646 w 640"/>
              <a:gd name="T57" fmla="*/ 2147483646 h 668"/>
              <a:gd name="T58" fmla="*/ 2147483646 w 640"/>
              <a:gd name="T59" fmla="*/ 2147483646 h 668"/>
              <a:gd name="T60" fmla="*/ 2147483646 w 640"/>
              <a:gd name="T61" fmla="*/ 2147483646 h 668"/>
              <a:gd name="T62" fmla="*/ 2147483646 w 640"/>
              <a:gd name="T63" fmla="*/ 2147483646 h 668"/>
              <a:gd name="T64" fmla="*/ 2147483646 w 640"/>
              <a:gd name="T65" fmla="*/ 2147483646 h 668"/>
              <a:gd name="T66" fmla="*/ 2147483646 w 640"/>
              <a:gd name="T67" fmla="*/ 2147483646 h 668"/>
              <a:gd name="T68" fmla="*/ 2147483646 w 640"/>
              <a:gd name="T69" fmla="*/ 2147483646 h 668"/>
              <a:gd name="T70" fmla="*/ 2147483646 w 640"/>
              <a:gd name="T71" fmla="*/ 2147483646 h 668"/>
              <a:gd name="T72" fmla="*/ 2147483646 w 640"/>
              <a:gd name="T73" fmla="*/ 2147483646 h 668"/>
              <a:gd name="T74" fmla="*/ 2147483646 w 640"/>
              <a:gd name="T75" fmla="*/ 2147483646 h 668"/>
              <a:gd name="T76" fmla="*/ 2147483646 w 640"/>
              <a:gd name="T77" fmla="*/ 2147483646 h 668"/>
              <a:gd name="T78" fmla="*/ 2147483646 w 640"/>
              <a:gd name="T79" fmla="*/ 2147483646 h 668"/>
              <a:gd name="T80" fmla="*/ 2147483646 w 640"/>
              <a:gd name="T81" fmla="*/ 2147483646 h 668"/>
              <a:gd name="T82" fmla="*/ 2147483646 w 640"/>
              <a:gd name="T83" fmla="*/ 2147483646 h 668"/>
              <a:gd name="T84" fmla="*/ 2147483646 w 640"/>
              <a:gd name="T85" fmla="*/ 2147483646 h 668"/>
              <a:gd name="T86" fmla="*/ 2147483646 w 640"/>
              <a:gd name="T87" fmla="*/ 2147483646 h 668"/>
              <a:gd name="T88" fmla="*/ 2147483646 w 640"/>
              <a:gd name="T89" fmla="*/ 2147483646 h 668"/>
              <a:gd name="T90" fmla="*/ 2147483646 w 640"/>
              <a:gd name="T91" fmla="*/ 2147483646 h 668"/>
              <a:gd name="T92" fmla="*/ 2147483646 w 640"/>
              <a:gd name="T93" fmla="*/ 2147483646 h 668"/>
              <a:gd name="T94" fmla="*/ 2147483646 w 640"/>
              <a:gd name="T95" fmla="*/ 2147483646 h 668"/>
              <a:gd name="T96" fmla="*/ 2147483646 w 640"/>
              <a:gd name="T97" fmla="*/ 2147483646 h 668"/>
              <a:gd name="T98" fmla="*/ 2147483646 w 640"/>
              <a:gd name="T99" fmla="*/ 2147483646 h 668"/>
              <a:gd name="T100" fmla="*/ 2147483646 w 640"/>
              <a:gd name="T101" fmla="*/ 2147483646 h 668"/>
              <a:gd name="T102" fmla="*/ 2147483646 w 640"/>
              <a:gd name="T103" fmla="*/ 2147483646 h 668"/>
              <a:gd name="T104" fmla="*/ 2147483646 w 640"/>
              <a:gd name="T105" fmla="*/ 2147483646 h 668"/>
              <a:gd name="T106" fmla="*/ 2147483646 w 640"/>
              <a:gd name="T107" fmla="*/ 2147483646 h 668"/>
              <a:gd name="T108" fmla="*/ 2147483646 w 640"/>
              <a:gd name="T109" fmla="*/ 2147483646 h 668"/>
              <a:gd name="T110" fmla="*/ 2147483646 w 640"/>
              <a:gd name="T111" fmla="*/ 2147483646 h 668"/>
              <a:gd name="T112" fmla="*/ 2147483646 w 640"/>
              <a:gd name="T113" fmla="*/ 2147483646 h 668"/>
              <a:gd name="T114" fmla="*/ 2147483646 w 640"/>
              <a:gd name="T115" fmla="*/ 2147483646 h 668"/>
              <a:gd name="T116" fmla="*/ 2147483646 w 640"/>
              <a:gd name="T117" fmla="*/ 2147483646 h 668"/>
              <a:gd name="T118" fmla="*/ 2147483646 w 640"/>
              <a:gd name="T119" fmla="*/ 2147483646 h 6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40" h="668">
                <a:moveTo>
                  <a:pt x="0" y="0"/>
                </a:moveTo>
                <a:lnTo>
                  <a:pt x="0" y="454"/>
                </a:lnTo>
                <a:lnTo>
                  <a:pt x="109" y="454"/>
                </a:lnTo>
                <a:cubicBezTo>
                  <a:pt x="105" y="460"/>
                  <a:pt x="106" y="468"/>
                  <a:pt x="112" y="472"/>
                </a:cubicBezTo>
                <a:lnTo>
                  <a:pt x="263" y="586"/>
                </a:lnTo>
                <a:cubicBezTo>
                  <a:pt x="271" y="593"/>
                  <a:pt x="284" y="587"/>
                  <a:pt x="284" y="576"/>
                </a:cubicBezTo>
                <a:lnTo>
                  <a:pt x="284" y="516"/>
                </a:lnTo>
                <a:cubicBezTo>
                  <a:pt x="377" y="519"/>
                  <a:pt x="425" y="552"/>
                  <a:pt x="451" y="585"/>
                </a:cubicBezTo>
                <a:cubicBezTo>
                  <a:pt x="477" y="619"/>
                  <a:pt x="480" y="653"/>
                  <a:pt x="480" y="653"/>
                </a:cubicBezTo>
                <a:cubicBezTo>
                  <a:pt x="480" y="666"/>
                  <a:pt x="506" y="668"/>
                  <a:pt x="506" y="651"/>
                </a:cubicBezTo>
                <a:cubicBezTo>
                  <a:pt x="506" y="648"/>
                  <a:pt x="508" y="591"/>
                  <a:pt x="480" y="531"/>
                </a:cubicBezTo>
                <a:cubicBezTo>
                  <a:pt x="467" y="503"/>
                  <a:pt x="447" y="476"/>
                  <a:pt x="417" y="454"/>
                </a:cubicBezTo>
                <a:lnTo>
                  <a:pt x="640" y="454"/>
                </a:lnTo>
                <a:lnTo>
                  <a:pt x="640" y="0"/>
                </a:lnTo>
                <a:lnTo>
                  <a:pt x="0" y="0"/>
                </a:lnTo>
                <a:close/>
                <a:moveTo>
                  <a:pt x="26" y="27"/>
                </a:moveTo>
                <a:lnTo>
                  <a:pt x="613" y="27"/>
                </a:lnTo>
                <a:lnTo>
                  <a:pt x="613" y="57"/>
                </a:lnTo>
                <a:cubicBezTo>
                  <a:pt x="607" y="62"/>
                  <a:pt x="381" y="256"/>
                  <a:pt x="362" y="272"/>
                </a:cubicBezTo>
                <a:cubicBezTo>
                  <a:pt x="346" y="286"/>
                  <a:pt x="329" y="289"/>
                  <a:pt x="320" y="289"/>
                </a:cubicBezTo>
                <a:cubicBezTo>
                  <a:pt x="311" y="289"/>
                  <a:pt x="294" y="286"/>
                  <a:pt x="277" y="272"/>
                </a:cubicBezTo>
                <a:cubicBezTo>
                  <a:pt x="258" y="256"/>
                  <a:pt x="32" y="62"/>
                  <a:pt x="26" y="57"/>
                </a:cubicBezTo>
                <a:lnTo>
                  <a:pt x="26" y="27"/>
                </a:lnTo>
                <a:close/>
                <a:moveTo>
                  <a:pt x="26" y="92"/>
                </a:moveTo>
                <a:cubicBezTo>
                  <a:pt x="49" y="112"/>
                  <a:pt x="126" y="177"/>
                  <a:pt x="192" y="234"/>
                </a:cubicBezTo>
                <a:lnTo>
                  <a:pt x="26" y="363"/>
                </a:lnTo>
                <a:lnTo>
                  <a:pt x="26" y="92"/>
                </a:lnTo>
                <a:close/>
                <a:moveTo>
                  <a:pt x="613" y="92"/>
                </a:moveTo>
                <a:lnTo>
                  <a:pt x="613" y="363"/>
                </a:lnTo>
                <a:lnTo>
                  <a:pt x="447" y="234"/>
                </a:lnTo>
                <a:cubicBezTo>
                  <a:pt x="514" y="177"/>
                  <a:pt x="590" y="112"/>
                  <a:pt x="613" y="92"/>
                </a:cubicBezTo>
                <a:close/>
                <a:moveTo>
                  <a:pt x="213" y="252"/>
                </a:moveTo>
                <a:cubicBezTo>
                  <a:pt x="228" y="265"/>
                  <a:pt x="256" y="289"/>
                  <a:pt x="260" y="292"/>
                </a:cubicBezTo>
                <a:cubicBezTo>
                  <a:pt x="282" y="311"/>
                  <a:pt x="305" y="316"/>
                  <a:pt x="320" y="316"/>
                </a:cubicBezTo>
                <a:cubicBezTo>
                  <a:pt x="334" y="316"/>
                  <a:pt x="357" y="311"/>
                  <a:pt x="379" y="292"/>
                </a:cubicBezTo>
                <a:cubicBezTo>
                  <a:pt x="383" y="289"/>
                  <a:pt x="411" y="265"/>
                  <a:pt x="426" y="252"/>
                </a:cubicBezTo>
                <a:lnTo>
                  <a:pt x="613" y="397"/>
                </a:lnTo>
                <a:lnTo>
                  <a:pt x="613" y="427"/>
                </a:lnTo>
                <a:lnTo>
                  <a:pt x="371" y="427"/>
                </a:lnTo>
                <a:cubicBezTo>
                  <a:pt x="370" y="427"/>
                  <a:pt x="369" y="427"/>
                  <a:pt x="369" y="427"/>
                </a:cubicBezTo>
                <a:cubicBezTo>
                  <a:pt x="345" y="418"/>
                  <a:pt x="317" y="412"/>
                  <a:pt x="284" y="410"/>
                </a:cubicBezTo>
                <a:lnTo>
                  <a:pt x="284" y="347"/>
                </a:lnTo>
                <a:cubicBezTo>
                  <a:pt x="284" y="339"/>
                  <a:pt x="278" y="333"/>
                  <a:pt x="270" y="334"/>
                </a:cubicBezTo>
                <a:cubicBezTo>
                  <a:pt x="267" y="334"/>
                  <a:pt x="265" y="335"/>
                  <a:pt x="263" y="336"/>
                </a:cubicBezTo>
                <a:lnTo>
                  <a:pt x="143" y="427"/>
                </a:lnTo>
                <a:lnTo>
                  <a:pt x="26" y="427"/>
                </a:lnTo>
                <a:lnTo>
                  <a:pt x="26" y="397"/>
                </a:lnTo>
                <a:lnTo>
                  <a:pt x="213" y="252"/>
                </a:lnTo>
                <a:close/>
                <a:moveTo>
                  <a:pt x="257" y="374"/>
                </a:moveTo>
                <a:lnTo>
                  <a:pt x="257" y="422"/>
                </a:lnTo>
                <a:cubicBezTo>
                  <a:pt x="257" y="429"/>
                  <a:pt x="263" y="435"/>
                  <a:pt x="271" y="435"/>
                </a:cubicBezTo>
                <a:cubicBezTo>
                  <a:pt x="351" y="435"/>
                  <a:pt x="421" y="468"/>
                  <a:pt x="456" y="542"/>
                </a:cubicBezTo>
                <a:cubicBezTo>
                  <a:pt x="459" y="548"/>
                  <a:pt x="460" y="553"/>
                  <a:pt x="462" y="558"/>
                </a:cubicBezTo>
                <a:cubicBezTo>
                  <a:pt x="428" y="521"/>
                  <a:pt x="370" y="488"/>
                  <a:pt x="271" y="488"/>
                </a:cubicBezTo>
                <a:cubicBezTo>
                  <a:pt x="263" y="488"/>
                  <a:pt x="257" y="494"/>
                  <a:pt x="257" y="501"/>
                </a:cubicBezTo>
                <a:lnTo>
                  <a:pt x="257" y="549"/>
                </a:lnTo>
                <a:lnTo>
                  <a:pt x="142" y="461"/>
                </a:lnTo>
                <a:cubicBezTo>
                  <a:pt x="180" y="432"/>
                  <a:pt x="219" y="403"/>
                  <a:pt x="257" y="37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8" name="Reply to Message">
            <a:extLst>
              <a:ext uri="{FF2B5EF4-FFF2-40B4-BE49-F238E27FC236}">
                <a16:creationId xmlns:a16="http://schemas.microsoft.com/office/drawing/2014/main" id="{4039C237-2CA0-46CB-AA5D-43605891B9B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16116" y="5464487"/>
            <a:ext cx="155555" cy="161984"/>
          </a:xfrm>
          <a:custGeom>
            <a:avLst/>
            <a:gdLst>
              <a:gd name="T0" fmla="*/ 0 w 640"/>
              <a:gd name="T1" fmla="*/ 0 h 668"/>
              <a:gd name="T2" fmla="*/ 0 w 640"/>
              <a:gd name="T3" fmla="*/ 2147483646 h 668"/>
              <a:gd name="T4" fmla="*/ 2147483646 w 640"/>
              <a:gd name="T5" fmla="*/ 2147483646 h 668"/>
              <a:gd name="T6" fmla="*/ 2147483646 w 640"/>
              <a:gd name="T7" fmla="*/ 2147483646 h 668"/>
              <a:gd name="T8" fmla="*/ 2147483646 w 640"/>
              <a:gd name="T9" fmla="*/ 2147483646 h 668"/>
              <a:gd name="T10" fmla="*/ 2147483646 w 640"/>
              <a:gd name="T11" fmla="*/ 2147483646 h 668"/>
              <a:gd name="T12" fmla="*/ 2147483646 w 640"/>
              <a:gd name="T13" fmla="*/ 2147483646 h 668"/>
              <a:gd name="T14" fmla="*/ 2147483646 w 640"/>
              <a:gd name="T15" fmla="*/ 2147483646 h 668"/>
              <a:gd name="T16" fmla="*/ 2147483646 w 640"/>
              <a:gd name="T17" fmla="*/ 2147483646 h 668"/>
              <a:gd name="T18" fmla="*/ 2147483646 w 640"/>
              <a:gd name="T19" fmla="*/ 2147483646 h 668"/>
              <a:gd name="T20" fmla="*/ 2147483646 w 640"/>
              <a:gd name="T21" fmla="*/ 2147483646 h 668"/>
              <a:gd name="T22" fmla="*/ 2147483646 w 640"/>
              <a:gd name="T23" fmla="*/ 2147483646 h 668"/>
              <a:gd name="T24" fmla="*/ 2147483646 w 640"/>
              <a:gd name="T25" fmla="*/ 2147483646 h 668"/>
              <a:gd name="T26" fmla="*/ 2147483646 w 640"/>
              <a:gd name="T27" fmla="*/ 2147483646 h 668"/>
              <a:gd name="T28" fmla="*/ 2147483646 w 640"/>
              <a:gd name="T29" fmla="*/ 2147483646 h 668"/>
              <a:gd name="T30" fmla="*/ 2147483646 w 640"/>
              <a:gd name="T31" fmla="*/ 0 h 668"/>
              <a:gd name="T32" fmla="*/ 0 w 640"/>
              <a:gd name="T33" fmla="*/ 0 h 668"/>
              <a:gd name="T34" fmla="*/ 2147483646 w 640"/>
              <a:gd name="T35" fmla="*/ 2147483646 h 668"/>
              <a:gd name="T36" fmla="*/ 2147483646 w 640"/>
              <a:gd name="T37" fmla="*/ 2147483646 h 668"/>
              <a:gd name="T38" fmla="*/ 2147483646 w 640"/>
              <a:gd name="T39" fmla="*/ 2147483646 h 668"/>
              <a:gd name="T40" fmla="*/ 2147483646 w 640"/>
              <a:gd name="T41" fmla="*/ 2147483646 h 668"/>
              <a:gd name="T42" fmla="*/ 2147483646 w 640"/>
              <a:gd name="T43" fmla="*/ 2147483646 h 668"/>
              <a:gd name="T44" fmla="*/ 2147483646 w 640"/>
              <a:gd name="T45" fmla="*/ 2147483646 h 668"/>
              <a:gd name="T46" fmla="*/ 2147483646 w 640"/>
              <a:gd name="T47" fmla="*/ 2147483646 h 668"/>
              <a:gd name="T48" fmla="*/ 2147483646 w 640"/>
              <a:gd name="T49" fmla="*/ 2147483646 h 668"/>
              <a:gd name="T50" fmla="*/ 2147483646 w 640"/>
              <a:gd name="T51" fmla="*/ 2147483646 h 668"/>
              <a:gd name="T52" fmla="*/ 2147483646 w 640"/>
              <a:gd name="T53" fmla="*/ 2147483646 h 668"/>
              <a:gd name="T54" fmla="*/ 2147483646 w 640"/>
              <a:gd name="T55" fmla="*/ 2147483646 h 668"/>
              <a:gd name="T56" fmla="*/ 2147483646 w 640"/>
              <a:gd name="T57" fmla="*/ 2147483646 h 668"/>
              <a:gd name="T58" fmla="*/ 2147483646 w 640"/>
              <a:gd name="T59" fmla="*/ 2147483646 h 668"/>
              <a:gd name="T60" fmla="*/ 2147483646 w 640"/>
              <a:gd name="T61" fmla="*/ 2147483646 h 668"/>
              <a:gd name="T62" fmla="*/ 2147483646 w 640"/>
              <a:gd name="T63" fmla="*/ 2147483646 h 668"/>
              <a:gd name="T64" fmla="*/ 2147483646 w 640"/>
              <a:gd name="T65" fmla="*/ 2147483646 h 668"/>
              <a:gd name="T66" fmla="*/ 2147483646 w 640"/>
              <a:gd name="T67" fmla="*/ 2147483646 h 668"/>
              <a:gd name="T68" fmla="*/ 2147483646 w 640"/>
              <a:gd name="T69" fmla="*/ 2147483646 h 668"/>
              <a:gd name="T70" fmla="*/ 2147483646 w 640"/>
              <a:gd name="T71" fmla="*/ 2147483646 h 668"/>
              <a:gd name="T72" fmla="*/ 2147483646 w 640"/>
              <a:gd name="T73" fmla="*/ 2147483646 h 668"/>
              <a:gd name="T74" fmla="*/ 2147483646 w 640"/>
              <a:gd name="T75" fmla="*/ 2147483646 h 668"/>
              <a:gd name="T76" fmla="*/ 2147483646 w 640"/>
              <a:gd name="T77" fmla="*/ 2147483646 h 668"/>
              <a:gd name="T78" fmla="*/ 2147483646 w 640"/>
              <a:gd name="T79" fmla="*/ 2147483646 h 668"/>
              <a:gd name="T80" fmla="*/ 2147483646 w 640"/>
              <a:gd name="T81" fmla="*/ 2147483646 h 668"/>
              <a:gd name="T82" fmla="*/ 2147483646 w 640"/>
              <a:gd name="T83" fmla="*/ 2147483646 h 668"/>
              <a:gd name="T84" fmla="*/ 2147483646 w 640"/>
              <a:gd name="T85" fmla="*/ 2147483646 h 668"/>
              <a:gd name="T86" fmla="*/ 2147483646 w 640"/>
              <a:gd name="T87" fmla="*/ 2147483646 h 668"/>
              <a:gd name="T88" fmla="*/ 2147483646 w 640"/>
              <a:gd name="T89" fmla="*/ 2147483646 h 668"/>
              <a:gd name="T90" fmla="*/ 2147483646 w 640"/>
              <a:gd name="T91" fmla="*/ 2147483646 h 668"/>
              <a:gd name="T92" fmla="*/ 2147483646 w 640"/>
              <a:gd name="T93" fmla="*/ 2147483646 h 668"/>
              <a:gd name="T94" fmla="*/ 2147483646 w 640"/>
              <a:gd name="T95" fmla="*/ 2147483646 h 668"/>
              <a:gd name="T96" fmla="*/ 2147483646 w 640"/>
              <a:gd name="T97" fmla="*/ 2147483646 h 668"/>
              <a:gd name="T98" fmla="*/ 2147483646 w 640"/>
              <a:gd name="T99" fmla="*/ 2147483646 h 668"/>
              <a:gd name="T100" fmla="*/ 2147483646 w 640"/>
              <a:gd name="T101" fmla="*/ 2147483646 h 668"/>
              <a:gd name="T102" fmla="*/ 2147483646 w 640"/>
              <a:gd name="T103" fmla="*/ 2147483646 h 668"/>
              <a:gd name="T104" fmla="*/ 2147483646 w 640"/>
              <a:gd name="T105" fmla="*/ 2147483646 h 668"/>
              <a:gd name="T106" fmla="*/ 2147483646 w 640"/>
              <a:gd name="T107" fmla="*/ 2147483646 h 668"/>
              <a:gd name="T108" fmla="*/ 2147483646 w 640"/>
              <a:gd name="T109" fmla="*/ 2147483646 h 668"/>
              <a:gd name="T110" fmla="*/ 2147483646 w 640"/>
              <a:gd name="T111" fmla="*/ 2147483646 h 668"/>
              <a:gd name="T112" fmla="*/ 2147483646 w 640"/>
              <a:gd name="T113" fmla="*/ 2147483646 h 668"/>
              <a:gd name="T114" fmla="*/ 2147483646 w 640"/>
              <a:gd name="T115" fmla="*/ 2147483646 h 668"/>
              <a:gd name="T116" fmla="*/ 2147483646 w 640"/>
              <a:gd name="T117" fmla="*/ 2147483646 h 668"/>
              <a:gd name="T118" fmla="*/ 2147483646 w 640"/>
              <a:gd name="T119" fmla="*/ 2147483646 h 6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40" h="668">
                <a:moveTo>
                  <a:pt x="0" y="0"/>
                </a:moveTo>
                <a:lnTo>
                  <a:pt x="0" y="454"/>
                </a:lnTo>
                <a:lnTo>
                  <a:pt x="109" y="454"/>
                </a:lnTo>
                <a:cubicBezTo>
                  <a:pt x="105" y="460"/>
                  <a:pt x="106" y="468"/>
                  <a:pt x="112" y="472"/>
                </a:cubicBezTo>
                <a:lnTo>
                  <a:pt x="263" y="586"/>
                </a:lnTo>
                <a:cubicBezTo>
                  <a:pt x="271" y="593"/>
                  <a:pt x="284" y="587"/>
                  <a:pt x="284" y="576"/>
                </a:cubicBezTo>
                <a:lnTo>
                  <a:pt x="284" y="516"/>
                </a:lnTo>
                <a:cubicBezTo>
                  <a:pt x="377" y="519"/>
                  <a:pt x="425" y="552"/>
                  <a:pt x="451" y="585"/>
                </a:cubicBezTo>
                <a:cubicBezTo>
                  <a:pt x="477" y="619"/>
                  <a:pt x="480" y="653"/>
                  <a:pt x="480" y="653"/>
                </a:cubicBezTo>
                <a:cubicBezTo>
                  <a:pt x="480" y="666"/>
                  <a:pt x="506" y="668"/>
                  <a:pt x="506" y="651"/>
                </a:cubicBezTo>
                <a:cubicBezTo>
                  <a:pt x="506" y="648"/>
                  <a:pt x="508" y="591"/>
                  <a:pt x="480" y="531"/>
                </a:cubicBezTo>
                <a:cubicBezTo>
                  <a:pt x="467" y="503"/>
                  <a:pt x="447" y="476"/>
                  <a:pt x="417" y="454"/>
                </a:cubicBezTo>
                <a:lnTo>
                  <a:pt x="640" y="454"/>
                </a:lnTo>
                <a:lnTo>
                  <a:pt x="640" y="0"/>
                </a:lnTo>
                <a:lnTo>
                  <a:pt x="0" y="0"/>
                </a:lnTo>
                <a:close/>
                <a:moveTo>
                  <a:pt x="26" y="27"/>
                </a:moveTo>
                <a:lnTo>
                  <a:pt x="613" y="27"/>
                </a:lnTo>
                <a:lnTo>
                  <a:pt x="613" y="57"/>
                </a:lnTo>
                <a:cubicBezTo>
                  <a:pt x="607" y="62"/>
                  <a:pt x="381" y="256"/>
                  <a:pt x="362" y="272"/>
                </a:cubicBezTo>
                <a:cubicBezTo>
                  <a:pt x="346" y="286"/>
                  <a:pt x="329" y="289"/>
                  <a:pt x="320" y="289"/>
                </a:cubicBezTo>
                <a:cubicBezTo>
                  <a:pt x="311" y="289"/>
                  <a:pt x="294" y="286"/>
                  <a:pt x="277" y="272"/>
                </a:cubicBezTo>
                <a:cubicBezTo>
                  <a:pt x="258" y="256"/>
                  <a:pt x="32" y="62"/>
                  <a:pt x="26" y="57"/>
                </a:cubicBezTo>
                <a:lnTo>
                  <a:pt x="26" y="27"/>
                </a:lnTo>
                <a:close/>
                <a:moveTo>
                  <a:pt x="26" y="92"/>
                </a:moveTo>
                <a:cubicBezTo>
                  <a:pt x="49" y="112"/>
                  <a:pt x="126" y="177"/>
                  <a:pt x="192" y="234"/>
                </a:cubicBezTo>
                <a:lnTo>
                  <a:pt x="26" y="363"/>
                </a:lnTo>
                <a:lnTo>
                  <a:pt x="26" y="92"/>
                </a:lnTo>
                <a:close/>
                <a:moveTo>
                  <a:pt x="613" y="92"/>
                </a:moveTo>
                <a:lnTo>
                  <a:pt x="613" y="363"/>
                </a:lnTo>
                <a:lnTo>
                  <a:pt x="447" y="234"/>
                </a:lnTo>
                <a:cubicBezTo>
                  <a:pt x="514" y="177"/>
                  <a:pt x="590" y="112"/>
                  <a:pt x="613" y="92"/>
                </a:cubicBezTo>
                <a:close/>
                <a:moveTo>
                  <a:pt x="213" y="252"/>
                </a:moveTo>
                <a:cubicBezTo>
                  <a:pt x="228" y="265"/>
                  <a:pt x="256" y="289"/>
                  <a:pt x="260" y="292"/>
                </a:cubicBezTo>
                <a:cubicBezTo>
                  <a:pt x="282" y="311"/>
                  <a:pt x="305" y="316"/>
                  <a:pt x="320" y="316"/>
                </a:cubicBezTo>
                <a:cubicBezTo>
                  <a:pt x="334" y="316"/>
                  <a:pt x="357" y="311"/>
                  <a:pt x="379" y="292"/>
                </a:cubicBezTo>
                <a:cubicBezTo>
                  <a:pt x="383" y="289"/>
                  <a:pt x="411" y="265"/>
                  <a:pt x="426" y="252"/>
                </a:cubicBezTo>
                <a:lnTo>
                  <a:pt x="613" y="397"/>
                </a:lnTo>
                <a:lnTo>
                  <a:pt x="613" y="427"/>
                </a:lnTo>
                <a:lnTo>
                  <a:pt x="371" y="427"/>
                </a:lnTo>
                <a:cubicBezTo>
                  <a:pt x="370" y="427"/>
                  <a:pt x="369" y="427"/>
                  <a:pt x="369" y="427"/>
                </a:cubicBezTo>
                <a:cubicBezTo>
                  <a:pt x="345" y="418"/>
                  <a:pt x="317" y="412"/>
                  <a:pt x="284" y="410"/>
                </a:cubicBezTo>
                <a:lnTo>
                  <a:pt x="284" y="347"/>
                </a:lnTo>
                <a:cubicBezTo>
                  <a:pt x="284" y="339"/>
                  <a:pt x="278" y="333"/>
                  <a:pt x="270" y="334"/>
                </a:cubicBezTo>
                <a:cubicBezTo>
                  <a:pt x="267" y="334"/>
                  <a:pt x="265" y="335"/>
                  <a:pt x="263" y="336"/>
                </a:cubicBezTo>
                <a:lnTo>
                  <a:pt x="143" y="427"/>
                </a:lnTo>
                <a:lnTo>
                  <a:pt x="26" y="427"/>
                </a:lnTo>
                <a:lnTo>
                  <a:pt x="26" y="397"/>
                </a:lnTo>
                <a:lnTo>
                  <a:pt x="213" y="252"/>
                </a:lnTo>
                <a:close/>
                <a:moveTo>
                  <a:pt x="257" y="374"/>
                </a:moveTo>
                <a:lnTo>
                  <a:pt x="257" y="422"/>
                </a:lnTo>
                <a:cubicBezTo>
                  <a:pt x="257" y="429"/>
                  <a:pt x="263" y="435"/>
                  <a:pt x="271" y="435"/>
                </a:cubicBezTo>
                <a:cubicBezTo>
                  <a:pt x="351" y="435"/>
                  <a:pt x="421" y="468"/>
                  <a:pt x="456" y="542"/>
                </a:cubicBezTo>
                <a:cubicBezTo>
                  <a:pt x="459" y="548"/>
                  <a:pt x="460" y="553"/>
                  <a:pt x="462" y="558"/>
                </a:cubicBezTo>
                <a:cubicBezTo>
                  <a:pt x="428" y="521"/>
                  <a:pt x="370" y="488"/>
                  <a:pt x="271" y="488"/>
                </a:cubicBezTo>
                <a:cubicBezTo>
                  <a:pt x="263" y="488"/>
                  <a:pt x="257" y="494"/>
                  <a:pt x="257" y="501"/>
                </a:cubicBezTo>
                <a:lnTo>
                  <a:pt x="257" y="549"/>
                </a:lnTo>
                <a:lnTo>
                  <a:pt x="142" y="461"/>
                </a:lnTo>
                <a:cubicBezTo>
                  <a:pt x="180" y="432"/>
                  <a:pt x="219" y="403"/>
                  <a:pt x="257" y="37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9" name="Reply to Message">
            <a:extLst>
              <a:ext uri="{FF2B5EF4-FFF2-40B4-BE49-F238E27FC236}">
                <a16:creationId xmlns:a16="http://schemas.microsoft.com/office/drawing/2014/main" id="{F7B06762-F182-4C0C-897B-56A772366E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99172" y="2892106"/>
            <a:ext cx="155555" cy="161984"/>
          </a:xfrm>
          <a:custGeom>
            <a:avLst/>
            <a:gdLst>
              <a:gd name="T0" fmla="*/ 0 w 640"/>
              <a:gd name="T1" fmla="*/ 0 h 668"/>
              <a:gd name="T2" fmla="*/ 0 w 640"/>
              <a:gd name="T3" fmla="*/ 2147483646 h 668"/>
              <a:gd name="T4" fmla="*/ 2147483646 w 640"/>
              <a:gd name="T5" fmla="*/ 2147483646 h 668"/>
              <a:gd name="T6" fmla="*/ 2147483646 w 640"/>
              <a:gd name="T7" fmla="*/ 2147483646 h 668"/>
              <a:gd name="T8" fmla="*/ 2147483646 w 640"/>
              <a:gd name="T9" fmla="*/ 2147483646 h 668"/>
              <a:gd name="T10" fmla="*/ 2147483646 w 640"/>
              <a:gd name="T11" fmla="*/ 2147483646 h 668"/>
              <a:gd name="T12" fmla="*/ 2147483646 w 640"/>
              <a:gd name="T13" fmla="*/ 2147483646 h 668"/>
              <a:gd name="T14" fmla="*/ 2147483646 w 640"/>
              <a:gd name="T15" fmla="*/ 2147483646 h 668"/>
              <a:gd name="T16" fmla="*/ 2147483646 w 640"/>
              <a:gd name="T17" fmla="*/ 2147483646 h 668"/>
              <a:gd name="T18" fmla="*/ 2147483646 w 640"/>
              <a:gd name="T19" fmla="*/ 2147483646 h 668"/>
              <a:gd name="T20" fmla="*/ 2147483646 w 640"/>
              <a:gd name="T21" fmla="*/ 2147483646 h 668"/>
              <a:gd name="T22" fmla="*/ 2147483646 w 640"/>
              <a:gd name="T23" fmla="*/ 2147483646 h 668"/>
              <a:gd name="T24" fmla="*/ 2147483646 w 640"/>
              <a:gd name="T25" fmla="*/ 2147483646 h 668"/>
              <a:gd name="T26" fmla="*/ 2147483646 w 640"/>
              <a:gd name="T27" fmla="*/ 2147483646 h 668"/>
              <a:gd name="T28" fmla="*/ 2147483646 w 640"/>
              <a:gd name="T29" fmla="*/ 2147483646 h 668"/>
              <a:gd name="T30" fmla="*/ 2147483646 w 640"/>
              <a:gd name="T31" fmla="*/ 0 h 668"/>
              <a:gd name="T32" fmla="*/ 0 w 640"/>
              <a:gd name="T33" fmla="*/ 0 h 668"/>
              <a:gd name="T34" fmla="*/ 2147483646 w 640"/>
              <a:gd name="T35" fmla="*/ 2147483646 h 668"/>
              <a:gd name="T36" fmla="*/ 2147483646 w 640"/>
              <a:gd name="T37" fmla="*/ 2147483646 h 668"/>
              <a:gd name="T38" fmla="*/ 2147483646 w 640"/>
              <a:gd name="T39" fmla="*/ 2147483646 h 668"/>
              <a:gd name="T40" fmla="*/ 2147483646 w 640"/>
              <a:gd name="T41" fmla="*/ 2147483646 h 668"/>
              <a:gd name="T42" fmla="*/ 2147483646 w 640"/>
              <a:gd name="T43" fmla="*/ 2147483646 h 668"/>
              <a:gd name="T44" fmla="*/ 2147483646 w 640"/>
              <a:gd name="T45" fmla="*/ 2147483646 h 668"/>
              <a:gd name="T46" fmla="*/ 2147483646 w 640"/>
              <a:gd name="T47" fmla="*/ 2147483646 h 668"/>
              <a:gd name="T48" fmla="*/ 2147483646 w 640"/>
              <a:gd name="T49" fmla="*/ 2147483646 h 668"/>
              <a:gd name="T50" fmla="*/ 2147483646 w 640"/>
              <a:gd name="T51" fmla="*/ 2147483646 h 668"/>
              <a:gd name="T52" fmla="*/ 2147483646 w 640"/>
              <a:gd name="T53" fmla="*/ 2147483646 h 668"/>
              <a:gd name="T54" fmla="*/ 2147483646 w 640"/>
              <a:gd name="T55" fmla="*/ 2147483646 h 668"/>
              <a:gd name="T56" fmla="*/ 2147483646 w 640"/>
              <a:gd name="T57" fmla="*/ 2147483646 h 668"/>
              <a:gd name="T58" fmla="*/ 2147483646 w 640"/>
              <a:gd name="T59" fmla="*/ 2147483646 h 668"/>
              <a:gd name="T60" fmla="*/ 2147483646 w 640"/>
              <a:gd name="T61" fmla="*/ 2147483646 h 668"/>
              <a:gd name="T62" fmla="*/ 2147483646 w 640"/>
              <a:gd name="T63" fmla="*/ 2147483646 h 668"/>
              <a:gd name="T64" fmla="*/ 2147483646 w 640"/>
              <a:gd name="T65" fmla="*/ 2147483646 h 668"/>
              <a:gd name="T66" fmla="*/ 2147483646 w 640"/>
              <a:gd name="T67" fmla="*/ 2147483646 h 668"/>
              <a:gd name="T68" fmla="*/ 2147483646 w 640"/>
              <a:gd name="T69" fmla="*/ 2147483646 h 668"/>
              <a:gd name="T70" fmla="*/ 2147483646 w 640"/>
              <a:gd name="T71" fmla="*/ 2147483646 h 668"/>
              <a:gd name="T72" fmla="*/ 2147483646 w 640"/>
              <a:gd name="T73" fmla="*/ 2147483646 h 668"/>
              <a:gd name="T74" fmla="*/ 2147483646 w 640"/>
              <a:gd name="T75" fmla="*/ 2147483646 h 668"/>
              <a:gd name="T76" fmla="*/ 2147483646 w 640"/>
              <a:gd name="T77" fmla="*/ 2147483646 h 668"/>
              <a:gd name="T78" fmla="*/ 2147483646 w 640"/>
              <a:gd name="T79" fmla="*/ 2147483646 h 668"/>
              <a:gd name="T80" fmla="*/ 2147483646 w 640"/>
              <a:gd name="T81" fmla="*/ 2147483646 h 668"/>
              <a:gd name="T82" fmla="*/ 2147483646 w 640"/>
              <a:gd name="T83" fmla="*/ 2147483646 h 668"/>
              <a:gd name="T84" fmla="*/ 2147483646 w 640"/>
              <a:gd name="T85" fmla="*/ 2147483646 h 668"/>
              <a:gd name="T86" fmla="*/ 2147483646 w 640"/>
              <a:gd name="T87" fmla="*/ 2147483646 h 668"/>
              <a:gd name="T88" fmla="*/ 2147483646 w 640"/>
              <a:gd name="T89" fmla="*/ 2147483646 h 668"/>
              <a:gd name="T90" fmla="*/ 2147483646 w 640"/>
              <a:gd name="T91" fmla="*/ 2147483646 h 668"/>
              <a:gd name="T92" fmla="*/ 2147483646 w 640"/>
              <a:gd name="T93" fmla="*/ 2147483646 h 668"/>
              <a:gd name="T94" fmla="*/ 2147483646 w 640"/>
              <a:gd name="T95" fmla="*/ 2147483646 h 668"/>
              <a:gd name="T96" fmla="*/ 2147483646 w 640"/>
              <a:gd name="T97" fmla="*/ 2147483646 h 668"/>
              <a:gd name="T98" fmla="*/ 2147483646 w 640"/>
              <a:gd name="T99" fmla="*/ 2147483646 h 668"/>
              <a:gd name="T100" fmla="*/ 2147483646 w 640"/>
              <a:gd name="T101" fmla="*/ 2147483646 h 668"/>
              <a:gd name="T102" fmla="*/ 2147483646 w 640"/>
              <a:gd name="T103" fmla="*/ 2147483646 h 668"/>
              <a:gd name="T104" fmla="*/ 2147483646 w 640"/>
              <a:gd name="T105" fmla="*/ 2147483646 h 668"/>
              <a:gd name="T106" fmla="*/ 2147483646 w 640"/>
              <a:gd name="T107" fmla="*/ 2147483646 h 668"/>
              <a:gd name="T108" fmla="*/ 2147483646 w 640"/>
              <a:gd name="T109" fmla="*/ 2147483646 h 668"/>
              <a:gd name="T110" fmla="*/ 2147483646 w 640"/>
              <a:gd name="T111" fmla="*/ 2147483646 h 668"/>
              <a:gd name="T112" fmla="*/ 2147483646 w 640"/>
              <a:gd name="T113" fmla="*/ 2147483646 h 668"/>
              <a:gd name="T114" fmla="*/ 2147483646 w 640"/>
              <a:gd name="T115" fmla="*/ 2147483646 h 668"/>
              <a:gd name="T116" fmla="*/ 2147483646 w 640"/>
              <a:gd name="T117" fmla="*/ 2147483646 h 668"/>
              <a:gd name="T118" fmla="*/ 2147483646 w 640"/>
              <a:gd name="T119" fmla="*/ 2147483646 h 6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40" h="668">
                <a:moveTo>
                  <a:pt x="0" y="0"/>
                </a:moveTo>
                <a:lnTo>
                  <a:pt x="0" y="454"/>
                </a:lnTo>
                <a:lnTo>
                  <a:pt x="109" y="454"/>
                </a:lnTo>
                <a:cubicBezTo>
                  <a:pt x="105" y="460"/>
                  <a:pt x="106" y="468"/>
                  <a:pt x="112" y="472"/>
                </a:cubicBezTo>
                <a:lnTo>
                  <a:pt x="263" y="586"/>
                </a:lnTo>
                <a:cubicBezTo>
                  <a:pt x="271" y="593"/>
                  <a:pt x="284" y="587"/>
                  <a:pt x="284" y="576"/>
                </a:cubicBezTo>
                <a:lnTo>
                  <a:pt x="284" y="516"/>
                </a:lnTo>
                <a:cubicBezTo>
                  <a:pt x="377" y="519"/>
                  <a:pt x="425" y="552"/>
                  <a:pt x="451" y="585"/>
                </a:cubicBezTo>
                <a:cubicBezTo>
                  <a:pt x="477" y="619"/>
                  <a:pt x="480" y="653"/>
                  <a:pt x="480" y="653"/>
                </a:cubicBezTo>
                <a:cubicBezTo>
                  <a:pt x="480" y="666"/>
                  <a:pt x="506" y="668"/>
                  <a:pt x="506" y="651"/>
                </a:cubicBezTo>
                <a:cubicBezTo>
                  <a:pt x="506" y="648"/>
                  <a:pt x="508" y="591"/>
                  <a:pt x="480" y="531"/>
                </a:cubicBezTo>
                <a:cubicBezTo>
                  <a:pt x="467" y="503"/>
                  <a:pt x="447" y="476"/>
                  <a:pt x="417" y="454"/>
                </a:cubicBezTo>
                <a:lnTo>
                  <a:pt x="640" y="454"/>
                </a:lnTo>
                <a:lnTo>
                  <a:pt x="640" y="0"/>
                </a:lnTo>
                <a:lnTo>
                  <a:pt x="0" y="0"/>
                </a:lnTo>
                <a:close/>
                <a:moveTo>
                  <a:pt x="26" y="27"/>
                </a:moveTo>
                <a:lnTo>
                  <a:pt x="613" y="27"/>
                </a:lnTo>
                <a:lnTo>
                  <a:pt x="613" y="57"/>
                </a:lnTo>
                <a:cubicBezTo>
                  <a:pt x="607" y="62"/>
                  <a:pt x="381" y="256"/>
                  <a:pt x="362" y="272"/>
                </a:cubicBezTo>
                <a:cubicBezTo>
                  <a:pt x="346" y="286"/>
                  <a:pt x="329" y="289"/>
                  <a:pt x="320" y="289"/>
                </a:cubicBezTo>
                <a:cubicBezTo>
                  <a:pt x="311" y="289"/>
                  <a:pt x="294" y="286"/>
                  <a:pt x="277" y="272"/>
                </a:cubicBezTo>
                <a:cubicBezTo>
                  <a:pt x="258" y="256"/>
                  <a:pt x="32" y="62"/>
                  <a:pt x="26" y="57"/>
                </a:cubicBezTo>
                <a:lnTo>
                  <a:pt x="26" y="27"/>
                </a:lnTo>
                <a:close/>
                <a:moveTo>
                  <a:pt x="26" y="92"/>
                </a:moveTo>
                <a:cubicBezTo>
                  <a:pt x="49" y="112"/>
                  <a:pt x="126" y="177"/>
                  <a:pt x="192" y="234"/>
                </a:cubicBezTo>
                <a:lnTo>
                  <a:pt x="26" y="363"/>
                </a:lnTo>
                <a:lnTo>
                  <a:pt x="26" y="92"/>
                </a:lnTo>
                <a:close/>
                <a:moveTo>
                  <a:pt x="613" y="92"/>
                </a:moveTo>
                <a:lnTo>
                  <a:pt x="613" y="363"/>
                </a:lnTo>
                <a:lnTo>
                  <a:pt x="447" y="234"/>
                </a:lnTo>
                <a:cubicBezTo>
                  <a:pt x="514" y="177"/>
                  <a:pt x="590" y="112"/>
                  <a:pt x="613" y="92"/>
                </a:cubicBezTo>
                <a:close/>
                <a:moveTo>
                  <a:pt x="213" y="252"/>
                </a:moveTo>
                <a:cubicBezTo>
                  <a:pt x="228" y="265"/>
                  <a:pt x="256" y="289"/>
                  <a:pt x="260" y="292"/>
                </a:cubicBezTo>
                <a:cubicBezTo>
                  <a:pt x="282" y="311"/>
                  <a:pt x="305" y="316"/>
                  <a:pt x="320" y="316"/>
                </a:cubicBezTo>
                <a:cubicBezTo>
                  <a:pt x="334" y="316"/>
                  <a:pt x="357" y="311"/>
                  <a:pt x="379" y="292"/>
                </a:cubicBezTo>
                <a:cubicBezTo>
                  <a:pt x="383" y="289"/>
                  <a:pt x="411" y="265"/>
                  <a:pt x="426" y="252"/>
                </a:cubicBezTo>
                <a:lnTo>
                  <a:pt x="613" y="397"/>
                </a:lnTo>
                <a:lnTo>
                  <a:pt x="613" y="427"/>
                </a:lnTo>
                <a:lnTo>
                  <a:pt x="371" y="427"/>
                </a:lnTo>
                <a:cubicBezTo>
                  <a:pt x="370" y="427"/>
                  <a:pt x="369" y="427"/>
                  <a:pt x="369" y="427"/>
                </a:cubicBezTo>
                <a:cubicBezTo>
                  <a:pt x="345" y="418"/>
                  <a:pt x="317" y="412"/>
                  <a:pt x="284" y="410"/>
                </a:cubicBezTo>
                <a:lnTo>
                  <a:pt x="284" y="347"/>
                </a:lnTo>
                <a:cubicBezTo>
                  <a:pt x="284" y="339"/>
                  <a:pt x="278" y="333"/>
                  <a:pt x="270" y="334"/>
                </a:cubicBezTo>
                <a:cubicBezTo>
                  <a:pt x="267" y="334"/>
                  <a:pt x="265" y="335"/>
                  <a:pt x="263" y="336"/>
                </a:cubicBezTo>
                <a:lnTo>
                  <a:pt x="143" y="427"/>
                </a:lnTo>
                <a:lnTo>
                  <a:pt x="26" y="427"/>
                </a:lnTo>
                <a:lnTo>
                  <a:pt x="26" y="397"/>
                </a:lnTo>
                <a:lnTo>
                  <a:pt x="213" y="252"/>
                </a:lnTo>
                <a:close/>
                <a:moveTo>
                  <a:pt x="257" y="374"/>
                </a:moveTo>
                <a:lnTo>
                  <a:pt x="257" y="422"/>
                </a:lnTo>
                <a:cubicBezTo>
                  <a:pt x="257" y="429"/>
                  <a:pt x="263" y="435"/>
                  <a:pt x="271" y="435"/>
                </a:cubicBezTo>
                <a:cubicBezTo>
                  <a:pt x="351" y="435"/>
                  <a:pt x="421" y="468"/>
                  <a:pt x="456" y="542"/>
                </a:cubicBezTo>
                <a:cubicBezTo>
                  <a:pt x="459" y="548"/>
                  <a:pt x="460" y="553"/>
                  <a:pt x="462" y="558"/>
                </a:cubicBezTo>
                <a:cubicBezTo>
                  <a:pt x="428" y="521"/>
                  <a:pt x="370" y="488"/>
                  <a:pt x="271" y="488"/>
                </a:cubicBezTo>
                <a:cubicBezTo>
                  <a:pt x="263" y="488"/>
                  <a:pt x="257" y="494"/>
                  <a:pt x="257" y="501"/>
                </a:cubicBezTo>
                <a:lnTo>
                  <a:pt x="257" y="549"/>
                </a:lnTo>
                <a:lnTo>
                  <a:pt x="142" y="461"/>
                </a:lnTo>
                <a:cubicBezTo>
                  <a:pt x="180" y="432"/>
                  <a:pt x="219" y="403"/>
                  <a:pt x="257" y="37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2" name="Text Box">
            <a:extLst>
              <a:ext uri="{FF2B5EF4-FFF2-40B4-BE49-F238E27FC236}">
                <a16:creationId xmlns:a16="http://schemas.microsoft.com/office/drawing/2014/main" id="{02A546B6-84C9-4DC8-9728-1C939CD029EB}"/>
              </a:ext>
            </a:extLst>
          </p:cNvPr>
          <p:cNvSpPr/>
          <p:nvPr/>
        </p:nvSpPr>
        <p:spPr bwMode="auto">
          <a:xfrm>
            <a:off x="3659397" y="3346307"/>
            <a:ext cx="1687513" cy="24607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Starszy inspektor</a:t>
            </a:r>
            <a:endParaRPr lang="en-US" sz="9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3" name="Label">
            <a:extLst>
              <a:ext uri="{FF2B5EF4-FFF2-40B4-BE49-F238E27FC236}">
                <a16:creationId xmlns:a16="http://schemas.microsoft.com/office/drawing/2014/main" id="{1A948370-7181-41DE-ACAC-B4D2F017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754" y="3346067"/>
            <a:ext cx="1007953" cy="2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Rola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4" name="Button">
            <a:extLst>
              <a:ext uri="{FF2B5EF4-FFF2-40B4-BE49-F238E27FC236}">
                <a16:creationId xmlns:a16="http://schemas.microsoft.com/office/drawing/2014/main" id="{078A5496-6AF7-4F07-8554-B6378F5932F2}"/>
              </a:ext>
            </a:extLst>
          </p:cNvPr>
          <p:cNvSpPr/>
          <p:nvPr/>
        </p:nvSpPr>
        <p:spPr>
          <a:xfrm>
            <a:off x="824705" y="4483187"/>
            <a:ext cx="1068387" cy="3365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Deaktywuj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24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B8EF0843-E1F5-4BE5-9B37-2D9474867D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6573" y="866890"/>
            <a:ext cx="11166475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993914E7-E70C-4389-A0A1-57E887DEACF8}"/>
              </a:ext>
            </a:extLst>
          </p:cNvPr>
          <p:cNvSpPr/>
          <p:nvPr/>
        </p:nvSpPr>
        <p:spPr>
          <a:xfrm>
            <a:off x="512763" y="873125"/>
            <a:ext cx="11163300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2532" name="Search Box">
            <a:extLst>
              <a:ext uri="{FF2B5EF4-FFF2-40B4-BE49-F238E27FC236}">
                <a16:creationId xmlns:a16="http://schemas.microsoft.com/office/drawing/2014/main" id="{A2AD2779-5D25-4D22-9BF9-63F41735955F}"/>
              </a:ext>
            </a:extLst>
          </p:cNvPr>
          <p:cNvGrpSpPr>
            <a:grpSpLocks/>
          </p:cNvGrpSpPr>
          <p:nvPr/>
        </p:nvGrpSpPr>
        <p:grpSpPr bwMode="auto">
          <a:xfrm>
            <a:off x="9934575" y="1460500"/>
            <a:ext cx="1687513" cy="241300"/>
            <a:chOff x="595686" y="1261242"/>
            <a:chExt cx="1687736" cy="241092"/>
          </a:xfrm>
        </p:grpSpPr>
        <p:sp>
          <p:nvSpPr>
            <p:cNvPr id="25" name="Text Box">
              <a:extLst>
                <a:ext uri="{FF2B5EF4-FFF2-40B4-BE49-F238E27FC236}">
                  <a16:creationId xmlns:a16="http://schemas.microsoft.com/office/drawing/2014/main" id="{BC26737B-7BC3-42A3-A0B1-4DECEFA34529}"/>
                </a:ext>
              </a:extLst>
            </p:cNvPr>
            <p:cNvSpPr/>
            <p:nvPr/>
          </p:nvSpPr>
          <p:spPr>
            <a:xfrm>
              <a:off x="595686" y="1261242"/>
              <a:ext cx="1687736" cy="24109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lIns="274320" tIns="50800" bIns="508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Wyszukaj</a:t>
              </a:r>
              <a:r>
                <a:rPr lang="en-US" sz="900" kern="0" dirty="0">
                  <a:solidFill>
                    <a:srgbClr val="5F5F5F"/>
                  </a:solidFill>
                  <a:latin typeface="Segoe UI"/>
                  <a:cs typeface="+mn-cs"/>
                </a:rPr>
                <a:t>…</a:t>
              </a:r>
            </a:p>
          </p:txBody>
        </p:sp>
        <p:sp>
          <p:nvSpPr>
            <p:cNvPr id="26" name="Search Icon">
              <a:extLst>
                <a:ext uri="{FF2B5EF4-FFF2-40B4-BE49-F238E27FC236}">
                  <a16:creationId xmlns:a16="http://schemas.microsoft.com/office/drawing/2014/main" id="{F616AED1-2624-4D92-A0B4-45C4CFE786C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7133" y="1313585"/>
              <a:ext cx="136543" cy="136407"/>
            </a:xfrm>
            <a:custGeom>
              <a:avLst/>
              <a:gdLst>
                <a:gd name="T0" fmla="*/ 339 w 537"/>
                <a:gd name="T1" fmla="*/ 338 h 536"/>
                <a:gd name="T2" fmla="*/ 537 w 537"/>
                <a:gd name="T3" fmla="*/ 536 h 536"/>
                <a:gd name="T4" fmla="*/ 392 w 537"/>
                <a:gd name="T5" fmla="*/ 196 h 536"/>
                <a:gd name="T6" fmla="*/ 196 w 537"/>
                <a:gd name="T7" fmla="*/ 392 h 536"/>
                <a:gd name="T8" fmla="*/ 0 w 537"/>
                <a:gd name="T9" fmla="*/ 196 h 536"/>
                <a:gd name="T10" fmla="*/ 196 w 537"/>
                <a:gd name="T11" fmla="*/ 0 h 536"/>
                <a:gd name="T12" fmla="*/ 392 w 537"/>
                <a:gd name="T13" fmla="*/ 1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6">
                  <a:moveTo>
                    <a:pt x="339" y="338"/>
                  </a:moveTo>
                  <a:lnTo>
                    <a:pt x="537" y="536"/>
                  </a:lnTo>
                  <a:moveTo>
                    <a:pt x="392" y="196"/>
                  </a:moveTo>
                  <a:cubicBezTo>
                    <a:pt x="392" y="304"/>
                    <a:pt x="305" y="392"/>
                    <a:pt x="196" y="392"/>
                  </a:cubicBezTo>
                  <a:cubicBezTo>
                    <a:pt x="88" y="392"/>
                    <a:pt x="0" y="304"/>
                    <a:pt x="0" y="196"/>
                  </a:cubicBezTo>
                  <a:cubicBezTo>
                    <a:pt x="0" y="87"/>
                    <a:pt x="88" y="0"/>
                    <a:pt x="196" y="0"/>
                  </a:cubicBezTo>
                  <a:cubicBezTo>
                    <a:pt x="305" y="0"/>
                    <a:pt x="392" y="87"/>
                    <a:pt x="392" y="196"/>
                  </a:cubicBezTo>
                  <a:close/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2533" name="Group 231">
            <a:extLst>
              <a:ext uri="{FF2B5EF4-FFF2-40B4-BE49-F238E27FC236}">
                <a16:creationId xmlns:a16="http://schemas.microsoft.com/office/drawing/2014/main" id="{7E5BF3A1-25D7-48C6-9BA6-339765BEB556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22602" name="Label">
              <a:extLst>
                <a:ext uri="{FF2B5EF4-FFF2-40B4-BE49-F238E27FC236}">
                  <a16:creationId xmlns:a16="http://schemas.microsoft.com/office/drawing/2014/main" id="{0B868C4D-4DD5-4ACA-9A1F-9B331FC7C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603" name="User">
              <a:extLst>
                <a:ext uri="{FF2B5EF4-FFF2-40B4-BE49-F238E27FC236}">
                  <a16:creationId xmlns:a16="http://schemas.microsoft.com/office/drawing/2014/main" id="{14DCF236-DAA2-4145-913F-AAFBFBDD88C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2580E3CA-EE2E-4D96-AF4E-6E177F5D7A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53FBF67-91E6-4390-8B82-6AA2EB5E4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174164"/>
              </p:ext>
            </p:extLst>
          </p:nvPr>
        </p:nvGraphicFramePr>
        <p:xfrm>
          <a:off x="2500975" y="2490472"/>
          <a:ext cx="3983645" cy="856712"/>
        </p:xfrm>
        <a:graphic>
          <a:graphicData uri="http://schemas.openxmlformats.org/drawingml/2006/table">
            <a:tbl>
              <a:tblPr firstRow="1" bandRow="1"/>
              <a:tblGrid>
                <a:gridCol w="1645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97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Urzędnik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Otwarte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 Kowalski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 </a:t>
                      </a:r>
                      <a:r>
                        <a:rPr lang="pl-PL" sz="900" u="none" kern="120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(2)</a:t>
                      </a:r>
                      <a:endParaRPr lang="en-US" sz="900" u="none" kern="1200" noProof="1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Adam Nowak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 </a:t>
                      </a:r>
                      <a:r>
                        <a:rPr lang="pl-PL" sz="900" u="none" kern="120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(2)</a:t>
                      </a:r>
                      <a:endParaRPr lang="en-US" sz="900" u="none" kern="1200" noProof="1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68" name="Header">
            <a:extLst>
              <a:ext uri="{FF2B5EF4-FFF2-40B4-BE49-F238E27FC236}">
                <a16:creationId xmlns:a16="http://schemas.microsoft.com/office/drawing/2014/main" id="{6AA55FC8-7A4C-47BB-AD5E-FC110B79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398" y="1471212"/>
            <a:ext cx="25114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AKTYWNE KOLEJKI</a:t>
            </a:r>
            <a:endParaRPr lang="en-US" altLang="pl-PL" sz="18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13BD5455-F0FB-4617-ADE5-937D716B41D1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anel">
            <a:extLst>
              <a:ext uri="{FF2B5EF4-FFF2-40B4-BE49-F238E27FC236}">
                <a16:creationId xmlns:a16="http://schemas.microsoft.com/office/drawing/2014/main" id="{66CB1652-620F-4194-B1D2-24B90F735A72}"/>
              </a:ext>
            </a:extLst>
          </p:cNvPr>
          <p:cNvSpPr/>
          <p:nvPr/>
        </p:nvSpPr>
        <p:spPr>
          <a:xfrm>
            <a:off x="512763" y="1292225"/>
            <a:ext cx="1828800" cy="522922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2573" name="Grupa 40">
            <a:extLst>
              <a:ext uri="{FF2B5EF4-FFF2-40B4-BE49-F238E27FC236}">
                <a16:creationId xmlns:a16="http://schemas.microsoft.com/office/drawing/2014/main" id="{15E3079A-8596-496A-A23E-FDDD01651A64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1175" cy="3016250"/>
            <a:chOff x="560568" y="1354924"/>
            <a:chExt cx="1780942" cy="3015338"/>
          </a:xfrm>
        </p:grpSpPr>
        <p:sp>
          <p:nvSpPr>
            <p:cNvPr id="42" name="Item">
              <a:extLst>
                <a:ext uri="{FF2B5EF4-FFF2-40B4-BE49-F238E27FC236}">
                  <a16:creationId xmlns:a16="http://schemas.microsoft.com/office/drawing/2014/main" id="{7C1E5DB0-3333-410F-A6BE-652CF449AE49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3" name="Chevron">
              <a:extLst>
                <a:ext uri="{FF2B5EF4-FFF2-40B4-BE49-F238E27FC236}">
                  <a16:creationId xmlns:a16="http://schemas.microsoft.com/office/drawing/2014/main" id="{0A96AFAC-D06B-47A7-A246-8561EDB667E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80" name="Dashboard">
              <a:extLst>
                <a:ext uri="{FF2B5EF4-FFF2-40B4-BE49-F238E27FC236}">
                  <a16:creationId xmlns:a16="http://schemas.microsoft.com/office/drawing/2014/main" id="{633695BC-4A28-460C-9FA2-80BFC3F1CF9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Item">
              <a:extLst>
                <a:ext uri="{FF2B5EF4-FFF2-40B4-BE49-F238E27FC236}">
                  <a16:creationId xmlns:a16="http://schemas.microsoft.com/office/drawing/2014/main" id="{86936794-DE59-450D-93FF-030E0CB04D67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6" name="Chevron">
              <a:extLst>
                <a:ext uri="{FF2B5EF4-FFF2-40B4-BE49-F238E27FC236}">
                  <a16:creationId xmlns:a16="http://schemas.microsoft.com/office/drawing/2014/main" id="{364162AE-4050-4192-A71D-344EEC2D6BA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7" name="Item">
              <a:extLst>
                <a:ext uri="{FF2B5EF4-FFF2-40B4-BE49-F238E27FC236}">
                  <a16:creationId xmlns:a16="http://schemas.microsoft.com/office/drawing/2014/main" id="{4A99C1C8-47D6-4D6C-BD07-12FB66F70459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Osoby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8" name="Chevron">
              <a:extLst>
                <a:ext uri="{FF2B5EF4-FFF2-40B4-BE49-F238E27FC236}">
                  <a16:creationId xmlns:a16="http://schemas.microsoft.com/office/drawing/2014/main" id="{C90D8FCE-CE44-4760-BAAE-62518700F18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49" name="Item">
              <a:extLst>
                <a:ext uri="{FF2B5EF4-FFF2-40B4-BE49-F238E27FC236}">
                  <a16:creationId xmlns:a16="http://schemas.microsoft.com/office/drawing/2014/main" id="{9CEFC6A4-64E2-4D16-AD8B-8DAB68CF22A0}"/>
                </a:ext>
              </a:extLst>
            </p:cNvPr>
            <p:cNvSpPr/>
            <p:nvPr/>
          </p:nvSpPr>
          <p:spPr>
            <a:xfrm>
              <a:off x="771677" y="2438858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Kolejki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0" name="Chevron">
              <a:extLst>
                <a:ext uri="{FF2B5EF4-FFF2-40B4-BE49-F238E27FC236}">
                  <a16:creationId xmlns:a16="http://schemas.microsoft.com/office/drawing/2014/main" id="{A7AFF951-A83A-47C0-A808-AB5BB1FE68B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610253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1" name="Item">
              <a:extLst>
                <a:ext uri="{FF2B5EF4-FFF2-40B4-BE49-F238E27FC236}">
                  <a16:creationId xmlns:a16="http://schemas.microsoft.com/office/drawing/2014/main" id="{47A1B30B-0F7A-4582-80E3-26681411DCAD}"/>
                </a:ext>
              </a:extLst>
            </p:cNvPr>
            <p:cNvSpPr/>
            <p:nvPr/>
          </p:nvSpPr>
          <p:spPr>
            <a:xfrm>
              <a:off x="771677" y="2822917"/>
              <a:ext cx="1569833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Działania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2" name="Chevron">
              <a:extLst>
                <a:ext uri="{FF2B5EF4-FFF2-40B4-BE49-F238E27FC236}">
                  <a16:creationId xmlns:a16="http://schemas.microsoft.com/office/drawing/2014/main" id="{AAC539E3-BB22-427A-8978-A4213DBE134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994312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3" name="Item">
              <a:extLst>
                <a:ext uri="{FF2B5EF4-FFF2-40B4-BE49-F238E27FC236}">
                  <a16:creationId xmlns:a16="http://schemas.microsoft.com/office/drawing/2014/main" id="{FBC23C54-05A1-46EE-9F2A-F0B9CB8FBE94}"/>
                </a:ext>
              </a:extLst>
            </p:cNvPr>
            <p:cNvSpPr/>
            <p:nvPr/>
          </p:nvSpPr>
          <p:spPr>
            <a:xfrm>
              <a:off x="771677" y="3208563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Pliki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4" name="Chevron">
              <a:extLst>
                <a:ext uri="{FF2B5EF4-FFF2-40B4-BE49-F238E27FC236}">
                  <a16:creationId xmlns:a16="http://schemas.microsoft.com/office/drawing/2014/main" id="{93201B97-F858-4E33-8454-EF4ECEA0B2C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378370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55" name="Chevron">
              <a:extLst>
                <a:ext uri="{FF2B5EF4-FFF2-40B4-BE49-F238E27FC236}">
                  <a16:creationId xmlns:a16="http://schemas.microsoft.com/office/drawing/2014/main" id="{C9C31D98-A78B-475E-A606-BEC0BDBA8B8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376401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92" name="Multipe Users">
              <a:extLst>
                <a:ext uri="{FF2B5EF4-FFF2-40B4-BE49-F238E27FC236}">
                  <a16:creationId xmlns:a16="http://schemas.microsoft.com/office/drawing/2014/main" id="{287270E6-5CD9-4E96-A895-8C13FB51F41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3" name="Opened Folder">
              <a:extLst>
                <a:ext uri="{FF2B5EF4-FFF2-40B4-BE49-F238E27FC236}">
                  <a16:creationId xmlns:a16="http://schemas.microsoft.com/office/drawing/2014/main" id="{71F1B49F-C28C-417A-A858-3DB42AF17E0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2286" y="3329792"/>
              <a:ext cx="165100" cy="139700"/>
            </a:xfrm>
            <a:custGeom>
              <a:avLst/>
              <a:gdLst>
                <a:gd name="T0" fmla="*/ 2147483646 w 671"/>
                <a:gd name="T1" fmla="*/ 0 h 573"/>
                <a:gd name="T2" fmla="*/ 2147483646 w 671"/>
                <a:gd name="T3" fmla="*/ 2147483646 h 573"/>
                <a:gd name="T4" fmla="*/ 2147483646 w 671"/>
                <a:gd name="T5" fmla="*/ 2147483646 h 573"/>
                <a:gd name="T6" fmla="*/ 2147483646 w 671"/>
                <a:gd name="T7" fmla="*/ 2147483646 h 573"/>
                <a:gd name="T8" fmla="*/ 2147483646 w 671"/>
                <a:gd name="T9" fmla="*/ 2147483646 h 573"/>
                <a:gd name="T10" fmla="*/ 2147483646 w 671"/>
                <a:gd name="T11" fmla="*/ 2147483646 h 573"/>
                <a:gd name="T12" fmla="*/ 2147483646 w 671"/>
                <a:gd name="T13" fmla="*/ 2147483646 h 573"/>
                <a:gd name="T14" fmla="*/ 2147483646 w 671"/>
                <a:gd name="T15" fmla="*/ 2147483646 h 573"/>
                <a:gd name="T16" fmla="*/ 2147483646 w 671"/>
                <a:gd name="T17" fmla="*/ 2147483646 h 573"/>
                <a:gd name="T18" fmla="*/ 2147483646 w 671"/>
                <a:gd name="T19" fmla="*/ 2147483646 h 573"/>
                <a:gd name="T20" fmla="*/ 2147483646 w 671"/>
                <a:gd name="T21" fmla="*/ 2147483646 h 573"/>
                <a:gd name="T22" fmla="*/ 2147483646 w 671"/>
                <a:gd name="T23" fmla="*/ 2147483646 h 573"/>
                <a:gd name="T24" fmla="*/ 2147483646 w 671"/>
                <a:gd name="T25" fmla="*/ 2147483646 h 573"/>
                <a:gd name="T26" fmla="*/ 2147483646 w 671"/>
                <a:gd name="T27" fmla="*/ 2147483646 h 573"/>
                <a:gd name="T28" fmla="*/ 2147483646 w 671"/>
                <a:gd name="T29" fmla="*/ 0 h 573"/>
                <a:gd name="T30" fmla="*/ 2147483646 w 671"/>
                <a:gd name="T31" fmla="*/ 0 h 573"/>
                <a:gd name="T32" fmla="*/ 2147483646 w 671"/>
                <a:gd name="T33" fmla="*/ 2147483646 h 573"/>
                <a:gd name="T34" fmla="*/ 2147483646 w 671"/>
                <a:gd name="T35" fmla="*/ 2147483646 h 573"/>
                <a:gd name="T36" fmla="*/ 2147483646 w 671"/>
                <a:gd name="T37" fmla="*/ 2147483646 h 573"/>
                <a:gd name="T38" fmla="*/ 2147483646 w 671"/>
                <a:gd name="T39" fmla="*/ 2147483646 h 573"/>
                <a:gd name="T40" fmla="*/ 2147483646 w 671"/>
                <a:gd name="T41" fmla="*/ 2147483646 h 573"/>
                <a:gd name="T42" fmla="*/ 2147483646 w 671"/>
                <a:gd name="T43" fmla="*/ 2147483646 h 573"/>
                <a:gd name="T44" fmla="*/ 2147483646 w 671"/>
                <a:gd name="T45" fmla="*/ 2147483646 h 573"/>
                <a:gd name="T46" fmla="*/ 2147483646 w 671"/>
                <a:gd name="T47" fmla="*/ 2147483646 h 573"/>
                <a:gd name="T48" fmla="*/ 2147483646 w 671"/>
                <a:gd name="T49" fmla="*/ 2147483646 h 573"/>
                <a:gd name="T50" fmla="*/ 2147483646 w 671"/>
                <a:gd name="T51" fmla="*/ 2147483646 h 573"/>
                <a:gd name="T52" fmla="*/ 2147483646 w 671"/>
                <a:gd name="T53" fmla="*/ 2147483646 h 573"/>
                <a:gd name="T54" fmla="*/ 2147483646 w 671"/>
                <a:gd name="T55" fmla="*/ 2147483646 h 573"/>
                <a:gd name="T56" fmla="*/ 2147483646 w 671"/>
                <a:gd name="T57" fmla="*/ 2147483646 h 573"/>
                <a:gd name="T58" fmla="*/ 2147483646 w 671"/>
                <a:gd name="T59" fmla="*/ 2147483646 h 573"/>
                <a:gd name="T60" fmla="*/ 2147483646 w 671"/>
                <a:gd name="T61" fmla="*/ 2147483646 h 573"/>
                <a:gd name="T62" fmla="*/ 2147483646 w 671"/>
                <a:gd name="T63" fmla="*/ 2147483646 h 573"/>
                <a:gd name="T64" fmla="*/ 2147483646 w 671"/>
                <a:gd name="T65" fmla="*/ 2147483646 h 573"/>
                <a:gd name="T66" fmla="*/ 2147483646 w 671"/>
                <a:gd name="T67" fmla="*/ 2147483646 h 573"/>
                <a:gd name="T68" fmla="*/ 2147483646 w 671"/>
                <a:gd name="T69" fmla="*/ 2147483646 h 573"/>
                <a:gd name="T70" fmla="*/ 2147483646 w 671"/>
                <a:gd name="T71" fmla="*/ 2147483646 h 573"/>
                <a:gd name="T72" fmla="*/ 2147483646 w 671"/>
                <a:gd name="T73" fmla="*/ 2147483646 h 573"/>
                <a:gd name="T74" fmla="*/ 2147483646 w 671"/>
                <a:gd name="T75" fmla="*/ 2147483646 h 573"/>
                <a:gd name="T76" fmla="*/ 2147483646 w 671"/>
                <a:gd name="T77" fmla="*/ 2147483646 h 5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1" h="573">
                  <a:moveTo>
                    <a:pt x="45" y="0"/>
                  </a:moveTo>
                  <a:cubicBezTo>
                    <a:pt x="23" y="0"/>
                    <a:pt x="5" y="18"/>
                    <a:pt x="5" y="40"/>
                  </a:cubicBezTo>
                  <a:cubicBezTo>
                    <a:pt x="10" y="211"/>
                    <a:pt x="0" y="390"/>
                    <a:pt x="5" y="537"/>
                  </a:cubicBezTo>
                  <a:cubicBezTo>
                    <a:pt x="7" y="557"/>
                    <a:pt x="24" y="573"/>
                    <a:pt x="45" y="573"/>
                  </a:cubicBezTo>
                  <a:lnTo>
                    <a:pt x="565" y="573"/>
                  </a:lnTo>
                  <a:cubicBezTo>
                    <a:pt x="586" y="573"/>
                    <a:pt x="603" y="556"/>
                    <a:pt x="605" y="536"/>
                  </a:cubicBezTo>
                  <a:cubicBezTo>
                    <a:pt x="627" y="415"/>
                    <a:pt x="649" y="295"/>
                    <a:pt x="671" y="174"/>
                  </a:cubicBezTo>
                  <a:lnTo>
                    <a:pt x="671" y="173"/>
                  </a:lnTo>
                  <a:cubicBezTo>
                    <a:pt x="671" y="151"/>
                    <a:pt x="653" y="133"/>
                    <a:pt x="631" y="133"/>
                  </a:cubicBezTo>
                  <a:lnTo>
                    <a:pt x="631" y="93"/>
                  </a:lnTo>
                  <a:cubicBezTo>
                    <a:pt x="631" y="71"/>
                    <a:pt x="613" y="53"/>
                    <a:pt x="591" y="53"/>
                  </a:cubicBezTo>
                  <a:lnTo>
                    <a:pt x="245" y="53"/>
                  </a:lnTo>
                  <a:cubicBezTo>
                    <a:pt x="246" y="53"/>
                    <a:pt x="244" y="53"/>
                    <a:pt x="241" y="49"/>
                  </a:cubicBezTo>
                  <a:cubicBezTo>
                    <a:pt x="232" y="37"/>
                    <a:pt x="224" y="24"/>
                    <a:pt x="216" y="13"/>
                  </a:cubicBezTo>
                  <a:cubicBezTo>
                    <a:pt x="210" y="6"/>
                    <a:pt x="202" y="0"/>
                    <a:pt x="191" y="0"/>
                  </a:cubicBezTo>
                  <a:lnTo>
                    <a:pt x="45" y="0"/>
                  </a:lnTo>
                  <a:close/>
                  <a:moveTo>
                    <a:pt x="45" y="26"/>
                  </a:moveTo>
                  <a:lnTo>
                    <a:pt x="191" y="26"/>
                  </a:lnTo>
                  <a:cubicBezTo>
                    <a:pt x="191" y="26"/>
                    <a:pt x="192" y="27"/>
                    <a:pt x="196" y="30"/>
                  </a:cubicBezTo>
                  <a:cubicBezTo>
                    <a:pt x="205" y="43"/>
                    <a:pt x="213" y="55"/>
                    <a:pt x="221" y="67"/>
                  </a:cubicBezTo>
                  <a:cubicBezTo>
                    <a:pt x="226" y="73"/>
                    <a:pt x="234" y="80"/>
                    <a:pt x="245" y="80"/>
                  </a:cubicBezTo>
                  <a:lnTo>
                    <a:pt x="591" y="80"/>
                  </a:lnTo>
                  <a:cubicBezTo>
                    <a:pt x="599" y="80"/>
                    <a:pt x="605" y="86"/>
                    <a:pt x="605" y="93"/>
                  </a:cubicBezTo>
                  <a:lnTo>
                    <a:pt x="605" y="133"/>
                  </a:lnTo>
                  <a:lnTo>
                    <a:pt x="111" y="133"/>
                  </a:lnTo>
                  <a:cubicBezTo>
                    <a:pt x="90" y="133"/>
                    <a:pt x="73" y="150"/>
                    <a:pt x="72" y="171"/>
                  </a:cubicBezTo>
                  <a:lnTo>
                    <a:pt x="31" y="388"/>
                  </a:lnTo>
                  <a:lnTo>
                    <a:pt x="31" y="40"/>
                  </a:lnTo>
                  <a:cubicBezTo>
                    <a:pt x="31" y="32"/>
                    <a:pt x="37" y="26"/>
                    <a:pt x="45" y="26"/>
                  </a:cubicBezTo>
                  <a:close/>
                  <a:moveTo>
                    <a:pt x="111" y="160"/>
                  </a:moveTo>
                  <a:cubicBezTo>
                    <a:pt x="285" y="160"/>
                    <a:pt x="459" y="160"/>
                    <a:pt x="631" y="160"/>
                  </a:cubicBezTo>
                  <a:cubicBezTo>
                    <a:pt x="639" y="160"/>
                    <a:pt x="644" y="165"/>
                    <a:pt x="645" y="173"/>
                  </a:cubicBezTo>
                  <a:cubicBezTo>
                    <a:pt x="623" y="293"/>
                    <a:pt x="598" y="414"/>
                    <a:pt x="578" y="534"/>
                  </a:cubicBezTo>
                  <a:cubicBezTo>
                    <a:pt x="578" y="541"/>
                    <a:pt x="572" y="546"/>
                    <a:pt x="565" y="546"/>
                  </a:cubicBezTo>
                  <a:lnTo>
                    <a:pt x="45" y="546"/>
                  </a:lnTo>
                  <a:cubicBezTo>
                    <a:pt x="37" y="546"/>
                    <a:pt x="32" y="541"/>
                    <a:pt x="32" y="534"/>
                  </a:cubicBezTo>
                  <a:lnTo>
                    <a:pt x="98" y="174"/>
                  </a:lnTo>
                  <a:lnTo>
                    <a:pt x="98" y="173"/>
                  </a:lnTo>
                  <a:cubicBezTo>
                    <a:pt x="98" y="166"/>
                    <a:pt x="104" y="160"/>
                    <a:pt x="111" y="16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4" name="Briefcase">
              <a:extLst>
                <a:ext uri="{FF2B5EF4-FFF2-40B4-BE49-F238E27FC236}">
                  <a16:creationId xmlns:a16="http://schemas.microsoft.com/office/drawing/2014/main" id="{816CCBF8-F66F-4A35-B882-E193B7883C4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5" name="Settings (2)">
              <a:extLst>
                <a:ext uri="{FF2B5EF4-FFF2-40B4-BE49-F238E27FC236}">
                  <a16:creationId xmlns:a16="http://schemas.microsoft.com/office/drawing/2014/main" id="{2C1184DC-5358-402D-9315-127A1AA7A75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3708211"/>
              <a:ext cx="161925" cy="163513"/>
            </a:xfrm>
            <a:custGeom>
              <a:avLst/>
              <a:gdLst>
                <a:gd name="T0" fmla="*/ 2147483646 w 669"/>
                <a:gd name="T1" fmla="*/ 2147483646 h 668"/>
                <a:gd name="T2" fmla="*/ 2147483646 w 669"/>
                <a:gd name="T3" fmla="*/ 2147483646 h 668"/>
                <a:gd name="T4" fmla="*/ 2147483646 w 669"/>
                <a:gd name="T5" fmla="*/ 2147483646 h 668"/>
                <a:gd name="T6" fmla="*/ 2147483646 w 669"/>
                <a:gd name="T7" fmla="*/ 2147483646 h 668"/>
                <a:gd name="T8" fmla="*/ 2147483646 w 669"/>
                <a:gd name="T9" fmla="*/ 2147483646 h 668"/>
                <a:gd name="T10" fmla="*/ 2147483646 w 669"/>
                <a:gd name="T11" fmla="*/ 2147483646 h 668"/>
                <a:gd name="T12" fmla="*/ 2147483646 w 669"/>
                <a:gd name="T13" fmla="*/ 2147483646 h 668"/>
                <a:gd name="T14" fmla="*/ 2147483646 w 669"/>
                <a:gd name="T15" fmla="*/ 2147483646 h 668"/>
                <a:gd name="T16" fmla="*/ 2147483646 w 669"/>
                <a:gd name="T17" fmla="*/ 2147483646 h 668"/>
                <a:gd name="T18" fmla="*/ 2147483646 w 669"/>
                <a:gd name="T19" fmla="*/ 2147483646 h 668"/>
                <a:gd name="T20" fmla="*/ 2147483646 w 669"/>
                <a:gd name="T21" fmla="*/ 2147483646 h 668"/>
                <a:gd name="T22" fmla="*/ 2147483646 w 669"/>
                <a:gd name="T23" fmla="*/ 2147483646 h 668"/>
                <a:gd name="T24" fmla="*/ 2147483646 w 669"/>
                <a:gd name="T25" fmla="*/ 2147483646 h 668"/>
                <a:gd name="T26" fmla="*/ 2147483646 w 669"/>
                <a:gd name="T27" fmla="*/ 2147483646 h 668"/>
                <a:gd name="T28" fmla="*/ 2147483646 w 669"/>
                <a:gd name="T29" fmla="*/ 2147483646 h 668"/>
                <a:gd name="T30" fmla="*/ 2147483646 w 669"/>
                <a:gd name="T31" fmla="*/ 2147483646 h 668"/>
                <a:gd name="T32" fmla="*/ 2147483646 w 669"/>
                <a:gd name="T33" fmla="*/ 2147483646 h 668"/>
                <a:gd name="T34" fmla="*/ 2147483646 w 669"/>
                <a:gd name="T35" fmla="*/ 2147483646 h 668"/>
                <a:gd name="T36" fmla="*/ 2147483646 w 669"/>
                <a:gd name="T37" fmla="*/ 2147483646 h 668"/>
                <a:gd name="T38" fmla="*/ 2147483646 w 669"/>
                <a:gd name="T39" fmla="*/ 2147483646 h 668"/>
                <a:gd name="T40" fmla="*/ 2147483646 w 669"/>
                <a:gd name="T41" fmla="*/ 2147483646 h 668"/>
                <a:gd name="T42" fmla="*/ 2147483646 w 669"/>
                <a:gd name="T43" fmla="*/ 2147483646 h 668"/>
                <a:gd name="T44" fmla="*/ 2147483646 w 669"/>
                <a:gd name="T45" fmla="*/ 2147483646 h 668"/>
                <a:gd name="T46" fmla="*/ 2147483646 w 669"/>
                <a:gd name="T47" fmla="*/ 2147483646 h 668"/>
                <a:gd name="T48" fmla="*/ 2147483646 w 669"/>
                <a:gd name="T49" fmla="*/ 2147483646 h 668"/>
                <a:gd name="T50" fmla="*/ 2147483646 w 669"/>
                <a:gd name="T51" fmla="*/ 2147483646 h 668"/>
                <a:gd name="T52" fmla="*/ 2147483646 w 669"/>
                <a:gd name="T53" fmla="*/ 2147483646 h 668"/>
                <a:gd name="T54" fmla="*/ 2147483646 w 669"/>
                <a:gd name="T55" fmla="*/ 2147483646 h 668"/>
                <a:gd name="T56" fmla="*/ 2147483646 w 669"/>
                <a:gd name="T57" fmla="*/ 2147483646 h 668"/>
                <a:gd name="T58" fmla="*/ 2147483646 w 669"/>
                <a:gd name="T59" fmla="*/ 2147483646 h 668"/>
                <a:gd name="T60" fmla="*/ 0 w 669"/>
                <a:gd name="T61" fmla="*/ 2147483646 h 668"/>
                <a:gd name="T62" fmla="*/ 2147483646 w 669"/>
                <a:gd name="T63" fmla="*/ 2147483646 h 668"/>
                <a:gd name="T64" fmla="*/ 2147483646 w 669"/>
                <a:gd name="T65" fmla="*/ 2147483646 h 668"/>
                <a:gd name="T66" fmla="*/ 2147483646 w 669"/>
                <a:gd name="T67" fmla="*/ 2147483646 h 668"/>
                <a:gd name="T68" fmla="*/ 2147483646 w 669"/>
                <a:gd name="T69" fmla="*/ 2147483646 h 668"/>
                <a:gd name="T70" fmla="*/ 2147483646 w 669"/>
                <a:gd name="T71" fmla="*/ 2147483646 h 668"/>
                <a:gd name="T72" fmla="*/ 2147483646 w 669"/>
                <a:gd name="T73" fmla="*/ 2147483646 h 668"/>
                <a:gd name="T74" fmla="*/ 2147483646 w 669"/>
                <a:gd name="T75" fmla="*/ 2147483646 h 668"/>
                <a:gd name="T76" fmla="*/ 2147483646 w 669"/>
                <a:gd name="T77" fmla="*/ 2147483646 h 668"/>
                <a:gd name="T78" fmla="*/ 2147483646 w 669"/>
                <a:gd name="T79" fmla="*/ 2147483646 h 668"/>
                <a:gd name="T80" fmla="*/ 2147483646 w 669"/>
                <a:gd name="T81" fmla="*/ 2147483646 h 668"/>
                <a:gd name="T82" fmla="*/ 2147483646 w 669"/>
                <a:gd name="T83" fmla="*/ 2147483646 h 668"/>
                <a:gd name="T84" fmla="*/ 2147483646 w 669"/>
                <a:gd name="T85" fmla="*/ 2147483646 h 668"/>
                <a:gd name="T86" fmla="*/ 2147483646 w 669"/>
                <a:gd name="T87" fmla="*/ 2147483646 h 668"/>
                <a:gd name="T88" fmla="*/ 2147483646 w 669"/>
                <a:gd name="T89" fmla="*/ 2147483646 h 668"/>
                <a:gd name="T90" fmla="*/ 2147483646 w 669"/>
                <a:gd name="T91" fmla="*/ 2147483646 h 668"/>
                <a:gd name="T92" fmla="*/ 2147483646 w 669"/>
                <a:gd name="T93" fmla="*/ 2147483646 h 668"/>
                <a:gd name="T94" fmla="*/ 2147483646 w 669"/>
                <a:gd name="T95" fmla="*/ 2147483646 h 668"/>
                <a:gd name="T96" fmla="*/ 2147483646 w 669"/>
                <a:gd name="T97" fmla="*/ 2147483646 h 668"/>
                <a:gd name="T98" fmla="*/ 2147483646 w 669"/>
                <a:gd name="T99" fmla="*/ 2147483646 h 668"/>
                <a:gd name="T100" fmla="*/ 2147483646 w 669"/>
                <a:gd name="T101" fmla="*/ 2147483646 h 668"/>
                <a:gd name="T102" fmla="*/ 2147483646 w 669"/>
                <a:gd name="T103" fmla="*/ 2147483646 h 668"/>
                <a:gd name="T104" fmla="*/ 2147483646 w 669"/>
                <a:gd name="T105" fmla="*/ 2147483646 h 668"/>
                <a:gd name="T106" fmla="*/ 2147483646 w 669"/>
                <a:gd name="T107" fmla="*/ 2147483646 h 6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9" h="668">
                  <a:moveTo>
                    <a:pt x="537" y="1"/>
                  </a:moveTo>
                  <a:cubicBezTo>
                    <a:pt x="532" y="1"/>
                    <a:pt x="528" y="4"/>
                    <a:pt x="525" y="8"/>
                  </a:cubicBezTo>
                  <a:lnTo>
                    <a:pt x="504" y="43"/>
                  </a:lnTo>
                  <a:cubicBezTo>
                    <a:pt x="497" y="43"/>
                    <a:pt x="490" y="43"/>
                    <a:pt x="483" y="43"/>
                  </a:cubicBezTo>
                  <a:lnTo>
                    <a:pt x="461" y="8"/>
                  </a:lnTo>
                  <a:cubicBezTo>
                    <a:pt x="458" y="3"/>
                    <a:pt x="451" y="0"/>
                    <a:pt x="445" y="3"/>
                  </a:cubicBezTo>
                  <a:lnTo>
                    <a:pt x="407" y="19"/>
                  </a:lnTo>
                  <a:cubicBezTo>
                    <a:pt x="401" y="21"/>
                    <a:pt x="398" y="28"/>
                    <a:pt x="399" y="34"/>
                  </a:cubicBezTo>
                  <a:lnTo>
                    <a:pt x="408" y="75"/>
                  </a:lnTo>
                  <a:cubicBezTo>
                    <a:pt x="403" y="79"/>
                    <a:pt x="399" y="84"/>
                    <a:pt x="394" y="89"/>
                  </a:cubicBezTo>
                  <a:lnTo>
                    <a:pt x="354" y="80"/>
                  </a:lnTo>
                  <a:cubicBezTo>
                    <a:pt x="347" y="79"/>
                    <a:pt x="341" y="82"/>
                    <a:pt x="338" y="88"/>
                  </a:cubicBezTo>
                  <a:lnTo>
                    <a:pt x="323" y="126"/>
                  </a:lnTo>
                  <a:cubicBezTo>
                    <a:pt x="320" y="132"/>
                    <a:pt x="323" y="139"/>
                    <a:pt x="328" y="142"/>
                  </a:cubicBezTo>
                  <a:lnTo>
                    <a:pt x="363" y="165"/>
                  </a:lnTo>
                  <a:cubicBezTo>
                    <a:pt x="363" y="172"/>
                    <a:pt x="363" y="178"/>
                    <a:pt x="364" y="185"/>
                  </a:cubicBezTo>
                  <a:lnTo>
                    <a:pt x="328" y="207"/>
                  </a:lnTo>
                  <a:cubicBezTo>
                    <a:pt x="323" y="211"/>
                    <a:pt x="321" y="218"/>
                    <a:pt x="323" y="224"/>
                  </a:cubicBezTo>
                  <a:lnTo>
                    <a:pt x="339" y="262"/>
                  </a:lnTo>
                  <a:cubicBezTo>
                    <a:pt x="342" y="268"/>
                    <a:pt x="348" y="271"/>
                    <a:pt x="354" y="269"/>
                  </a:cubicBezTo>
                  <a:lnTo>
                    <a:pt x="395" y="260"/>
                  </a:lnTo>
                  <a:cubicBezTo>
                    <a:pt x="400" y="265"/>
                    <a:pt x="404" y="270"/>
                    <a:pt x="410" y="274"/>
                  </a:cubicBezTo>
                  <a:lnTo>
                    <a:pt x="400" y="315"/>
                  </a:lnTo>
                  <a:cubicBezTo>
                    <a:pt x="399" y="321"/>
                    <a:pt x="402" y="328"/>
                    <a:pt x="408" y="330"/>
                  </a:cubicBezTo>
                  <a:lnTo>
                    <a:pt x="446" y="346"/>
                  </a:lnTo>
                  <a:cubicBezTo>
                    <a:pt x="452" y="348"/>
                    <a:pt x="459" y="346"/>
                    <a:pt x="463" y="341"/>
                  </a:cubicBezTo>
                  <a:lnTo>
                    <a:pt x="485" y="305"/>
                  </a:lnTo>
                  <a:cubicBezTo>
                    <a:pt x="492" y="305"/>
                    <a:pt x="499" y="305"/>
                    <a:pt x="505" y="305"/>
                  </a:cubicBezTo>
                  <a:lnTo>
                    <a:pt x="528" y="340"/>
                  </a:lnTo>
                  <a:cubicBezTo>
                    <a:pt x="532" y="345"/>
                    <a:pt x="539" y="348"/>
                    <a:pt x="545" y="345"/>
                  </a:cubicBezTo>
                  <a:lnTo>
                    <a:pt x="582" y="329"/>
                  </a:lnTo>
                  <a:cubicBezTo>
                    <a:pt x="588" y="327"/>
                    <a:pt x="592" y="320"/>
                    <a:pt x="590" y="314"/>
                  </a:cubicBezTo>
                  <a:lnTo>
                    <a:pt x="580" y="273"/>
                  </a:lnTo>
                  <a:cubicBezTo>
                    <a:pt x="585" y="269"/>
                    <a:pt x="590" y="264"/>
                    <a:pt x="594" y="259"/>
                  </a:cubicBezTo>
                  <a:lnTo>
                    <a:pt x="636" y="268"/>
                  </a:lnTo>
                  <a:cubicBezTo>
                    <a:pt x="642" y="269"/>
                    <a:pt x="648" y="266"/>
                    <a:pt x="651" y="260"/>
                  </a:cubicBezTo>
                  <a:lnTo>
                    <a:pt x="666" y="222"/>
                  </a:lnTo>
                  <a:cubicBezTo>
                    <a:pt x="669" y="216"/>
                    <a:pt x="666" y="209"/>
                    <a:pt x="661" y="205"/>
                  </a:cubicBezTo>
                  <a:lnTo>
                    <a:pt x="625" y="183"/>
                  </a:lnTo>
                  <a:cubicBezTo>
                    <a:pt x="625" y="177"/>
                    <a:pt x="625" y="170"/>
                    <a:pt x="625" y="163"/>
                  </a:cubicBezTo>
                  <a:lnTo>
                    <a:pt x="660" y="140"/>
                  </a:lnTo>
                  <a:cubicBezTo>
                    <a:pt x="666" y="137"/>
                    <a:pt x="668" y="130"/>
                    <a:pt x="665" y="124"/>
                  </a:cubicBezTo>
                  <a:lnTo>
                    <a:pt x="649" y="86"/>
                  </a:lnTo>
                  <a:cubicBezTo>
                    <a:pt x="647" y="80"/>
                    <a:pt x="640" y="77"/>
                    <a:pt x="634" y="78"/>
                  </a:cubicBezTo>
                  <a:lnTo>
                    <a:pt x="593" y="88"/>
                  </a:lnTo>
                  <a:cubicBezTo>
                    <a:pt x="589" y="83"/>
                    <a:pt x="584" y="78"/>
                    <a:pt x="579" y="74"/>
                  </a:cubicBezTo>
                  <a:lnTo>
                    <a:pt x="588" y="33"/>
                  </a:lnTo>
                  <a:cubicBezTo>
                    <a:pt x="589" y="27"/>
                    <a:pt x="586" y="20"/>
                    <a:pt x="580" y="18"/>
                  </a:cubicBezTo>
                  <a:lnTo>
                    <a:pt x="542" y="2"/>
                  </a:lnTo>
                  <a:cubicBezTo>
                    <a:pt x="540" y="2"/>
                    <a:pt x="538" y="1"/>
                    <a:pt x="537" y="1"/>
                  </a:cubicBezTo>
                  <a:close/>
                  <a:moveTo>
                    <a:pt x="542" y="31"/>
                  </a:moveTo>
                  <a:lnTo>
                    <a:pt x="559" y="38"/>
                  </a:lnTo>
                  <a:lnTo>
                    <a:pt x="551" y="75"/>
                  </a:lnTo>
                  <a:cubicBezTo>
                    <a:pt x="550" y="81"/>
                    <a:pt x="552" y="86"/>
                    <a:pt x="556" y="89"/>
                  </a:cubicBezTo>
                  <a:cubicBezTo>
                    <a:pt x="565" y="95"/>
                    <a:pt x="572" y="103"/>
                    <a:pt x="579" y="111"/>
                  </a:cubicBezTo>
                  <a:cubicBezTo>
                    <a:pt x="582" y="115"/>
                    <a:pt x="587" y="117"/>
                    <a:pt x="592" y="116"/>
                  </a:cubicBezTo>
                  <a:lnTo>
                    <a:pt x="629" y="107"/>
                  </a:lnTo>
                  <a:lnTo>
                    <a:pt x="636" y="124"/>
                  </a:lnTo>
                  <a:lnTo>
                    <a:pt x="604" y="145"/>
                  </a:lnTo>
                  <a:cubicBezTo>
                    <a:pt x="600" y="148"/>
                    <a:pt x="597" y="153"/>
                    <a:pt x="598" y="158"/>
                  </a:cubicBezTo>
                  <a:cubicBezTo>
                    <a:pt x="600" y="168"/>
                    <a:pt x="600" y="179"/>
                    <a:pt x="599" y="189"/>
                  </a:cubicBezTo>
                  <a:cubicBezTo>
                    <a:pt x="598" y="194"/>
                    <a:pt x="600" y="199"/>
                    <a:pt x="605" y="202"/>
                  </a:cubicBezTo>
                  <a:lnTo>
                    <a:pt x="637" y="222"/>
                  </a:lnTo>
                  <a:lnTo>
                    <a:pt x="630" y="239"/>
                  </a:lnTo>
                  <a:lnTo>
                    <a:pt x="593" y="231"/>
                  </a:lnTo>
                  <a:cubicBezTo>
                    <a:pt x="588" y="230"/>
                    <a:pt x="582" y="232"/>
                    <a:pt x="579" y="236"/>
                  </a:cubicBezTo>
                  <a:cubicBezTo>
                    <a:pt x="573" y="245"/>
                    <a:pt x="566" y="252"/>
                    <a:pt x="558" y="258"/>
                  </a:cubicBezTo>
                  <a:cubicBezTo>
                    <a:pt x="553" y="261"/>
                    <a:pt x="551" y="267"/>
                    <a:pt x="553" y="272"/>
                  </a:cubicBezTo>
                  <a:lnTo>
                    <a:pt x="562" y="309"/>
                  </a:lnTo>
                  <a:lnTo>
                    <a:pt x="545" y="316"/>
                  </a:lnTo>
                  <a:lnTo>
                    <a:pt x="524" y="284"/>
                  </a:lnTo>
                  <a:cubicBezTo>
                    <a:pt x="521" y="280"/>
                    <a:pt x="516" y="277"/>
                    <a:pt x="511" y="278"/>
                  </a:cubicBezTo>
                  <a:cubicBezTo>
                    <a:pt x="500" y="280"/>
                    <a:pt x="490" y="280"/>
                    <a:pt x="479" y="279"/>
                  </a:cubicBezTo>
                  <a:cubicBezTo>
                    <a:pt x="474" y="278"/>
                    <a:pt x="469" y="280"/>
                    <a:pt x="466" y="285"/>
                  </a:cubicBezTo>
                  <a:lnTo>
                    <a:pt x="446" y="317"/>
                  </a:lnTo>
                  <a:lnTo>
                    <a:pt x="429" y="310"/>
                  </a:lnTo>
                  <a:lnTo>
                    <a:pt x="437" y="273"/>
                  </a:lnTo>
                  <a:cubicBezTo>
                    <a:pt x="438" y="268"/>
                    <a:pt x="436" y="263"/>
                    <a:pt x="432" y="259"/>
                  </a:cubicBezTo>
                  <a:cubicBezTo>
                    <a:pt x="423" y="253"/>
                    <a:pt x="416" y="246"/>
                    <a:pt x="410" y="237"/>
                  </a:cubicBezTo>
                  <a:cubicBezTo>
                    <a:pt x="407" y="233"/>
                    <a:pt x="401" y="231"/>
                    <a:pt x="396" y="232"/>
                  </a:cubicBezTo>
                  <a:lnTo>
                    <a:pt x="359" y="241"/>
                  </a:lnTo>
                  <a:lnTo>
                    <a:pt x="352" y="224"/>
                  </a:lnTo>
                  <a:lnTo>
                    <a:pt x="384" y="204"/>
                  </a:lnTo>
                  <a:cubicBezTo>
                    <a:pt x="388" y="201"/>
                    <a:pt x="391" y="196"/>
                    <a:pt x="390" y="190"/>
                  </a:cubicBezTo>
                  <a:cubicBezTo>
                    <a:pt x="388" y="180"/>
                    <a:pt x="388" y="170"/>
                    <a:pt x="390" y="159"/>
                  </a:cubicBezTo>
                  <a:cubicBezTo>
                    <a:pt x="390" y="154"/>
                    <a:pt x="388" y="149"/>
                    <a:pt x="384" y="146"/>
                  </a:cubicBezTo>
                  <a:lnTo>
                    <a:pt x="352" y="126"/>
                  </a:lnTo>
                  <a:lnTo>
                    <a:pt x="359" y="109"/>
                  </a:lnTo>
                  <a:lnTo>
                    <a:pt x="395" y="117"/>
                  </a:lnTo>
                  <a:cubicBezTo>
                    <a:pt x="400" y="118"/>
                    <a:pt x="406" y="116"/>
                    <a:pt x="409" y="112"/>
                  </a:cubicBezTo>
                  <a:cubicBezTo>
                    <a:pt x="415" y="103"/>
                    <a:pt x="423" y="96"/>
                    <a:pt x="431" y="89"/>
                  </a:cubicBezTo>
                  <a:cubicBezTo>
                    <a:pt x="435" y="86"/>
                    <a:pt x="437" y="81"/>
                    <a:pt x="436" y="76"/>
                  </a:cubicBezTo>
                  <a:lnTo>
                    <a:pt x="428" y="39"/>
                  </a:lnTo>
                  <a:lnTo>
                    <a:pt x="445" y="32"/>
                  </a:lnTo>
                  <a:lnTo>
                    <a:pt x="465" y="64"/>
                  </a:lnTo>
                  <a:cubicBezTo>
                    <a:pt x="468" y="68"/>
                    <a:pt x="473" y="71"/>
                    <a:pt x="478" y="70"/>
                  </a:cubicBezTo>
                  <a:cubicBezTo>
                    <a:pt x="488" y="68"/>
                    <a:pt x="499" y="68"/>
                    <a:pt x="509" y="70"/>
                  </a:cubicBezTo>
                  <a:cubicBezTo>
                    <a:pt x="515" y="70"/>
                    <a:pt x="520" y="68"/>
                    <a:pt x="523" y="63"/>
                  </a:cubicBezTo>
                  <a:lnTo>
                    <a:pt x="542" y="31"/>
                  </a:lnTo>
                  <a:close/>
                  <a:moveTo>
                    <a:pt x="494" y="106"/>
                  </a:moveTo>
                  <a:cubicBezTo>
                    <a:pt x="467" y="107"/>
                    <a:pt x="442" y="123"/>
                    <a:pt x="431" y="149"/>
                  </a:cubicBezTo>
                  <a:cubicBezTo>
                    <a:pt x="417" y="183"/>
                    <a:pt x="434" y="223"/>
                    <a:pt x="469" y="237"/>
                  </a:cubicBezTo>
                  <a:cubicBezTo>
                    <a:pt x="503" y="251"/>
                    <a:pt x="543" y="234"/>
                    <a:pt x="557" y="200"/>
                  </a:cubicBezTo>
                  <a:cubicBezTo>
                    <a:pt x="571" y="165"/>
                    <a:pt x="555" y="125"/>
                    <a:pt x="520" y="111"/>
                  </a:cubicBezTo>
                  <a:cubicBezTo>
                    <a:pt x="511" y="108"/>
                    <a:pt x="502" y="106"/>
                    <a:pt x="494" y="106"/>
                  </a:cubicBezTo>
                  <a:close/>
                  <a:moveTo>
                    <a:pt x="494" y="133"/>
                  </a:moveTo>
                  <a:cubicBezTo>
                    <a:pt x="499" y="133"/>
                    <a:pt x="505" y="134"/>
                    <a:pt x="510" y="136"/>
                  </a:cubicBezTo>
                  <a:cubicBezTo>
                    <a:pt x="531" y="145"/>
                    <a:pt x="541" y="168"/>
                    <a:pt x="533" y="190"/>
                  </a:cubicBezTo>
                  <a:cubicBezTo>
                    <a:pt x="524" y="211"/>
                    <a:pt x="500" y="221"/>
                    <a:pt x="479" y="212"/>
                  </a:cubicBezTo>
                  <a:cubicBezTo>
                    <a:pt x="458" y="204"/>
                    <a:pt x="448" y="180"/>
                    <a:pt x="456" y="159"/>
                  </a:cubicBezTo>
                  <a:cubicBezTo>
                    <a:pt x="463" y="143"/>
                    <a:pt x="478" y="133"/>
                    <a:pt x="494" y="133"/>
                  </a:cubicBezTo>
                  <a:close/>
                  <a:moveTo>
                    <a:pt x="194" y="228"/>
                  </a:moveTo>
                  <a:cubicBezTo>
                    <a:pt x="188" y="228"/>
                    <a:pt x="182" y="233"/>
                    <a:pt x="181" y="239"/>
                  </a:cubicBezTo>
                  <a:lnTo>
                    <a:pt x="172" y="293"/>
                  </a:lnTo>
                  <a:cubicBezTo>
                    <a:pt x="163" y="296"/>
                    <a:pt x="154" y="300"/>
                    <a:pt x="145" y="304"/>
                  </a:cubicBezTo>
                  <a:lnTo>
                    <a:pt x="101" y="273"/>
                  </a:lnTo>
                  <a:cubicBezTo>
                    <a:pt x="95" y="269"/>
                    <a:pt x="88" y="269"/>
                    <a:pt x="83" y="274"/>
                  </a:cubicBezTo>
                  <a:lnTo>
                    <a:pt x="47" y="310"/>
                  </a:lnTo>
                  <a:cubicBezTo>
                    <a:pt x="42" y="315"/>
                    <a:pt x="42" y="322"/>
                    <a:pt x="45" y="328"/>
                  </a:cubicBezTo>
                  <a:lnTo>
                    <a:pt x="77" y="372"/>
                  </a:lnTo>
                  <a:cubicBezTo>
                    <a:pt x="72" y="381"/>
                    <a:pt x="68" y="390"/>
                    <a:pt x="65" y="400"/>
                  </a:cubicBezTo>
                  <a:lnTo>
                    <a:pt x="12" y="409"/>
                  </a:lnTo>
                  <a:cubicBezTo>
                    <a:pt x="5" y="410"/>
                    <a:pt x="0" y="415"/>
                    <a:pt x="0" y="422"/>
                  </a:cubicBezTo>
                  <a:lnTo>
                    <a:pt x="0" y="473"/>
                  </a:lnTo>
                  <a:cubicBezTo>
                    <a:pt x="0" y="480"/>
                    <a:pt x="5" y="486"/>
                    <a:pt x="11" y="487"/>
                  </a:cubicBezTo>
                  <a:lnTo>
                    <a:pt x="65" y="496"/>
                  </a:lnTo>
                  <a:cubicBezTo>
                    <a:pt x="68" y="506"/>
                    <a:pt x="72" y="515"/>
                    <a:pt x="77" y="524"/>
                  </a:cubicBezTo>
                  <a:lnTo>
                    <a:pt x="45" y="568"/>
                  </a:lnTo>
                  <a:cubicBezTo>
                    <a:pt x="41" y="573"/>
                    <a:pt x="42" y="580"/>
                    <a:pt x="46" y="585"/>
                  </a:cubicBezTo>
                  <a:lnTo>
                    <a:pt x="83" y="622"/>
                  </a:lnTo>
                  <a:cubicBezTo>
                    <a:pt x="87" y="626"/>
                    <a:pt x="95" y="627"/>
                    <a:pt x="100" y="623"/>
                  </a:cubicBezTo>
                  <a:lnTo>
                    <a:pt x="145" y="592"/>
                  </a:lnTo>
                  <a:cubicBezTo>
                    <a:pt x="153" y="596"/>
                    <a:pt x="163" y="600"/>
                    <a:pt x="172" y="603"/>
                  </a:cubicBezTo>
                  <a:lnTo>
                    <a:pt x="181" y="657"/>
                  </a:lnTo>
                  <a:cubicBezTo>
                    <a:pt x="182" y="663"/>
                    <a:pt x="188" y="668"/>
                    <a:pt x="194" y="668"/>
                  </a:cubicBezTo>
                  <a:lnTo>
                    <a:pt x="246" y="668"/>
                  </a:lnTo>
                  <a:cubicBezTo>
                    <a:pt x="252" y="668"/>
                    <a:pt x="258" y="663"/>
                    <a:pt x="259" y="657"/>
                  </a:cubicBezTo>
                  <a:lnTo>
                    <a:pt x="269" y="603"/>
                  </a:lnTo>
                  <a:cubicBezTo>
                    <a:pt x="278" y="600"/>
                    <a:pt x="287" y="596"/>
                    <a:pt x="296" y="591"/>
                  </a:cubicBezTo>
                  <a:lnTo>
                    <a:pt x="341" y="623"/>
                  </a:lnTo>
                  <a:cubicBezTo>
                    <a:pt x="346" y="627"/>
                    <a:pt x="354" y="626"/>
                    <a:pt x="358" y="622"/>
                  </a:cubicBezTo>
                  <a:lnTo>
                    <a:pt x="395" y="585"/>
                  </a:lnTo>
                  <a:cubicBezTo>
                    <a:pt x="399" y="580"/>
                    <a:pt x="400" y="573"/>
                    <a:pt x="396" y="568"/>
                  </a:cubicBezTo>
                  <a:lnTo>
                    <a:pt x="364" y="523"/>
                  </a:lnTo>
                  <a:cubicBezTo>
                    <a:pt x="368" y="515"/>
                    <a:pt x="372" y="506"/>
                    <a:pt x="375" y="496"/>
                  </a:cubicBezTo>
                  <a:lnTo>
                    <a:pt x="429" y="487"/>
                  </a:lnTo>
                  <a:cubicBezTo>
                    <a:pt x="436" y="486"/>
                    <a:pt x="440" y="480"/>
                    <a:pt x="440" y="473"/>
                  </a:cubicBezTo>
                  <a:lnTo>
                    <a:pt x="440" y="422"/>
                  </a:lnTo>
                  <a:cubicBezTo>
                    <a:pt x="440" y="415"/>
                    <a:pt x="436" y="410"/>
                    <a:pt x="429" y="409"/>
                  </a:cubicBezTo>
                  <a:lnTo>
                    <a:pt x="375" y="400"/>
                  </a:lnTo>
                  <a:cubicBezTo>
                    <a:pt x="372" y="390"/>
                    <a:pt x="368" y="381"/>
                    <a:pt x="364" y="373"/>
                  </a:cubicBezTo>
                  <a:lnTo>
                    <a:pt x="396" y="328"/>
                  </a:lnTo>
                  <a:cubicBezTo>
                    <a:pt x="399" y="322"/>
                    <a:pt x="399" y="315"/>
                    <a:pt x="394" y="310"/>
                  </a:cubicBezTo>
                  <a:lnTo>
                    <a:pt x="357" y="274"/>
                  </a:lnTo>
                  <a:cubicBezTo>
                    <a:pt x="353" y="269"/>
                    <a:pt x="346" y="269"/>
                    <a:pt x="340" y="273"/>
                  </a:cubicBezTo>
                  <a:lnTo>
                    <a:pt x="296" y="305"/>
                  </a:lnTo>
                  <a:cubicBezTo>
                    <a:pt x="287" y="300"/>
                    <a:pt x="278" y="296"/>
                    <a:pt x="269" y="293"/>
                  </a:cubicBezTo>
                  <a:lnTo>
                    <a:pt x="259" y="239"/>
                  </a:lnTo>
                  <a:cubicBezTo>
                    <a:pt x="258" y="233"/>
                    <a:pt x="252" y="228"/>
                    <a:pt x="246" y="228"/>
                  </a:cubicBezTo>
                  <a:lnTo>
                    <a:pt x="194" y="228"/>
                  </a:lnTo>
                  <a:close/>
                  <a:moveTo>
                    <a:pt x="206" y="255"/>
                  </a:moveTo>
                  <a:lnTo>
                    <a:pt x="235" y="255"/>
                  </a:lnTo>
                  <a:lnTo>
                    <a:pt x="244" y="305"/>
                  </a:lnTo>
                  <a:cubicBezTo>
                    <a:pt x="244" y="310"/>
                    <a:pt x="248" y="314"/>
                    <a:pt x="253" y="316"/>
                  </a:cubicBezTo>
                  <a:cubicBezTo>
                    <a:pt x="267" y="319"/>
                    <a:pt x="279" y="324"/>
                    <a:pt x="291" y="331"/>
                  </a:cubicBezTo>
                  <a:cubicBezTo>
                    <a:pt x="295" y="334"/>
                    <a:pt x="301" y="334"/>
                    <a:pt x="305" y="330"/>
                  </a:cubicBezTo>
                  <a:lnTo>
                    <a:pt x="347" y="301"/>
                  </a:lnTo>
                  <a:lnTo>
                    <a:pt x="367" y="321"/>
                  </a:lnTo>
                  <a:lnTo>
                    <a:pt x="338" y="363"/>
                  </a:lnTo>
                  <a:cubicBezTo>
                    <a:pt x="335" y="368"/>
                    <a:pt x="335" y="373"/>
                    <a:pt x="337" y="378"/>
                  </a:cubicBezTo>
                  <a:cubicBezTo>
                    <a:pt x="344" y="389"/>
                    <a:pt x="349" y="402"/>
                    <a:pt x="353" y="415"/>
                  </a:cubicBezTo>
                  <a:cubicBezTo>
                    <a:pt x="354" y="420"/>
                    <a:pt x="358" y="424"/>
                    <a:pt x="364" y="425"/>
                  </a:cubicBezTo>
                  <a:lnTo>
                    <a:pt x="414" y="433"/>
                  </a:lnTo>
                  <a:lnTo>
                    <a:pt x="414" y="462"/>
                  </a:lnTo>
                  <a:lnTo>
                    <a:pt x="363" y="471"/>
                  </a:lnTo>
                  <a:cubicBezTo>
                    <a:pt x="358" y="472"/>
                    <a:pt x="354" y="476"/>
                    <a:pt x="353" y="481"/>
                  </a:cubicBezTo>
                  <a:cubicBezTo>
                    <a:pt x="349" y="494"/>
                    <a:pt x="344" y="507"/>
                    <a:pt x="337" y="518"/>
                  </a:cubicBezTo>
                  <a:cubicBezTo>
                    <a:pt x="335" y="523"/>
                    <a:pt x="335" y="529"/>
                    <a:pt x="338" y="533"/>
                  </a:cubicBezTo>
                  <a:lnTo>
                    <a:pt x="368" y="574"/>
                  </a:lnTo>
                  <a:lnTo>
                    <a:pt x="347" y="595"/>
                  </a:lnTo>
                  <a:lnTo>
                    <a:pt x="305" y="565"/>
                  </a:lnTo>
                  <a:cubicBezTo>
                    <a:pt x="301" y="562"/>
                    <a:pt x="295" y="562"/>
                    <a:pt x="291" y="565"/>
                  </a:cubicBezTo>
                  <a:cubicBezTo>
                    <a:pt x="279" y="572"/>
                    <a:pt x="267" y="577"/>
                    <a:pt x="253" y="581"/>
                  </a:cubicBezTo>
                  <a:cubicBezTo>
                    <a:pt x="248" y="582"/>
                    <a:pt x="245" y="586"/>
                    <a:pt x="244" y="591"/>
                  </a:cubicBezTo>
                  <a:lnTo>
                    <a:pt x="235" y="641"/>
                  </a:lnTo>
                  <a:lnTo>
                    <a:pt x="206" y="641"/>
                  </a:lnTo>
                  <a:lnTo>
                    <a:pt x="197" y="592"/>
                  </a:lnTo>
                  <a:cubicBezTo>
                    <a:pt x="196" y="586"/>
                    <a:pt x="192" y="582"/>
                    <a:pt x="187" y="581"/>
                  </a:cubicBezTo>
                  <a:cubicBezTo>
                    <a:pt x="174" y="577"/>
                    <a:pt x="161" y="572"/>
                    <a:pt x="150" y="565"/>
                  </a:cubicBezTo>
                  <a:cubicBezTo>
                    <a:pt x="145" y="563"/>
                    <a:pt x="140" y="563"/>
                    <a:pt x="135" y="566"/>
                  </a:cubicBezTo>
                  <a:lnTo>
                    <a:pt x="94" y="595"/>
                  </a:lnTo>
                  <a:lnTo>
                    <a:pt x="73" y="574"/>
                  </a:lnTo>
                  <a:lnTo>
                    <a:pt x="102" y="533"/>
                  </a:lnTo>
                  <a:cubicBezTo>
                    <a:pt x="106" y="529"/>
                    <a:pt x="106" y="523"/>
                    <a:pt x="103" y="519"/>
                  </a:cubicBezTo>
                  <a:cubicBezTo>
                    <a:pt x="96" y="507"/>
                    <a:pt x="91" y="494"/>
                    <a:pt x="87" y="481"/>
                  </a:cubicBezTo>
                  <a:cubicBezTo>
                    <a:pt x="86" y="476"/>
                    <a:pt x="82" y="472"/>
                    <a:pt x="77" y="471"/>
                  </a:cubicBezTo>
                  <a:lnTo>
                    <a:pt x="27" y="462"/>
                  </a:lnTo>
                  <a:lnTo>
                    <a:pt x="27" y="433"/>
                  </a:lnTo>
                  <a:lnTo>
                    <a:pt x="77" y="425"/>
                  </a:lnTo>
                  <a:cubicBezTo>
                    <a:pt x="82" y="424"/>
                    <a:pt x="86" y="420"/>
                    <a:pt x="87" y="415"/>
                  </a:cubicBezTo>
                  <a:cubicBezTo>
                    <a:pt x="91" y="401"/>
                    <a:pt x="96" y="389"/>
                    <a:pt x="103" y="377"/>
                  </a:cubicBezTo>
                  <a:cubicBezTo>
                    <a:pt x="106" y="373"/>
                    <a:pt x="106" y="367"/>
                    <a:pt x="103" y="363"/>
                  </a:cubicBezTo>
                  <a:lnTo>
                    <a:pt x="74" y="321"/>
                  </a:lnTo>
                  <a:lnTo>
                    <a:pt x="94" y="301"/>
                  </a:lnTo>
                  <a:lnTo>
                    <a:pt x="135" y="330"/>
                  </a:lnTo>
                  <a:cubicBezTo>
                    <a:pt x="140" y="333"/>
                    <a:pt x="145" y="333"/>
                    <a:pt x="150" y="331"/>
                  </a:cubicBezTo>
                  <a:cubicBezTo>
                    <a:pt x="161" y="324"/>
                    <a:pt x="174" y="319"/>
                    <a:pt x="187" y="315"/>
                  </a:cubicBezTo>
                  <a:cubicBezTo>
                    <a:pt x="193" y="314"/>
                    <a:pt x="197" y="310"/>
                    <a:pt x="197" y="305"/>
                  </a:cubicBezTo>
                  <a:lnTo>
                    <a:pt x="206" y="255"/>
                  </a:lnTo>
                  <a:close/>
                  <a:moveTo>
                    <a:pt x="220" y="366"/>
                  </a:moveTo>
                  <a:cubicBezTo>
                    <a:pt x="175" y="366"/>
                    <a:pt x="138" y="403"/>
                    <a:pt x="138" y="448"/>
                  </a:cubicBezTo>
                  <a:cubicBezTo>
                    <a:pt x="138" y="493"/>
                    <a:pt x="175" y="530"/>
                    <a:pt x="220" y="530"/>
                  </a:cubicBezTo>
                  <a:cubicBezTo>
                    <a:pt x="266" y="530"/>
                    <a:pt x="303" y="493"/>
                    <a:pt x="303" y="448"/>
                  </a:cubicBezTo>
                  <a:cubicBezTo>
                    <a:pt x="303" y="403"/>
                    <a:pt x="266" y="366"/>
                    <a:pt x="220" y="366"/>
                  </a:cubicBezTo>
                  <a:close/>
                  <a:moveTo>
                    <a:pt x="220" y="392"/>
                  </a:moveTo>
                  <a:cubicBezTo>
                    <a:pt x="251" y="392"/>
                    <a:pt x="276" y="417"/>
                    <a:pt x="276" y="448"/>
                  </a:cubicBezTo>
                  <a:cubicBezTo>
                    <a:pt x="276" y="479"/>
                    <a:pt x="251" y="504"/>
                    <a:pt x="220" y="504"/>
                  </a:cubicBezTo>
                  <a:cubicBezTo>
                    <a:pt x="190" y="504"/>
                    <a:pt x="165" y="479"/>
                    <a:pt x="165" y="448"/>
                  </a:cubicBezTo>
                  <a:cubicBezTo>
                    <a:pt x="165" y="417"/>
                    <a:pt x="190" y="392"/>
                    <a:pt x="220" y="392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Item">
              <a:extLst>
                <a:ext uri="{FF2B5EF4-FFF2-40B4-BE49-F238E27FC236}">
                  <a16:creationId xmlns:a16="http://schemas.microsoft.com/office/drawing/2014/main" id="{123BC442-D75C-4829-A8A8-93ED3CF5945B}"/>
                </a:ext>
              </a:extLst>
            </p:cNvPr>
            <p:cNvSpPr/>
            <p:nvPr/>
          </p:nvSpPr>
          <p:spPr>
            <a:xfrm>
              <a:off x="766916" y="3591035"/>
              <a:ext cx="1569832" cy="38405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Ustawienia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597" name="Audio">
              <a:extLst>
                <a:ext uri="{FF2B5EF4-FFF2-40B4-BE49-F238E27FC236}">
                  <a16:creationId xmlns:a16="http://schemas.microsoft.com/office/drawing/2014/main" id="{45900EEE-493B-4BA1-981A-0BCCB8998F4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584506"/>
              <a:ext cx="158750" cy="120650"/>
            </a:xfrm>
            <a:custGeom>
              <a:avLst/>
              <a:gdLst>
                <a:gd name="T0" fmla="*/ 2147483646 w 650"/>
                <a:gd name="T1" fmla="*/ 2147483646 h 494"/>
                <a:gd name="T2" fmla="*/ 2147483646 w 650"/>
                <a:gd name="T3" fmla="*/ 0 h 494"/>
                <a:gd name="T4" fmla="*/ 2147483646 w 650"/>
                <a:gd name="T5" fmla="*/ 2147483646 h 494"/>
                <a:gd name="T6" fmla="*/ 2147483646 w 650"/>
                <a:gd name="T7" fmla="*/ 2147483646 h 494"/>
                <a:gd name="T8" fmla="*/ 2147483646 w 650"/>
                <a:gd name="T9" fmla="*/ 2147483646 h 494"/>
                <a:gd name="T10" fmla="*/ 2147483646 w 650"/>
                <a:gd name="T11" fmla="*/ 2147483646 h 494"/>
                <a:gd name="T12" fmla="*/ 2147483646 w 650"/>
                <a:gd name="T13" fmla="*/ 2147483646 h 494"/>
                <a:gd name="T14" fmla="*/ 2147483646 w 650"/>
                <a:gd name="T15" fmla="*/ 2147483646 h 494"/>
                <a:gd name="T16" fmla="*/ 2147483646 w 650"/>
                <a:gd name="T17" fmla="*/ 2147483646 h 494"/>
                <a:gd name="T18" fmla="*/ 2147483646 w 650"/>
                <a:gd name="T19" fmla="*/ 2147483646 h 494"/>
                <a:gd name="T20" fmla="*/ 2147483646 w 650"/>
                <a:gd name="T21" fmla="*/ 2147483646 h 494"/>
                <a:gd name="T22" fmla="*/ 2147483646 w 650"/>
                <a:gd name="T23" fmla="*/ 2147483646 h 494"/>
                <a:gd name="T24" fmla="*/ 2147483646 w 650"/>
                <a:gd name="T25" fmla="*/ 2147483646 h 494"/>
                <a:gd name="T26" fmla="*/ 2147483646 w 650"/>
                <a:gd name="T27" fmla="*/ 2147483646 h 494"/>
                <a:gd name="T28" fmla="*/ 2147483646 w 650"/>
                <a:gd name="T29" fmla="*/ 2147483646 h 494"/>
                <a:gd name="T30" fmla="*/ 2147483646 w 650"/>
                <a:gd name="T31" fmla="*/ 2147483646 h 494"/>
                <a:gd name="T32" fmla="*/ 2147483646 w 650"/>
                <a:gd name="T33" fmla="*/ 2147483646 h 494"/>
                <a:gd name="T34" fmla="*/ 2147483646 w 650"/>
                <a:gd name="T35" fmla="*/ 2147483646 h 494"/>
                <a:gd name="T36" fmla="*/ 2147483646 w 650"/>
                <a:gd name="T37" fmla="*/ 2147483646 h 494"/>
                <a:gd name="T38" fmla="*/ 2147483646 w 650"/>
                <a:gd name="T39" fmla="*/ 2147483646 h 494"/>
                <a:gd name="T40" fmla="*/ 2147483646 w 650"/>
                <a:gd name="T41" fmla="*/ 2147483646 h 494"/>
                <a:gd name="T42" fmla="*/ 2147483646 w 650"/>
                <a:gd name="T43" fmla="*/ 2147483646 h 494"/>
                <a:gd name="T44" fmla="*/ 2147483646 w 650"/>
                <a:gd name="T45" fmla="*/ 2147483646 h 494"/>
                <a:gd name="T46" fmla="*/ 2147483646 w 650"/>
                <a:gd name="T47" fmla="*/ 2147483646 h 494"/>
                <a:gd name="T48" fmla="*/ 2147483646 w 650"/>
                <a:gd name="T49" fmla="*/ 2147483646 h 494"/>
                <a:gd name="T50" fmla="*/ 2147483646 w 650"/>
                <a:gd name="T51" fmla="*/ 2147483646 h 494"/>
                <a:gd name="T52" fmla="*/ 2147483646 w 650"/>
                <a:gd name="T53" fmla="*/ 2147483646 h 494"/>
                <a:gd name="T54" fmla="*/ 2147483646 w 650"/>
                <a:gd name="T55" fmla="*/ 2147483646 h 494"/>
                <a:gd name="T56" fmla="*/ 2147483646 w 650"/>
                <a:gd name="T57" fmla="*/ 2147483646 h 494"/>
                <a:gd name="T58" fmla="*/ 2147483646 w 650"/>
                <a:gd name="T59" fmla="*/ 2147483646 h 494"/>
                <a:gd name="T60" fmla="*/ 2147483646 w 650"/>
                <a:gd name="T61" fmla="*/ 2147483646 h 494"/>
                <a:gd name="T62" fmla="*/ 2147483646 w 650"/>
                <a:gd name="T63" fmla="*/ 2147483646 h 494"/>
                <a:gd name="T64" fmla="*/ 2147483646 w 650"/>
                <a:gd name="T65" fmla="*/ 2147483646 h 494"/>
                <a:gd name="T66" fmla="*/ 2147483646 w 650"/>
                <a:gd name="T67" fmla="*/ 2147483646 h 494"/>
                <a:gd name="T68" fmla="*/ 2147483646 w 650"/>
                <a:gd name="T69" fmla="*/ 2147483646 h 494"/>
                <a:gd name="T70" fmla="*/ 2147483646 w 650"/>
                <a:gd name="T71" fmla="*/ 2147483646 h 494"/>
                <a:gd name="T72" fmla="*/ 2147483646 w 650"/>
                <a:gd name="T73" fmla="*/ 2147483646 h 494"/>
                <a:gd name="T74" fmla="*/ 2147483646 w 650"/>
                <a:gd name="T75" fmla="*/ 2147483646 h 494"/>
                <a:gd name="T76" fmla="*/ 2147483646 w 650"/>
                <a:gd name="T77" fmla="*/ 2147483646 h 494"/>
                <a:gd name="T78" fmla="*/ 2147483646 w 650"/>
                <a:gd name="T79" fmla="*/ 2147483646 h 494"/>
                <a:gd name="T80" fmla="*/ 2147483646 w 650"/>
                <a:gd name="T81" fmla="*/ 2147483646 h 494"/>
                <a:gd name="T82" fmla="*/ 2147483646 w 650"/>
                <a:gd name="T83" fmla="*/ 2147483646 h 494"/>
                <a:gd name="T84" fmla="*/ 2147483646 w 650"/>
                <a:gd name="T85" fmla="*/ 2147483646 h 494"/>
                <a:gd name="T86" fmla="*/ 2147483646 w 650"/>
                <a:gd name="T87" fmla="*/ 2147483646 h 494"/>
                <a:gd name="T88" fmla="*/ 2147483646 w 650"/>
                <a:gd name="T89" fmla="*/ 2147483646 h 4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0" h="494">
                  <a:moveTo>
                    <a:pt x="19" y="0"/>
                  </a:moveTo>
                  <a:cubicBezTo>
                    <a:pt x="0" y="0"/>
                    <a:pt x="0" y="27"/>
                    <a:pt x="19" y="27"/>
                  </a:cubicBezTo>
                  <a:lnTo>
                    <a:pt x="179" y="27"/>
                  </a:lnTo>
                  <a:cubicBezTo>
                    <a:pt x="197" y="27"/>
                    <a:pt x="197" y="0"/>
                    <a:pt x="179" y="0"/>
                  </a:cubicBezTo>
                  <a:lnTo>
                    <a:pt x="19" y="0"/>
                  </a:lnTo>
                  <a:close/>
                  <a:moveTo>
                    <a:pt x="19" y="67"/>
                  </a:moveTo>
                  <a:cubicBezTo>
                    <a:pt x="0" y="66"/>
                    <a:pt x="0" y="94"/>
                    <a:pt x="19" y="93"/>
                  </a:cubicBezTo>
                  <a:lnTo>
                    <a:pt x="179" y="93"/>
                  </a:lnTo>
                  <a:cubicBezTo>
                    <a:pt x="197" y="94"/>
                    <a:pt x="197" y="66"/>
                    <a:pt x="179" y="67"/>
                  </a:cubicBezTo>
                  <a:lnTo>
                    <a:pt x="19" y="67"/>
                  </a:lnTo>
                  <a:close/>
                  <a:moveTo>
                    <a:pt x="19" y="133"/>
                  </a:moveTo>
                  <a:cubicBezTo>
                    <a:pt x="0" y="133"/>
                    <a:pt x="0" y="160"/>
                    <a:pt x="19" y="160"/>
                  </a:cubicBezTo>
                  <a:lnTo>
                    <a:pt x="179" y="160"/>
                  </a:lnTo>
                  <a:cubicBezTo>
                    <a:pt x="197" y="160"/>
                    <a:pt x="197" y="133"/>
                    <a:pt x="179" y="133"/>
                  </a:cubicBezTo>
                  <a:lnTo>
                    <a:pt x="19" y="133"/>
                  </a:lnTo>
                  <a:close/>
                  <a:moveTo>
                    <a:pt x="472" y="133"/>
                  </a:moveTo>
                  <a:cubicBezTo>
                    <a:pt x="454" y="133"/>
                    <a:pt x="454" y="160"/>
                    <a:pt x="472" y="160"/>
                  </a:cubicBezTo>
                  <a:lnTo>
                    <a:pt x="632" y="160"/>
                  </a:lnTo>
                  <a:cubicBezTo>
                    <a:pt x="650" y="160"/>
                    <a:pt x="650" y="133"/>
                    <a:pt x="632" y="133"/>
                  </a:cubicBezTo>
                  <a:lnTo>
                    <a:pt x="472" y="133"/>
                  </a:lnTo>
                  <a:close/>
                  <a:moveTo>
                    <a:pt x="19" y="200"/>
                  </a:moveTo>
                  <a:cubicBezTo>
                    <a:pt x="0" y="200"/>
                    <a:pt x="0" y="227"/>
                    <a:pt x="19" y="227"/>
                  </a:cubicBezTo>
                  <a:lnTo>
                    <a:pt x="179" y="227"/>
                  </a:lnTo>
                  <a:cubicBezTo>
                    <a:pt x="197" y="227"/>
                    <a:pt x="197" y="200"/>
                    <a:pt x="179" y="200"/>
                  </a:cubicBezTo>
                  <a:lnTo>
                    <a:pt x="19" y="200"/>
                  </a:lnTo>
                  <a:close/>
                  <a:moveTo>
                    <a:pt x="472" y="200"/>
                  </a:moveTo>
                  <a:cubicBezTo>
                    <a:pt x="454" y="200"/>
                    <a:pt x="454" y="227"/>
                    <a:pt x="472" y="227"/>
                  </a:cubicBezTo>
                  <a:lnTo>
                    <a:pt x="632" y="227"/>
                  </a:lnTo>
                  <a:cubicBezTo>
                    <a:pt x="650" y="227"/>
                    <a:pt x="650" y="200"/>
                    <a:pt x="632" y="200"/>
                  </a:cubicBezTo>
                  <a:lnTo>
                    <a:pt x="472" y="200"/>
                  </a:lnTo>
                  <a:close/>
                  <a:moveTo>
                    <a:pt x="19" y="267"/>
                  </a:moveTo>
                  <a:cubicBezTo>
                    <a:pt x="0" y="266"/>
                    <a:pt x="0" y="294"/>
                    <a:pt x="19" y="293"/>
                  </a:cubicBezTo>
                  <a:lnTo>
                    <a:pt x="179" y="293"/>
                  </a:lnTo>
                  <a:cubicBezTo>
                    <a:pt x="197" y="294"/>
                    <a:pt x="197" y="266"/>
                    <a:pt x="179" y="267"/>
                  </a:cubicBezTo>
                  <a:lnTo>
                    <a:pt x="19" y="267"/>
                  </a:lnTo>
                  <a:close/>
                  <a:moveTo>
                    <a:pt x="245" y="267"/>
                  </a:moveTo>
                  <a:cubicBezTo>
                    <a:pt x="227" y="266"/>
                    <a:pt x="227" y="294"/>
                    <a:pt x="245" y="293"/>
                  </a:cubicBezTo>
                  <a:lnTo>
                    <a:pt x="405" y="293"/>
                  </a:lnTo>
                  <a:cubicBezTo>
                    <a:pt x="423" y="294"/>
                    <a:pt x="423" y="266"/>
                    <a:pt x="405" y="267"/>
                  </a:cubicBezTo>
                  <a:lnTo>
                    <a:pt x="245" y="267"/>
                  </a:lnTo>
                  <a:close/>
                  <a:moveTo>
                    <a:pt x="472" y="267"/>
                  </a:moveTo>
                  <a:cubicBezTo>
                    <a:pt x="454" y="266"/>
                    <a:pt x="454" y="294"/>
                    <a:pt x="472" y="293"/>
                  </a:cubicBezTo>
                  <a:lnTo>
                    <a:pt x="632" y="293"/>
                  </a:lnTo>
                  <a:cubicBezTo>
                    <a:pt x="650" y="294"/>
                    <a:pt x="650" y="266"/>
                    <a:pt x="632" y="267"/>
                  </a:cubicBezTo>
                  <a:lnTo>
                    <a:pt x="472" y="267"/>
                  </a:lnTo>
                  <a:close/>
                  <a:moveTo>
                    <a:pt x="19" y="333"/>
                  </a:moveTo>
                  <a:cubicBezTo>
                    <a:pt x="0" y="333"/>
                    <a:pt x="0" y="360"/>
                    <a:pt x="19" y="360"/>
                  </a:cubicBezTo>
                  <a:lnTo>
                    <a:pt x="179" y="360"/>
                  </a:lnTo>
                  <a:cubicBezTo>
                    <a:pt x="197" y="360"/>
                    <a:pt x="197" y="333"/>
                    <a:pt x="179" y="333"/>
                  </a:cubicBezTo>
                  <a:lnTo>
                    <a:pt x="19" y="333"/>
                  </a:lnTo>
                  <a:close/>
                  <a:moveTo>
                    <a:pt x="245" y="333"/>
                  </a:moveTo>
                  <a:cubicBezTo>
                    <a:pt x="227" y="333"/>
                    <a:pt x="227" y="360"/>
                    <a:pt x="245" y="360"/>
                  </a:cubicBezTo>
                  <a:lnTo>
                    <a:pt x="405" y="360"/>
                  </a:lnTo>
                  <a:cubicBezTo>
                    <a:pt x="423" y="360"/>
                    <a:pt x="423" y="333"/>
                    <a:pt x="405" y="333"/>
                  </a:cubicBezTo>
                  <a:lnTo>
                    <a:pt x="245" y="333"/>
                  </a:lnTo>
                  <a:close/>
                  <a:moveTo>
                    <a:pt x="472" y="333"/>
                  </a:moveTo>
                  <a:cubicBezTo>
                    <a:pt x="454" y="333"/>
                    <a:pt x="454" y="360"/>
                    <a:pt x="472" y="360"/>
                  </a:cubicBezTo>
                  <a:lnTo>
                    <a:pt x="632" y="360"/>
                  </a:lnTo>
                  <a:cubicBezTo>
                    <a:pt x="650" y="360"/>
                    <a:pt x="650" y="333"/>
                    <a:pt x="632" y="333"/>
                  </a:cubicBezTo>
                  <a:lnTo>
                    <a:pt x="472" y="333"/>
                  </a:lnTo>
                  <a:close/>
                  <a:moveTo>
                    <a:pt x="19" y="400"/>
                  </a:moveTo>
                  <a:cubicBezTo>
                    <a:pt x="0" y="400"/>
                    <a:pt x="0" y="427"/>
                    <a:pt x="19" y="427"/>
                  </a:cubicBezTo>
                  <a:lnTo>
                    <a:pt x="179" y="427"/>
                  </a:lnTo>
                  <a:cubicBezTo>
                    <a:pt x="197" y="427"/>
                    <a:pt x="197" y="400"/>
                    <a:pt x="179" y="400"/>
                  </a:cubicBezTo>
                  <a:lnTo>
                    <a:pt x="19" y="400"/>
                  </a:lnTo>
                  <a:close/>
                  <a:moveTo>
                    <a:pt x="245" y="400"/>
                  </a:moveTo>
                  <a:cubicBezTo>
                    <a:pt x="227" y="400"/>
                    <a:pt x="227" y="427"/>
                    <a:pt x="245" y="427"/>
                  </a:cubicBezTo>
                  <a:lnTo>
                    <a:pt x="405" y="427"/>
                  </a:lnTo>
                  <a:cubicBezTo>
                    <a:pt x="423" y="427"/>
                    <a:pt x="423" y="400"/>
                    <a:pt x="405" y="400"/>
                  </a:cubicBezTo>
                  <a:lnTo>
                    <a:pt x="245" y="400"/>
                  </a:lnTo>
                  <a:close/>
                  <a:moveTo>
                    <a:pt x="472" y="400"/>
                  </a:moveTo>
                  <a:cubicBezTo>
                    <a:pt x="454" y="400"/>
                    <a:pt x="454" y="427"/>
                    <a:pt x="472" y="427"/>
                  </a:cubicBezTo>
                  <a:lnTo>
                    <a:pt x="632" y="427"/>
                  </a:lnTo>
                  <a:cubicBezTo>
                    <a:pt x="650" y="427"/>
                    <a:pt x="650" y="400"/>
                    <a:pt x="632" y="400"/>
                  </a:cubicBezTo>
                  <a:lnTo>
                    <a:pt x="472" y="400"/>
                  </a:lnTo>
                  <a:close/>
                  <a:moveTo>
                    <a:pt x="19" y="467"/>
                  </a:moveTo>
                  <a:cubicBezTo>
                    <a:pt x="0" y="466"/>
                    <a:pt x="0" y="494"/>
                    <a:pt x="19" y="493"/>
                  </a:cubicBezTo>
                  <a:lnTo>
                    <a:pt x="179" y="493"/>
                  </a:lnTo>
                  <a:cubicBezTo>
                    <a:pt x="197" y="494"/>
                    <a:pt x="197" y="466"/>
                    <a:pt x="179" y="467"/>
                  </a:cubicBezTo>
                  <a:lnTo>
                    <a:pt x="19" y="467"/>
                  </a:lnTo>
                  <a:close/>
                  <a:moveTo>
                    <a:pt x="245" y="467"/>
                  </a:moveTo>
                  <a:cubicBezTo>
                    <a:pt x="227" y="466"/>
                    <a:pt x="227" y="494"/>
                    <a:pt x="245" y="493"/>
                  </a:cubicBezTo>
                  <a:lnTo>
                    <a:pt x="405" y="493"/>
                  </a:lnTo>
                  <a:cubicBezTo>
                    <a:pt x="423" y="494"/>
                    <a:pt x="423" y="466"/>
                    <a:pt x="405" y="467"/>
                  </a:cubicBezTo>
                  <a:lnTo>
                    <a:pt x="245" y="467"/>
                  </a:lnTo>
                  <a:close/>
                  <a:moveTo>
                    <a:pt x="472" y="467"/>
                  </a:moveTo>
                  <a:cubicBezTo>
                    <a:pt x="454" y="466"/>
                    <a:pt x="454" y="494"/>
                    <a:pt x="472" y="493"/>
                  </a:cubicBezTo>
                  <a:lnTo>
                    <a:pt x="632" y="493"/>
                  </a:lnTo>
                  <a:cubicBezTo>
                    <a:pt x="650" y="494"/>
                    <a:pt x="650" y="466"/>
                    <a:pt x="632" y="467"/>
                  </a:cubicBezTo>
                  <a:lnTo>
                    <a:pt x="472" y="467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598" name="Question">
              <a:extLst>
                <a:ext uri="{FF2B5EF4-FFF2-40B4-BE49-F238E27FC236}">
                  <a16:creationId xmlns:a16="http://schemas.microsoft.com/office/drawing/2014/main" id="{934D8053-AEE0-489C-A555-E13F5A6274B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873" y="4092959"/>
              <a:ext cx="163513" cy="163513"/>
            </a:xfrm>
            <a:custGeom>
              <a:avLst/>
              <a:gdLst>
                <a:gd name="T0" fmla="*/ 2147483646 w 667"/>
                <a:gd name="T1" fmla="*/ 0 h 666"/>
                <a:gd name="T2" fmla="*/ 0 w 667"/>
                <a:gd name="T3" fmla="*/ 2147483646 h 666"/>
                <a:gd name="T4" fmla="*/ 2147483646 w 667"/>
                <a:gd name="T5" fmla="*/ 2147483646 h 666"/>
                <a:gd name="T6" fmla="*/ 2147483646 w 667"/>
                <a:gd name="T7" fmla="*/ 2147483646 h 666"/>
                <a:gd name="T8" fmla="*/ 2147483646 w 667"/>
                <a:gd name="T9" fmla="*/ 0 h 666"/>
                <a:gd name="T10" fmla="*/ 2147483646 w 667"/>
                <a:gd name="T11" fmla="*/ 2147483646 h 666"/>
                <a:gd name="T12" fmla="*/ 2147483646 w 667"/>
                <a:gd name="T13" fmla="*/ 2147483646 h 666"/>
                <a:gd name="T14" fmla="*/ 2147483646 w 667"/>
                <a:gd name="T15" fmla="*/ 2147483646 h 666"/>
                <a:gd name="T16" fmla="*/ 2147483646 w 667"/>
                <a:gd name="T17" fmla="*/ 2147483646 h 666"/>
                <a:gd name="T18" fmla="*/ 2147483646 w 667"/>
                <a:gd name="T19" fmla="*/ 2147483646 h 666"/>
                <a:gd name="T20" fmla="*/ 2147483646 w 667"/>
                <a:gd name="T21" fmla="*/ 2147483646 h 666"/>
                <a:gd name="T22" fmla="*/ 2147483646 w 667"/>
                <a:gd name="T23" fmla="*/ 2147483646 h 666"/>
                <a:gd name="T24" fmla="*/ 2147483646 w 667"/>
                <a:gd name="T25" fmla="*/ 2147483646 h 666"/>
                <a:gd name="T26" fmla="*/ 2147483646 w 667"/>
                <a:gd name="T27" fmla="*/ 2147483646 h 666"/>
                <a:gd name="T28" fmla="*/ 2147483646 w 667"/>
                <a:gd name="T29" fmla="*/ 2147483646 h 666"/>
                <a:gd name="T30" fmla="*/ 2147483646 w 667"/>
                <a:gd name="T31" fmla="*/ 2147483646 h 666"/>
                <a:gd name="T32" fmla="*/ 2147483646 w 667"/>
                <a:gd name="T33" fmla="*/ 2147483646 h 666"/>
                <a:gd name="T34" fmla="*/ 2147483646 w 667"/>
                <a:gd name="T35" fmla="*/ 2147483646 h 666"/>
                <a:gd name="T36" fmla="*/ 2147483646 w 667"/>
                <a:gd name="T37" fmla="*/ 2147483646 h 666"/>
                <a:gd name="T38" fmla="*/ 2147483646 w 667"/>
                <a:gd name="T39" fmla="*/ 2147483646 h 666"/>
                <a:gd name="T40" fmla="*/ 2147483646 w 667"/>
                <a:gd name="T41" fmla="*/ 2147483646 h 666"/>
                <a:gd name="T42" fmla="*/ 2147483646 w 667"/>
                <a:gd name="T43" fmla="*/ 2147483646 h 666"/>
                <a:gd name="T44" fmla="*/ 2147483646 w 667"/>
                <a:gd name="T45" fmla="*/ 2147483646 h 666"/>
                <a:gd name="T46" fmla="*/ 2147483646 w 667"/>
                <a:gd name="T47" fmla="*/ 2147483646 h 666"/>
                <a:gd name="T48" fmla="*/ 2147483646 w 667"/>
                <a:gd name="T49" fmla="*/ 2147483646 h 666"/>
                <a:gd name="T50" fmla="*/ 2147483646 w 667"/>
                <a:gd name="T51" fmla="*/ 2147483646 h 666"/>
                <a:gd name="T52" fmla="*/ 2147483646 w 667"/>
                <a:gd name="T53" fmla="*/ 2147483646 h 666"/>
                <a:gd name="T54" fmla="*/ 2147483646 w 667"/>
                <a:gd name="T55" fmla="*/ 2147483646 h 666"/>
                <a:gd name="T56" fmla="*/ 2147483646 w 667"/>
                <a:gd name="T57" fmla="*/ 2147483646 h 666"/>
                <a:gd name="T58" fmla="*/ 2147483646 w 667"/>
                <a:gd name="T59" fmla="*/ 2147483646 h 666"/>
                <a:gd name="T60" fmla="*/ 2147483646 w 667"/>
                <a:gd name="T61" fmla="*/ 2147483646 h 666"/>
                <a:gd name="T62" fmla="*/ 2147483646 w 667"/>
                <a:gd name="T63" fmla="*/ 2147483646 h 666"/>
                <a:gd name="T64" fmla="*/ 2147483646 w 667"/>
                <a:gd name="T65" fmla="*/ 2147483646 h 666"/>
                <a:gd name="T66" fmla="*/ 2147483646 w 667"/>
                <a:gd name="T67" fmla="*/ 2147483646 h 666"/>
                <a:gd name="T68" fmla="*/ 2147483646 w 667"/>
                <a:gd name="T69" fmla="*/ 2147483646 h 666"/>
                <a:gd name="T70" fmla="*/ 2147483646 w 667"/>
                <a:gd name="T71" fmla="*/ 2147483646 h 666"/>
                <a:gd name="T72" fmla="*/ 2147483646 w 667"/>
                <a:gd name="T73" fmla="*/ 2147483646 h 666"/>
                <a:gd name="T74" fmla="*/ 2147483646 w 667"/>
                <a:gd name="T75" fmla="*/ 2147483646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7" h="666">
                  <a:moveTo>
                    <a:pt x="333" y="0"/>
                  </a:moveTo>
                  <a:cubicBezTo>
                    <a:pt x="149" y="0"/>
                    <a:pt x="0" y="149"/>
                    <a:pt x="0" y="333"/>
                  </a:cubicBezTo>
                  <a:cubicBezTo>
                    <a:pt x="0" y="517"/>
                    <a:pt x="149" y="666"/>
                    <a:pt x="333" y="666"/>
                  </a:cubicBezTo>
                  <a:cubicBezTo>
                    <a:pt x="517" y="666"/>
                    <a:pt x="667" y="517"/>
                    <a:pt x="667" y="333"/>
                  </a:cubicBezTo>
                  <a:cubicBezTo>
                    <a:pt x="667" y="149"/>
                    <a:pt x="517" y="0"/>
                    <a:pt x="333" y="0"/>
                  </a:cubicBezTo>
                  <a:close/>
                  <a:moveTo>
                    <a:pt x="333" y="26"/>
                  </a:moveTo>
                  <a:cubicBezTo>
                    <a:pt x="503" y="26"/>
                    <a:pt x="640" y="163"/>
                    <a:pt x="640" y="333"/>
                  </a:cubicBezTo>
                  <a:cubicBezTo>
                    <a:pt x="640" y="502"/>
                    <a:pt x="503" y="640"/>
                    <a:pt x="333" y="640"/>
                  </a:cubicBezTo>
                  <a:cubicBezTo>
                    <a:pt x="164" y="640"/>
                    <a:pt x="27" y="502"/>
                    <a:pt x="27" y="333"/>
                  </a:cubicBezTo>
                  <a:cubicBezTo>
                    <a:pt x="27" y="163"/>
                    <a:pt x="164" y="26"/>
                    <a:pt x="333" y="26"/>
                  </a:cubicBezTo>
                  <a:close/>
                  <a:moveTo>
                    <a:pt x="337" y="166"/>
                  </a:moveTo>
                  <a:cubicBezTo>
                    <a:pt x="288" y="166"/>
                    <a:pt x="255" y="196"/>
                    <a:pt x="247" y="242"/>
                  </a:cubicBezTo>
                  <a:cubicBezTo>
                    <a:pt x="247" y="245"/>
                    <a:pt x="248" y="247"/>
                    <a:pt x="251" y="248"/>
                  </a:cubicBezTo>
                  <a:lnTo>
                    <a:pt x="281" y="253"/>
                  </a:lnTo>
                  <a:cubicBezTo>
                    <a:pt x="284" y="253"/>
                    <a:pt x="286" y="252"/>
                    <a:pt x="287" y="249"/>
                  </a:cubicBezTo>
                  <a:cubicBezTo>
                    <a:pt x="292" y="220"/>
                    <a:pt x="310" y="204"/>
                    <a:pt x="336" y="204"/>
                  </a:cubicBezTo>
                  <a:cubicBezTo>
                    <a:pt x="364" y="204"/>
                    <a:pt x="383" y="221"/>
                    <a:pt x="383" y="248"/>
                  </a:cubicBezTo>
                  <a:cubicBezTo>
                    <a:pt x="383" y="264"/>
                    <a:pt x="377" y="275"/>
                    <a:pt x="360" y="298"/>
                  </a:cubicBezTo>
                  <a:lnTo>
                    <a:pt x="328" y="342"/>
                  </a:lnTo>
                  <a:cubicBezTo>
                    <a:pt x="318" y="356"/>
                    <a:pt x="314" y="366"/>
                    <a:pt x="314" y="385"/>
                  </a:cubicBezTo>
                  <a:lnTo>
                    <a:pt x="314" y="405"/>
                  </a:lnTo>
                  <a:cubicBezTo>
                    <a:pt x="314" y="408"/>
                    <a:pt x="316" y="410"/>
                    <a:pt x="319" y="410"/>
                  </a:cubicBezTo>
                  <a:lnTo>
                    <a:pt x="350" y="410"/>
                  </a:lnTo>
                  <a:cubicBezTo>
                    <a:pt x="353" y="410"/>
                    <a:pt x="355" y="408"/>
                    <a:pt x="355" y="405"/>
                  </a:cubicBezTo>
                  <a:lnTo>
                    <a:pt x="355" y="390"/>
                  </a:lnTo>
                  <a:cubicBezTo>
                    <a:pt x="355" y="373"/>
                    <a:pt x="358" y="367"/>
                    <a:pt x="367" y="354"/>
                  </a:cubicBezTo>
                  <a:lnTo>
                    <a:pt x="399" y="310"/>
                  </a:lnTo>
                  <a:cubicBezTo>
                    <a:pt x="416" y="287"/>
                    <a:pt x="424" y="271"/>
                    <a:pt x="424" y="248"/>
                  </a:cubicBezTo>
                  <a:cubicBezTo>
                    <a:pt x="424" y="200"/>
                    <a:pt x="389" y="166"/>
                    <a:pt x="337" y="166"/>
                  </a:cubicBezTo>
                  <a:close/>
                  <a:moveTo>
                    <a:pt x="316" y="446"/>
                  </a:moveTo>
                  <a:cubicBezTo>
                    <a:pt x="313" y="446"/>
                    <a:pt x="311" y="448"/>
                    <a:pt x="311" y="451"/>
                  </a:cubicBezTo>
                  <a:lnTo>
                    <a:pt x="311" y="492"/>
                  </a:lnTo>
                  <a:cubicBezTo>
                    <a:pt x="311" y="495"/>
                    <a:pt x="313" y="497"/>
                    <a:pt x="316" y="497"/>
                  </a:cubicBezTo>
                  <a:lnTo>
                    <a:pt x="353" y="497"/>
                  </a:lnTo>
                  <a:cubicBezTo>
                    <a:pt x="355" y="497"/>
                    <a:pt x="357" y="495"/>
                    <a:pt x="357" y="492"/>
                  </a:cubicBezTo>
                  <a:lnTo>
                    <a:pt x="357" y="451"/>
                  </a:lnTo>
                  <a:cubicBezTo>
                    <a:pt x="357" y="448"/>
                    <a:pt x="355" y="446"/>
                    <a:pt x="353" y="446"/>
                  </a:cubicBezTo>
                  <a:lnTo>
                    <a:pt x="316" y="446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Item">
              <a:extLst>
                <a:ext uri="{FF2B5EF4-FFF2-40B4-BE49-F238E27FC236}">
                  <a16:creationId xmlns:a16="http://schemas.microsoft.com/office/drawing/2014/main" id="{4D09B145-77E3-4816-89AD-40EDE1A80BAF}"/>
                </a:ext>
              </a:extLst>
            </p:cNvPr>
            <p:cNvSpPr/>
            <p:nvPr/>
          </p:nvSpPr>
          <p:spPr>
            <a:xfrm>
              <a:off x="771677" y="3987790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Baza wiedzy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2600" name="To-do">
              <a:extLst>
                <a:ext uri="{FF2B5EF4-FFF2-40B4-BE49-F238E27FC236}">
                  <a16:creationId xmlns:a16="http://schemas.microsoft.com/office/drawing/2014/main" id="{E0CAE09E-231E-4B22-AC65-A6156C86E7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437" y="2933336"/>
              <a:ext cx="165100" cy="163513"/>
            </a:xfrm>
            <a:custGeom>
              <a:avLst/>
              <a:gdLst>
                <a:gd name="T0" fmla="*/ 2147483646 w 675"/>
                <a:gd name="T1" fmla="*/ 2147483646 h 670"/>
                <a:gd name="T2" fmla="*/ 2147483646 w 675"/>
                <a:gd name="T3" fmla="*/ 2147483646 h 670"/>
                <a:gd name="T4" fmla="*/ 2147483646 w 675"/>
                <a:gd name="T5" fmla="*/ 2147483646 h 670"/>
                <a:gd name="T6" fmla="*/ 2147483646 w 675"/>
                <a:gd name="T7" fmla="*/ 2147483646 h 670"/>
                <a:gd name="T8" fmla="*/ 2147483646 w 675"/>
                <a:gd name="T9" fmla="*/ 2147483646 h 670"/>
                <a:gd name="T10" fmla="*/ 2147483646 w 675"/>
                <a:gd name="T11" fmla="*/ 2147483646 h 670"/>
                <a:gd name="T12" fmla="*/ 2147483646 w 675"/>
                <a:gd name="T13" fmla="*/ 2147483646 h 670"/>
                <a:gd name="T14" fmla="*/ 2147483646 w 675"/>
                <a:gd name="T15" fmla="*/ 2147483646 h 670"/>
                <a:gd name="T16" fmla="*/ 2147483646 w 675"/>
                <a:gd name="T17" fmla="*/ 2147483646 h 670"/>
                <a:gd name="T18" fmla="*/ 2147483646 w 675"/>
                <a:gd name="T19" fmla="*/ 2147483646 h 670"/>
                <a:gd name="T20" fmla="*/ 2147483646 w 675"/>
                <a:gd name="T21" fmla="*/ 2147483646 h 670"/>
                <a:gd name="T22" fmla="*/ 2147483646 w 675"/>
                <a:gd name="T23" fmla="*/ 2147483646 h 670"/>
                <a:gd name="T24" fmla="*/ 2147483646 w 675"/>
                <a:gd name="T25" fmla="*/ 2147483646 h 670"/>
                <a:gd name="T26" fmla="*/ 2147483646 w 675"/>
                <a:gd name="T27" fmla="*/ 2147483646 h 670"/>
                <a:gd name="T28" fmla="*/ 2147483646 w 675"/>
                <a:gd name="T29" fmla="*/ 2147483646 h 670"/>
                <a:gd name="T30" fmla="*/ 2147483646 w 675"/>
                <a:gd name="T31" fmla="*/ 2147483646 h 670"/>
                <a:gd name="T32" fmla="*/ 2147483646 w 675"/>
                <a:gd name="T33" fmla="*/ 2147483646 h 670"/>
                <a:gd name="T34" fmla="*/ 2147483646 w 675"/>
                <a:gd name="T35" fmla="*/ 2147483646 h 670"/>
                <a:gd name="T36" fmla="*/ 2147483646 w 675"/>
                <a:gd name="T37" fmla="*/ 2147483646 h 670"/>
                <a:gd name="T38" fmla="*/ 2147483646 w 675"/>
                <a:gd name="T39" fmla="*/ 2147483646 h 670"/>
                <a:gd name="T40" fmla="*/ 2147483646 w 675"/>
                <a:gd name="T41" fmla="*/ 2147483646 h 670"/>
                <a:gd name="T42" fmla="*/ 2147483646 w 675"/>
                <a:gd name="T43" fmla="*/ 2147483646 h 670"/>
                <a:gd name="T44" fmla="*/ 2147483646 w 675"/>
                <a:gd name="T45" fmla="*/ 2147483646 h 670"/>
                <a:gd name="T46" fmla="*/ 2147483646 w 675"/>
                <a:gd name="T47" fmla="*/ 2147483646 h 670"/>
                <a:gd name="T48" fmla="*/ 2147483646 w 675"/>
                <a:gd name="T49" fmla="*/ 2147483646 h 670"/>
                <a:gd name="T50" fmla="*/ 2147483646 w 675"/>
                <a:gd name="T51" fmla="*/ 2147483646 h 670"/>
                <a:gd name="T52" fmla="*/ 2147483646 w 675"/>
                <a:gd name="T53" fmla="*/ 2147483646 h 670"/>
                <a:gd name="T54" fmla="*/ 2147483646 w 675"/>
                <a:gd name="T55" fmla="*/ 2147483646 h 670"/>
                <a:gd name="T56" fmla="*/ 2147483646 w 675"/>
                <a:gd name="T57" fmla="*/ 2147483646 h 670"/>
                <a:gd name="T58" fmla="*/ 2147483646 w 675"/>
                <a:gd name="T59" fmla="*/ 2147483646 h 670"/>
                <a:gd name="T60" fmla="*/ 2147483646 w 675"/>
                <a:gd name="T61" fmla="*/ 2147483646 h 670"/>
                <a:gd name="T62" fmla="*/ 2147483646 w 675"/>
                <a:gd name="T63" fmla="*/ 2147483646 h 670"/>
                <a:gd name="T64" fmla="*/ 2147483646 w 675"/>
                <a:gd name="T65" fmla="*/ 2147483646 h 670"/>
                <a:gd name="T66" fmla="*/ 2147483646 w 675"/>
                <a:gd name="T67" fmla="*/ 2147483646 h 670"/>
                <a:gd name="T68" fmla="*/ 2147483646 w 675"/>
                <a:gd name="T69" fmla="*/ 2147483646 h 670"/>
                <a:gd name="T70" fmla="*/ 2147483646 w 675"/>
                <a:gd name="T71" fmla="*/ 2147483646 h 670"/>
                <a:gd name="T72" fmla="*/ 2147483646 w 675"/>
                <a:gd name="T73" fmla="*/ 2147483646 h 670"/>
                <a:gd name="T74" fmla="*/ 2147483646 w 675"/>
                <a:gd name="T75" fmla="*/ 2147483646 h 670"/>
                <a:gd name="T76" fmla="*/ 2147483646 w 675"/>
                <a:gd name="T77" fmla="*/ 2147483646 h 670"/>
                <a:gd name="T78" fmla="*/ 2147483646 w 675"/>
                <a:gd name="T79" fmla="*/ 2147483646 h 670"/>
                <a:gd name="T80" fmla="*/ 2147483646 w 675"/>
                <a:gd name="T81" fmla="*/ 2147483646 h 670"/>
                <a:gd name="T82" fmla="*/ 2147483646 w 675"/>
                <a:gd name="T83" fmla="*/ 2147483646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5" h="670">
                  <a:moveTo>
                    <a:pt x="195" y="1"/>
                  </a:moveTo>
                  <a:cubicBezTo>
                    <a:pt x="191" y="1"/>
                    <a:pt x="187" y="3"/>
                    <a:pt x="184" y="7"/>
                  </a:cubicBezTo>
                  <a:lnTo>
                    <a:pt x="87" y="152"/>
                  </a:lnTo>
                  <a:lnTo>
                    <a:pt x="32" y="86"/>
                  </a:lnTo>
                  <a:cubicBezTo>
                    <a:pt x="21" y="71"/>
                    <a:pt x="0" y="89"/>
                    <a:pt x="12" y="103"/>
                  </a:cubicBezTo>
                  <a:lnTo>
                    <a:pt x="78" y="183"/>
                  </a:lnTo>
                  <a:cubicBezTo>
                    <a:pt x="84" y="190"/>
                    <a:pt x="95" y="189"/>
                    <a:pt x="100" y="182"/>
                  </a:cubicBezTo>
                  <a:lnTo>
                    <a:pt x="206" y="22"/>
                  </a:lnTo>
                  <a:cubicBezTo>
                    <a:pt x="213" y="13"/>
                    <a:pt x="206" y="0"/>
                    <a:pt x="195" y="1"/>
                  </a:cubicBezTo>
                  <a:close/>
                  <a:moveTo>
                    <a:pt x="275" y="94"/>
                  </a:moveTo>
                  <a:lnTo>
                    <a:pt x="275" y="121"/>
                  </a:lnTo>
                  <a:lnTo>
                    <a:pt x="675" y="121"/>
                  </a:lnTo>
                  <a:lnTo>
                    <a:pt x="675" y="94"/>
                  </a:lnTo>
                  <a:lnTo>
                    <a:pt x="275" y="94"/>
                  </a:lnTo>
                  <a:close/>
                  <a:moveTo>
                    <a:pt x="195" y="227"/>
                  </a:moveTo>
                  <a:cubicBezTo>
                    <a:pt x="191" y="228"/>
                    <a:pt x="187" y="230"/>
                    <a:pt x="184" y="233"/>
                  </a:cubicBezTo>
                  <a:lnTo>
                    <a:pt x="87" y="379"/>
                  </a:lnTo>
                  <a:lnTo>
                    <a:pt x="32" y="312"/>
                  </a:lnTo>
                  <a:cubicBezTo>
                    <a:pt x="21" y="298"/>
                    <a:pt x="0" y="316"/>
                    <a:pt x="12" y="329"/>
                  </a:cubicBezTo>
                  <a:lnTo>
                    <a:pt x="78" y="409"/>
                  </a:lnTo>
                  <a:cubicBezTo>
                    <a:pt x="84" y="416"/>
                    <a:pt x="95" y="416"/>
                    <a:pt x="100" y="408"/>
                  </a:cubicBezTo>
                  <a:lnTo>
                    <a:pt x="206" y="248"/>
                  </a:lnTo>
                  <a:cubicBezTo>
                    <a:pt x="213" y="239"/>
                    <a:pt x="206" y="227"/>
                    <a:pt x="195" y="227"/>
                  </a:cubicBezTo>
                  <a:close/>
                  <a:moveTo>
                    <a:pt x="275" y="321"/>
                  </a:moveTo>
                  <a:lnTo>
                    <a:pt x="275" y="348"/>
                  </a:lnTo>
                  <a:lnTo>
                    <a:pt x="675" y="348"/>
                  </a:lnTo>
                  <a:lnTo>
                    <a:pt x="675" y="321"/>
                  </a:lnTo>
                  <a:lnTo>
                    <a:pt x="275" y="321"/>
                  </a:lnTo>
                  <a:close/>
                  <a:moveTo>
                    <a:pt x="195" y="481"/>
                  </a:moveTo>
                  <a:cubicBezTo>
                    <a:pt x="191" y="481"/>
                    <a:pt x="187" y="483"/>
                    <a:pt x="184" y="487"/>
                  </a:cubicBezTo>
                  <a:lnTo>
                    <a:pt x="87" y="632"/>
                  </a:lnTo>
                  <a:lnTo>
                    <a:pt x="32" y="566"/>
                  </a:lnTo>
                  <a:cubicBezTo>
                    <a:pt x="21" y="551"/>
                    <a:pt x="0" y="569"/>
                    <a:pt x="12" y="583"/>
                  </a:cubicBezTo>
                  <a:lnTo>
                    <a:pt x="78" y="663"/>
                  </a:lnTo>
                  <a:cubicBezTo>
                    <a:pt x="84" y="670"/>
                    <a:pt x="95" y="669"/>
                    <a:pt x="100" y="662"/>
                  </a:cubicBezTo>
                  <a:lnTo>
                    <a:pt x="206" y="502"/>
                  </a:lnTo>
                  <a:cubicBezTo>
                    <a:pt x="213" y="493"/>
                    <a:pt x="206" y="480"/>
                    <a:pt x="195" y="481"/>
                  </a:cubicBezTo>
                  <a:close/>
                  <a:moveTo>
                    <a:pt x="275" y="574"/>
                  </a:moveTo>
                  <a:lnTo>
                    <a:pt x="275" y="601"/>
                  </a:lnTo>
                  <a:lnTo>
                    <a:pt x="675" y="601"/>
                  </a:lnTo>
                  <a:lnTo>
                    <a:pt x="675" y="574"/>
                  </a:lnTo>
                  <a:lnTo>
                    <a:pt x="275" y="5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Chevron">
              <a:extLst>
                <a:ext uri="{FF2B5EF4-FFF2-40B4-BE49-F238E27FC236}">
                  <a16:creationId xmlns:a16="http://schemas.microsoft.com/office/drawing/2014/main" id="{84D87954-7387-4DF9-85EF-2B5D28E53B3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4154424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grpSp>
        <p:nvGrpSpPr>
          <p:cNvPr id="22574" name="Grupa 70">
            <a:extLst>
              <a:ext uri="{FF2B5EF4-FFF2-40B4-BE49-F238E27FC236}">
                <a16:creationId xmlns:a16="http://schemas.microsoft.com/office/drawing/2014/main" id="{958EEBCD-A7BF-4243-B25B-D2BB37C6EF96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3594100" cy="533400"/>
            <a:chOff x="433394" y="99346"/>
            <a:chExt cx="3594268" cy="533898"/>
          </a:xfrm>
        </p:grpSpPr>
        <p:sp>
          <p:nvSpPr>
            <p:cNvPr id="22576" name="Header">
              <a:extLst>
                <a:ext uri="{FF2B5EF4-FFF2-40B4-BE49-F238E27FC236}">
                  <a16:creationId xmlns:a16="http://schemas.microsoft.com/office/drawing/2014/main" id="{B55A4588-6710-4A61-9F7C-2DBD246E8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LISTA KOLEJEK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Item">
              <a:extLst>
                <a:ext uri="{FF2B5EF4-FFF2-40B4-BE49-F238E27FC236}">
                  <a16:creationId xmlns:a16="http://schemas.microsoft.com/office/drawing/2014/main" id="{3F0D7F04-BC8E-4C4B-AB40-46F15B19E115}"/>
                </a:ext>
              </a:extLst>
            </p:cNvPr>
            <p:cNvSpPr/>
            <p:nvPr/>
          </p:nvSpPr>
          <p:spPr>
            <a:xfrm>
              <a:off x="433394" y="99346"/>
              <a:ext cx="1570110" cy="382944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56" name="Audio">
            <a:extLst>
              <a:ext uri="{FF2B5EF4-FFF2-40B4-BE49-F238E27FC236}">
                <a16:creationId xmlns:a16="http://schemas.microsoft.com/office/drawing/2014/main" id="{5C50143E-78DC-45CC-903A-79BDFF55EAC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1761" y="1446412"/>
            <a:ext cx="449199" cy="341448"/>
          </a:xfrm>
          <a:custGeom>
            <a:avLst/>
            <a:gdLst>
              <a:gd name="T0" fmla="*/ 2147483646 w 650"/>
              <a:gd name="T1" fmla="*/ 2147483646 h 494"/>
              <a:gd name="T2" fmla="*/ 2147483646 w 650"/>
              <a:gd name="T3" fmla="*/ 0 h 494"/>
              <a:gd name="T4" fmla="*/ 2147483646 w 650"/>
              <a:gd name="T5" fmla="*/ 2147483646 h 494"/>
              <a:gd name="T6" fmla="*/ 2147483646 w 650"/>
              <a:gd name="T7" fmla="*/ 2147483646 h 494"/>
              <a:gd name="T8" fmla="*/ 2147483646 w 650"/>
              <a:gd name="T9" fmla="*/ 2147483646 h 494"/>
              <a:gd name="T10" fmla="*/ 2147483646 w 650"/>
              <a:gd name="T11" fmla="*/ 2147483646 h 494"/>
              <a:gd name="T12" fmla="*/ 2147483646 w 650"/>
              <a:gd name="T13" fmla="*/ 2147483646 h 494"/>
              <a:gd name="T14" fmla="*/ 2147483646 w 650"/>
              <a:gd name="T15" fmla="*/ 2147483646 h 494"/>
              <a:gd name="T16" fmla="*/ 2147483646 w 650"/>
              <a:gd name="T17" fmla="*/ 2147483646 h 494"/>
              <a:gd name="T18" fmla="*/ 2147483646 w 650"/>
              <a:gd name="T19" fmla="*/ 2147483646 h 494"/>
              <a:gd name="T20" fmla="*/ 2147483646 w 650"/>
              <a:gd name="T21" fmla="*/ 2147483646 h 494"/>
              <a:gd name="T22" fmla="*/ 2147483646 w 650"/>
              <a:gd name="T23" fmla="*/ 2147483646 h 494"/>
              <a:gd name="T24" fmla="*/ 2147483646 w 650"/>
              <a:gd name="T25" fmla="*/ 2147483646 h 494"/>
              <a:gd name="T26" fmla="*/ 2147483646 w 650"/>
              <a:gd name="T27" fmla="*/ 2147483646 h 494"/>
              <a:gd name="T28" fmla="*/ 2147483646 w 650"/>
              <a:gd name="T29" fmla="*/ 2147483646 h 494"/>
              <a:gd name="T30" fmla="*/ 2147483646 w 650"/>
              <a:gd name="T31" fmla="*/ 2147483646 h 494"/>
              <a:gd name="T32" fmla="*/ 2147483646 w 650"/>
              <a:gd name="T33" fmla="*/ 2147483646 h 494"/>
              <a:gd name="T34" fmla="*/ 2147483646 w 650"/>
              <a:gd name="T35" fmla="*/ 2147483646 h 494"/>
              <a:gd name="T36" fmla="*/ 2147483646 w 650"/>
              <a:gd name="T37" fmla="*/ 2147483646 h 494"/>
              <a:gd name="T38" fmla="*/ 2147483646 w 650"/>
              <a:gd name="T39" fmla="*/ 2147483646 h 494"/>
              <a:gd name="T40" fmla="*/ 2147483646 w 650"/>
              <a:gd name="T41" fmla="*/ 2147483646 h 494"/>
              <a:gd name="T42" fmla="*/ 2147483646 w 650"/>
              <a:gd name="T43" fmla="*/ 2147483646 h 494"/>
              <a:gd name="T44" fmla="*/ 2147483646 w 650"/>
              <a:gd name="T45" fmla="*/ 2147483646 h 494"/>
              <a:gd name="T46" fmla="*/ 2147483646 w 650"/>
              <a:gd name="T47" fmla="*/ 2147483646 h 494"/>
              <a:gd name="T48" fmla="*/ 2147483646 w 650"/>
              <a:gd name="T49" fmla="*/ 2147483646 h 494"/>
              <a:gd name="T50" fmla="*/ 2147483646 w 650"/>
              <a:gd name="T51" fmla="*/ 2147483646 h 494"/>
              <a:gd name="T52" fmla="*/ 2147483646 w 650"/>
              <a:gd name="T53" fmla="*/ 2147483646 h 494"/>
              <a:gd name="T54" fmla="*/ 2147483646 w 650"/>
              <a:gd name="T55" fmla="*/ 2147483646 h 494"/>
              <a:gd name="T56" fmla="*/ 2147483646 w 650"/>
              <a:gd name="T57" fmla="*/ 2147483646 h 494"/>
              <a:gd name="T58" fmla="*/ 2147483646 w 650"/>
              <a:gd name="T59" fmla="*/ 2147483646 h 494"/>
              <a:gd name="T60" fmla="*/ 2147483646 w 650"/>
              <a:gd name="T61" fmla="*/ 2147483646 h 494"/>
              <a:gd name="T62" fmla="*/ 2147483646 w 650"/>
              <a:gd name="T63" fmla="*/ 2147483646 h 494"/>
              <a:gd name="T64" fmla="*/ 2147483646 w 650"/>
              <a:gd name="T65" fmla="*/ 2147483646 h 494"/>
              <a:gd name="T66" fmla="*/ 2147483646 w 650"/>
              <a:gd name="T67" fmla="*/ 2147483646 h 494"/>
              <a:gd name="T68" fmla="*/ 2147483646 w 650"/>
              <a:gd name="T69" fmla="*/ 2147483646 h 494"/>
              <a:gd name="T70" fmla="*/ 2147483646 w 650"/>
              <a:gd name="T71" fmla="*/ 2147483646 h 494"/>
              <a:gd name="T72" fmla="*/ 2147483646 w 650"/>
              <a:gd name="T73" fmla="*/ 2147483646 h 494"/>
              <a:gd name="T74" fmla="*/ 2147483646 w 650"/>
              <a:gd name="T75" fmla="*/ 2147483646 h 494"/>
              <a:gd name="T76" fmla="*/ 2147483646 w 650"/>
              <a:gd name="T77" fmla="*/ 2147483646 h 494"/>
              <a:gd name="T78" fmla="*/ 2147483646 w 650"/>
              <a:gd name="T79" fmla="*/ 2147483646 h 494"/>
              <a:gd name="T80" fmla="*/ 2147483646 w 650"/>
              <a:gd name="T81" fmla="*/ 2147483646 h 494"/>
              <a:gd name="T82" fmla="*/ 2147483646 w 650"/>
              <a:gd name="T83" fmla="*/ 2147483646 h 494"/>
              <a:gd name="T84" fmla="*/ 2147483646 w 650"/>
              <a:gd name="T85" fmla="*/ 2147483646 h 494"/>
              <a:gd name="T86" fmla="*/ 2147483646 w 650"/>
              <a:gd name="T87" fmla="*/ 2147483646 h 494"/>
              <a:gd name="T88" fmla="*/ 2147483646 w 650"/>
              <a:gd name="T89" fmla="*/ 2147483646 h 4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50" h="494">
                <a:moveTo>
                  <a:pt x="19" y="0"/>
                </a:moveTo>
                <a:cubicBezTo>
                  <a:pt x="0" y="0"/>
                  <a:pt x="0" y="27"/>
                  <a:pt x="19" y="27"/>
                </a:cubicBezTo>
                <a:lnTo>
                  <a:pt x="179" y="27"/>
                </a:lnTo>
                <a:cubicBezTo>
                  <a:pt x="197" y="27"/>
                  <a:pt x="197" y="0"/>
                  <a:pt x="179" y="0"/>
                </a:cubicBezTo>
                <a:lnTo>
                  <a:pt x="19" y="0"/>
                </a:lnTo>
                <a:close/>
                <a:moveTo>
                  <a:pt x="19" y="67"/>
                </a:moveTo>
                <a:cubicBezTo>
                  <a:pt x="0" y="66"/>
                  <a:pt x="0" y="94"/>
                  <a:pt x="19" y="93"/>
                </a:cubicBezTo>
                <a:lnTo>
                  <a:pt x="179" y="93"/>
                </a:lnTo>
                <a:cubicBezTo>
                  <a:pt x="197" y="94"/>
                  <a:pt x="197" y="66"/>
                  <a:pt x="179" y="67"/>
                </a:cubicBezTo>
                <a:lnTo>
                  <a:pt x="19" y="67"/>
                </a:lnTo>
                <a:close/>
                <a:moveTo>
                  <a:pt x="19" y="133"/>
                </a:moveTo>
                <a:cubicBezTo>
                  <a:pt x="0" y="133"/>
                  <a:pt x="0" y="160"/>
                  <a:pt x="19" y="160"/>
                </a:cubicBezTo>
                <a:lnTo>
                  <a:pt x="179" y="160"/>
                </a:lnTo>
                <a:cubicBezTo>
                  <a:pt x="197" y="160"/>
                  <a:pt x="197" y="133"/>
                  <a:pt x="179" y="133"/>
                </a:cubicBezTo>
                <a:lnTo>
                  <a:pt x="19" y="133"/>
                </a:lnTo>
                <a:close/>
                <a:moveTo>
                  <a:pt x="472" y="133"/>
                </a:moveTo>
                <a:cubicBezTo>
                  <a:pt x="454" y="133"/>
                  <a:pt x="454" y="160"/>
                  <a:pt x="472" y="160"/>
                </a:cubicBezTo>
                <a:lnTo>
                  <a:pt x="632" y="160"/>
                </a:lnTo>
                <a:cubicBezTo>
                  <a:pt x="650" y="160"/>
                  <a:pt x="650" y="133"/>
                  <a:pt x="632" y="133"/>
                </a:cubicBezTo>
                <a:lnTo>
                  <a:pt x="472" y="133"/>
                </a:lnTo>
                <a:close/>
                <a:moveTo>
                  <a:pt x="19" y="200"/>
                </a:moveTo>
                <a:cubicBezTo>
                  <a:pt x="0" y="200"/>
                  <a:pt x="0" y="227"/>
                  <a:pt x="19" y="227"/>
                </a:cubicBezTo>
                <a:lnTo>
                  <a:pt x="179" y="227"/>
                </a:lnTo>
                <a:cubicBezTo>
                  <a:pt x="197" y="227"/>
                  <a:pt x="197" y="200"/>
                  <a:pt x="179" y="200"/>
                </a:cubicBezTo>
                <a:lnTo>
                  <a:pt x="19" y="200"/>
                </a:lnTo>
                <a:close/>
                <a:moveTo>
                  <a:pt x="472" y="200"/>
                </a:moveTo>
                <a:cubicBezTo>
                  <a:pt x="454" y="200"/>
                  <a:pt x="454" y="227"/>
                  <a:pt x="472" y="227"/>
                </a:cubicBezTo>
                <a:lnTo>
                  <a:pt x="632" y="227"/>
                </a:lnTo>
                <a:cubicBezTo>
                  <a:pt x="650" y="227"/>
                  <a:pt x="650" y="200"/>
                  <a:pt x="632" y="200"/>
                </a:cubicBezTo>
                <a:lnTo>
                  <a:pt x="472" y="200"/>
                </a:lnTo>
                <a:close/>
                <a:moveTo>
                  <a:pt x="19" y="267"/>
                </a:moveTo>
                <a:cubicBezTo>
                  <a:pt x="0" y="266"/>
                  <a:pt x="0" y="294"/>
                  <a:pt x="19" y="293"/>
                </a:cubicBezTo>
                <a:lnTo>
                  <a:pt x="179" y="293"/>
                </a:lnTo>
                <a:cubicBezTo>
                  <a:pt x="197" y="294"/>
                  <a:pt x="197" y="266"/>
                  <a:pt x="179" y="267"/>
                </a:cubicBezTo>
                <a:lnTo>
                  <a:pt x="19" y="267"/>
                </a:lnTo>
                <a:close/>
                <a:moveTo>
                  <a:pt x="245" y="267"/>
                </a:moveTo>
                <a:cubicBezTo>
                  <a:pt x="227" y="266"/>
                  <a:pt x="227" y="294"/>
                  <a:pt x="245" y="293"/>
                </a:cubicBezTo>
                <a:lnTo>
                  <a:pt x="405" y="293"/>
                </a:lnTo>
                <a:cubicBezTo>
                  <a:pt x="423" y="294"/>
                  <a:pt x="423" y="266"/>
                  <a:pt x="405" y="267"/>
                </a:cubicBezTo>
                <a:lnTo>
                  <a:pt x="245" y="267"/>
                </a:lnTo>
                <a:close/>
                <a:moveTo>
                  <a:pt x="472" y="267"/>
                </a:moveTo>
                <a:cubicBezTo>
                  <a:pt x="454" y="266"/>
                  <a:pt x="454" y="294"/>
                  <a:pt x="472" y="293"/>
                </a:cubicBezTo>
                <a:lnTo>
                  <a:pt x="632" y="293"/>
                </a:lnTo>
                <a:cubicBezTo>
                  <a:pt x="650" y="294"/>
                  <a:pt x="650" y="266"/>
                  <a:pt x="632" y="267"/>
                </a:cubicBezTo>
                <a:lnTo>
                  <a:pt x="472" y="267"/>
                </a:lnTo>
                <a:close/>
                <a:moveTo>
                  <a:pt x="19" y="333"/>
                </a:moveTo>
                <a:cubicBezTo>
                  <a:pt x="0" y="333"/>
                  <a:pt x="0" y="360"/>
                  <a:pt x="19" y="360"/>
                </a:cubicBezTo>
                <a:lnTo>
                  <a:pt x="179" y="360"/>
                </a:lnTo>
                <a:cubicBezTo>
                  <a:pt x="197" y="360"/>
                  <a:pt x="197" y="333"/>
                  <a:pt x="179" y="333"/>
                </a:cubicBezTo>
                <a:lnTo>
                  <a:pt x="19" y="333"/>
                </a:lnTo>
                <a:close/>
                <a:moveTo>
                  <a:pt x="245" y="333"/>
                </a:moveTo>
                <a:cubicBezTo>
                  <a:pt x="227" y="333"/>
                  <a:pt x="227" y="360"/>
                  <a:pt x="245" y="360"/>
                </a:cubicBezTo>
                <a:lnTo>
                  <a:pt x="405" y="360"/>
                </a:lnTo>
                <a:cubicBezTo>
                  <a:pt x="423" y="360"/>
                  <a:pt x="423" y="333"/>
                  <a:pt x="405" y="333"/>
                </a:cubicBezTo>
                <a:lnTo>
                  <a:pt x="245" y="333"/>
                </a:lnTo>
                <a:close/>
                <a:moveTo>
                  <a:pt x="472" y="333"/>
                </a:moveTo>
                <a:cubicBezTo>
                  <a:pt x="454" y="333"/>
                  <a:pt x="454" y="360"/>
                  <a:pt x="472" y="360"/>
                </a:cubicBezTo>
                <a:lnTo>
                  <a:pt x="632" y="360"/>
                </a:lnTo>
                <a:cubicBezTo>
                  <a:pt x="650" y="360"/>
                  <a:pt x="650" y="333"/>
                  <a:pt x="632" y="333"/>
                </a:cubicBezTo>
                <a:lnTo>
                  <a:pt x="472" y="333"/>
                </a:lnTo>
                <a:close/>
                <a:moveTo>
                  <a:pt x="19" y="400"/>
                </a:moveTo>
                <a:cubicBezTo>
                  <a:pt x="0" y="400"/>
                  <a:pt x="0" y="427"/>
                  <a:pt x="19" y="427"/>
                </a:cubicBezTo>
                <a:lnTo>
                  <a:pt x="179" y="427"/>
                </a:lnTo>
                <a:cubicBezTo>
                  <a:pt x="197" y="427"/>
                  <a:pt x="197" y="400"/>
                  <a:pt x="179" y="400"/>
                </a:cubicBezTo>
                <a:lnTo>
                  <a:pt x="19" y="400"/>
                </a:lnTo>
                <a:close/>
                <a:moveTo>
                  <a:pt x="245" y="400"/>
                </a:moveTo>
                <a:cubicBezTo>
                  <a:pt x="227" y="400"/>
                  <a:pt x="227" y="427"/>
                  <a:pt x="245" y="427"/>
                </a:cubicBezTo>
                <a:lnTo>
                  <a:pt x="405" y="427"/>
                </a:lnTo>
                <a:cubicBezTo>
                  <a:pt x="423" y="427"/>
                  <a:pt x="423" y="400"/>
                  <a:pt x="405" y="400"/>
                </a:cubicBezTo>
                <a:lnTo>
                  <a:pt x="245" y="400"/>
                </a:lnTo>
                <a:close/>
                <a:moveTo>
                  <a:pt x="472" y="400"/>
                </a:moveTo>
                <a:cubicBezTo>
                  <a:pt x="454" y="400"/>
                  <a:pt x="454" y="427"/>
                  <a:pt x="472" y="427"/>
                </a:cubicBezTo>
                <a:lnTo>
                  <a:pt x="632" y="427"/>
                </a:lnTo>
                <a:cubicBezTo>
                  <a:pt x="650" y="427"/>
                  <a:pt x="650" y="400"/>
                  <a:pt x="632" y="400"/>
                </a:cubicBezTo>
                <a:lnTo>
                  <a:pt x="472" y="400"/>
                </a:lnTo>
                <a:close/>
                <a:moveTo>
                  <a:pt x="19" y="467"/>
                </a:moveTo>
                <a:cubicBezTo>
                  <a:pt x="0" y="466"/>
                  <a:pt x="0" y="494"/>
                  <a:pt x="19" y="493"/>
                </a:cubicBezTo>
                <a:lnTo>
                  <a:pt x="179" y="493"/>
                </a:lnTo>
                <a:cubicBezTo>
                  <a:pt x="197" y="494"/>
                  <a:pt x="197" y="466"/>
                  <a:pt x="179" y="467"/>
                </a:cubicBezTo>
                <a:lnTo>
                  <a:pt x="19" y="467"/>
                </a:lnTo>
                <a:close/>
                <a:moveTo>
                  <a:pt x="245" y="467"/>
                </a:moveTo>
                <a:cubicBezTo>
                  <a:pt x="227" y="466"/>
                  <a:pt x="227" y="494"/>
                  <a:pt x="245" y="493"/>
                </a:cubicBezTo>
                <a:lnTo>
                  <a:pt x="405" y="493"/>
                </a:lnTo>
                <a:cubicBezTo>
                  <a:pt x="423" y="494"/>
                  <a:pt x="423" y="466"/>
                  <a:pt x="405" y="467"/>
                </a:cubicBezTo>
                <a:lnTo>
                  <a:pt x="245" y="467"/>
                </a:lnTo>
                <a:close/>
                <a:moveTo>
                  <a:pt x="472" y="467"/>
                </a:moveTo>
                <a:cubicBezTo>
                  <a:pt x="454" y="466"/>
                  <a:pt x="454" y="494"/>
                  <a:pt x="472" y="493"/>
                </a:cubicBezTo>
                <a:lnTo>
                  <a:pt x="632" y="493"/>
                </a:lnTo>
                <a:cubicBezTo>
                  <a:pt x="650" y="494"/>
                  <a:pt x="650" y="466"/>
                  <a:pt x="632" y="467"/>
                </a:cubicBezTo>
                <a:lnTo>
                  <a:pt x="472" y="467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7" name="Item">
            <a:extLst>
              <a:ext uri="{FF2B5EF4-FFF2-40B4-BE49-F238E27FC236}">
                <a16:creationId xmlns:a16="http://schemas.microsoft.com/office/drawing/2014/main" id="{CEA29BA8-6E7B-479E-B3F8-5FC2E5CF7AEE}"/>
              </a:ext>
            </a:extLst>
          </p:cNvPr>
          <p:cNvSpPr/>
          <p:nvPr/>
        </p:nvSpPr>
        <p:spPr bwMode="auto">
          <a:xfrm>
            <a:off x="2457449" y="1996976"/>
            <a:ext cx="2594126" cy="38318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b="1" kern="0" dirty="0">
                <a:solidFill>
                  <a:srgbClr val="5F5F5F"/>
                </a:solidFill>
                <a:latin typeface="Segoe UI"/>
                <a:cs typeface="+mn-cs"/>
              </a:rPr>
              <a:t>Kolejka „Wniosek o pobyt czasowy”</a:t>
            </a:r>
            <a:endParaRPr lang="en-US" sz="105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58" name="Item">
            <a:extLst>
              <a:ext uri="{FF2B5EF4-FFF2-40B4-BE49-F238E27FC236}">
                <a16:creationId xmlns:a16="http://schemas.microsoft.com/office/drawing/2014/main" id="{BF3FDA9E-D07B-4176-9127-FC805E32CEF3}"/>
              </a:ext>
            </a:extLst>
          </p:cNvPr>
          <p:cNvSpPr/>
          <p:nvPr/>
        </p:nvSpPr>
        <p:spPr bwMode="auto">
          <a:xfrm>
            <a:off x="2445676" y="3568912"/>
            <a:ext cx="2594126" cy="38318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b="1" kern="0" dirty="0">
                <a:solidFill>
                  <a:srgbClr val="5F5F5F"/>
                </a:solidFill>
                <a:latin typeface="Segoe UI"/>
                <a:cs typeface="+mn-cs"/>
              </a:rPr>
              <a:t>Kolejka „Przekazane do ABW”</a:t>
            </a:r>
            <a:endParaRPr lang="en-US" sz="105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aphicFrame>
        <p:nvGraphicFramePr>
          <p:cNvPr id="60" name="Tabela 59">
            <a:extLst>
              <a:ext uri="{FF2B5EF4-FFF2-40B4-BE49-F238E27FC236}">
                <a16:creationId xmlns:a16="http://schemas.microsoft.com/office/drawing/2014/main" id="{1D17D30E-0FF3-42B7-AC91-B559D3675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157395"/>
              </p:ext>
            </p:extLst>
          </p:nvPr>
        </p:nvGraphicFramePr>
        <p:xfrm>
          <a:off x="2511761" y="3987800"/>
          <a:ext cx="3972859" cy="856712"/>
        </p:xfrm>
        <a:graphic>
          <a:graphicData uri="http://schemas.openxmlformats.org/drawingml/2006/table">
            <a:tbl>
              <a:tblPr firstRow="1" bandRow="1"/>
              <a:tblGrid>
                <a:gridCol w="2105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97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Urzędnik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Otwarte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[Podmiot zewnętrzny – Biuro ABW]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 </a:t>
                      </a:r>
                      <a:r>
                        <a:rPr lang="pl-PL" sz="900" u="none" kern="120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(2)</a:t>
                      </a:r>
                      <a:endParaRPr lang="en-US" sz="900" u="none" kern="1200" noProof="1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900" u="sng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[Podmiot zewnętrzny – Biuro ABW]</a:t>
                      </a:r>
                      <a:endParaRPr lang="en-US" sz="900" u="sng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 </a:t>
                      </a:r>
                      <a:r>
                        <a:rPr lang="pl-PL" sz="900" u="none" kern="120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(2)</a:t>
                      </a:r>
                      <a:endParaRPr lang="en-US" sz="900" u="none" kern="1200" noProof="1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48" marR="9144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Button">
            <a:extLst>
              <a:ext uri="{FF2B5EF4-FFF2-40B4-BE49-F238E27FC236}">
                <a16:creationId xmlns:a16="http://schemas.microsoft.com/office/drawing/2014/main" id="{24849481-B1F3-41BF-954D-8BFE42E06BE0}"/>
              </a:ext>
            </a:extLst>
          </p:cNvPr>
          <p:cNvSpPr/>
          <p:nvPr/>
        </p:nvSpPr>
        <p:spPr>
          <a:xfrm>
            <a:off x="824705" y="4483187"/>
            <a:ext cx="1301275" cy="3365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NOWA KOLEJKA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86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A668D72F-5C93-4A08-8547-EE837362B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950" y="894463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7412" name="Group 231">
            <a:extLst>
              <a:ext uri="{FF2B5EF4-FFF2-40B4-BE49-F238E27FC236}">
                <a16:creationId xmlns:a16="http://schemas.microsoft.com/office/drawing/2014/main" id="{4B019B0B-CFDE-475D-AB2D-620978A9DC30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17575" name="Label">
              <a:extLst>
                <a:ext uri="{FF2B5EF4-FFF2-40B4-BE49-F238E27FC236}">
                  <a16:creationId xmlns:a16="http://schemas.microsoft.com/office/drawing/2014/main" id="{C63CA0C5-FE5C-4840-BE36-BC415106E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576" name="User">
              <a:extLst>
                <a:ext uri="{FF2B5EF4-FFF2-40B4-BE49-F238E27FC236}">
                  <a16:creationId xmlns:a16="http://schemas.microsoft.com/office/drawing/2014/main" id="{E6882AEA-34C1-42FE-B16E-F78EC6005D0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8643CF13-C7C0-4786-AFAD-4A3292D08B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13" name="Header">
            <a:extLst>
              <a:ext uri="{FF2B5EF4-FFF2-40B4-BE49-F238E27FC236}">
                <a16:creationId xmlns:a16="http://schemas.microsoft.com/office/drawing/2014/main" id="{F1333350-C394-4D89-B9A8-EF5B7FBE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Archiwum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370725F2-A3EF-4C46-8B9C-16FFD0BEDBF9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PULPIT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7417" name="Grupa 210">
            <a:extLst>
              <a:ext uri="{FF2B5EF4-FFF2-40B4-BE49-F238E27FC236}">
                <a16:creationId xmlns:a16="http://schemas.microsoft.com/office/drawing/2014/main" id="{42BB9D23-06A9-4CAC-B075-CECCAA070091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9"/>
            <a:ext cx="1781175" cy="1082675"/>
            <a:chOff x="560568" y="1354924"/>
            <a:chExt cx="1780942" cy="1082347"/>
          </a:xfrm>
        </p:grpSpPr>
        <p:sp>
          <p:nvSpPr>
            <p:cNvPr id="212" name="Item">
              <a:extLst>
                <a:ext uri="{FF2B5EF4-FFF2-40B4-BE49-F238E27FC236}">
                  <a16:creationId xmlns:a16="http://schemas.microsoft.com/office/drawing/2014/main" id="{1118C464-3F9B-4E94-ADE4-5F608D94B934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3" name="Chevron">
              <a:extLst>
                <a:ext uri="{FF2B5EF4-FFF2-40B4-BE49-F238E27FC236}">
                  <a16:creationId xmlns:a16="http://schemas.microsoft.com/office/drawing/2014/main" id="{38E6B552-837A-434C-A0FD-80B1F27FB5D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7553" name="Dashboard">
              <a:extLst>
                <a:ext uri="{FF2B5EF4-FFF2-40B4-BE49-F238E27FC236}">
                  <a16:creationId xmlns:a16="http://schemas.microsoft.com/office/drawing/2014/main" id="{483C6374-54F2-456E-BFC6-D458645C0AD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Item">
              <a:extLst>
                <a:ext uri="{FF2B5EF4-FFF2-40B4-BE49-F238E27FC236}">
                  <a16:creationId xmlns:a16="http://schemas.microsoft.com/office/drawing/2014/main" id="{48611678-C5A0-40AF-9C96-390833499472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6" name="Chevron">
              <a:extLst>
                <a:ext uri="{FF2B5EF4-FFF2-40B4-BE49-F238E27FC236}">
                  <a16:creationId xmlns:a16="http://schemas.microsoft.com/office/drawing/2014/main" id="{E9827E74-F89F-4443-830E-7F7C89E0F07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7" name="Item">
              <a:extLst>
                <a:ext uri="{FF2B5EF4-FFF2-40B4-BE49-F238E27FC236}">
                  <a16:creationId xmlns:a16="http://schemas.microsoft.com/office/drawing/2014/main" id="{C3C61B79-EB67-4B9E-8C04-7F3B1DF2C09D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Zamówienia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8" name="Chevron">
              <a:extLst>
                <a:ext uri="{FF2B5EF4-FFF2-40B4-BE49-F238E27FC236}">
                  <a16:creationId xmlns:a16="http://schemas.microsoft.com/office/drawing/2014/main" id="{21605E42-76B3-41A9-8FBA-003DB50354E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7565" name="Multipe Users">
              <a:extLst>
                <a:ext uri="{FF2B5EF4-FFF2-40B4-BE49-F238E27FC236}">
                  <a16:creationId xmlns:a16="http://schemas.microsoft.com/office/drawing/2014/main" id="{B2D1E656-A8EF-4EC3-8EC2-874F78200F0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567" name="Briefcase">
              <a:extLst>
                <a:ext uri="{FF2B5EF4-FFF2-40B4-BE49-F238E27FC236}">
                  <a16:creationId xmlns:a16="http://schemas.microsoft.com/office/drawing/2014/main" id="{175E7839-EC4F-4C58-899C-2C3B0A7768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418" name="Grupa 239">
            <a:extLst>
              <a:ext uri="{FF2B5EF4-FFF2-40B4-BE49-F238E27FC236}">
                <a16:creationId xmlns:a16="http://schemas.microsoft.com/office/drawing/2014/main" id="{81124AFA-74B6-464E-B2CC-81375825AA7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5510211" cy="533884"/>
            <a:chOff x="433394" y="99346"/>
            <a:chExt cx="4200573" cy="533914"/>
          </a:xfrm>
        </p:grpSpPr>
        <p:sp>
          <p:nvSpPr>
            <p:cNvPr id="17549" name="Header">
              <a:extLst>
                <a:ext uri="{FF2B5EF4-FFF2-40B4-BE49-F238E27FC236}">
                  <a16:creationId xmlns:a16="http://schemas.microsoft.com/office/drawing/2014/main" id="{C043DFD0-8261-4F0F-908C-66951D0AD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3" y="343934"/>
              <a:ext cx="4176764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PULPIT NAWIGACYJNY PRACOWNIKA URZĘDU - ARCHIWUM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608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19" name="Dashboard">
            <a:extLst>
              <a:ext uri="{FF2B5EF4-FFF2-40B4-BE49-F238E27FC236}">
                <a16:creationId xmlns:a16="http://schemas.microsoft.com/office/drawing/2014/main" id="{F922B96A-4695-43AD-BD6D-7D5C660373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387475"/>
            <a:ext cx="446088" cy="442913"/>
          </a:xfrm>
          <a:custGeom>
            <a:avLst/>
            <a:gdLst>
              <a:gd name="T0" fmla="*/ 0 w 666"/>
              <a:gd name="T1" fmla="*/ 2147483646 h 667"/>
              <a:gd name="T2" fmla="*/ 2147483646 w 666"/>
              <a:gd name="T3" fmla="*/ 2147483646 h 667"/>
              <a:gd name="T4" fmla="*/ 2147483646 w 666"/>
              <a:gd name="T5" fmla="*/ 2147483646 h 667"/>
              <a:gd name="T6" fmla="*/ 2147483646 w 666"/>
              <a:gd name="T7" fmla="*/ 2147483646 h 667"/>
              <a:gd name="T8" fmla="*/ 2147483646 w 666"/>
              <a:gd name="T9" fmla="*/ 2147483646 h 667"/>
              <a:gd name="T10" fmla="*/ 2147483646 w 666"/>
              <a:gd name="T11" fmla="*/ 2147483646 h 667"/>
              <a:gd name="T12" fmla="*/ 2147483646 w 666"/>
              <a:gd name="T13" fmla="*/ 2147483646 h 667"/>
              <a:gd name="T14" fmla="*/ 2147483646 w 666"/>
              <a:gd name="T15" fmla="*/ 2147483646 h 667"/>
              <a:gd name="T16" fmla="*/ 2147483646 w 666"/>
              <a:gd name="T17" fmla="*/ 2147483646 h 667"/>
              <a:gd name="T18" fmla="*/ 2147483646 w 666"/>
              <a:gd name="T19" fmla="*/ 2147483646 h 667"/>
              <a:gd name="T20" fmla="*/ 2147483646 w 666"/>
              <a:gd name="T21" fmla="*/ 2147483646 h 667"/>
              <a:gd name="T22" fmla="*/ 2147483646 w 666"/>
              <a:gd name="T23" fmla="*/ 2147483646 h 667"/>
              <a:gd name="T24" fmla="*/ 2147483646 w 666"/>
              <a:gd name="T25" fmla="*/ 2147483646 h 667"/>
              <a:gd name="T26" fmla="*/ 2147483646 w 666"/>
              <a:gd name="T27" fmla="*/ 2147483646 h 667"/>
              <a:gd name="T28" fmla="*/ 2147483646 w 666"/>
              <a:gd name="T29" fmla="*/ 2147483646 h 667"/>
              <a:gd name="T30" fmla="*/ 2147483646 w 666"/>
              <a:gd name="T31" fmla="*/ 2147483646 h 667"/>
              <a:gd name="T32" fmla="*/ 2147483646 w 666"/>
              <a:gd name="T33" fmla="*/ 2147483646 h 667"/>
              <a:gd name="T34" fmla="*/ 2147483646 w 666"/>
              <a:gd name="T35" fmla="*/ 2147483646 h 667"/>
              <a:gd name="T36" fmla="*/ 2147483646 w 666"/>
              <a:gd name="T37" fmla="*/ 2147483646 h 667"/>
              <a:gd name="T38" fmla="*/ 2147483646 w 666"/>
              <a:gd name="T39" fmla="*/ 2147483646 h 667"/>
              <a:gd name="T40" fmla="*/ 2147483646 w 666"/>
              <a:gd name="T41" fmla="*/ 2147483646 h 667"/>
              <a:gd name="T42" fmla="*/ 2147483646 w 666"/>
              <a:gd name="T43" fmla="*/ 2147483646 h 667"/>
              <a:gd name="T44" fmla="*/ 2147483646 w 666"/>
              <a:gd name="T45" fmla="*/ 2147483646 h 667"/>
              <a:gd name="T46" fmla="*/ 2147483646 w 666"/>
              <a:gd name="T47" fmla="*/ 2147483646 h 667"/>
              <a:gd name="T48" fmla="*/ 2147483646 w 666"/>
              <a:gd name="T49" fmla="*/ 2147483646 h 667"/>
              <a:gd name="T50" fmla="*/ 2147483646 w 666"/>
              <a:gd name="T51" fmla="*/ 2147483646 h 667"/>
              <a:gd name="T52" fmla="*/ 2147483646 w 666"/>
              <a:gd name="T53" fmla="*/ 2147483646 h 667"/>
              <a:gd name="T54" fmla="*/ 2147483646 w 666"/>
              <a:gd name="T55" fmla="*/ 2147483646 h 667"/>
              <a:gd name="T56" fmla="*/ 2147483646 w 666"/>
              <a:gd name="T57" fmla="*/ 2147483646 h 667"/>
              <a:gd name="T58" fmla="*/ 2147483646 w 666"/>
              <a:gd name="T59" fmla="*/ 2147483646 h 667"/>
              <a:gd name="T60" fmla="*/ 2147483646 w 666"/>
              <a:gd name="T61" fmla="*/ 2147483646 h 667"/>
              <a:gd name="T62" fmla="*/ 2147483646 w 666"/>
              <a:gd name="T63" fmla="*/ 2147483646 h 667"/>
              <a:gd name="T64" fmla="*/ 2147483646 w 666"/>
              <a:gd name="T65" fmla="*/ 2147483646 h 667"/>
              <a:gd name="T66" fmla="*/ 2147483646 w 666"/>
              <a:gd name="T67" fmla="*/ 2147483646 h 667"/>
              <a:gd name="T68" fmla="*/ 2147483646 w 666"/>
              <a:gd name="T69" fmla="*/ 2147483646 h 667"/>
              <a:gd name="T70" fmla="*/ 2147483646 w 666"/>
              <a:gd name="T71" fmla="*/ 2147483646 h 667"/>
              <a:gd name="T72" fmla="*/ 2147483646 w 666"/>
              <a:gd name="T73" fmla="*/ 2147483646 h 6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66" h="667">
                <a:moveTo>
                  <a:pt x="333" y="0"/>
                </a:moveTo>
                <a:cubicBezTo>
                  <a:pt x="150" y="0"/>
                  <a:pt x="0" y="150"/>
                  <a:pt x="0" y="333"/>
                </a:cubicBezTo>
                <a:cubicBezTo>
                  <a:pt x="0" y="517"/>
                  <a:pt x="150" y="667"/>
                  <a:pt x="333" y="667"/>
                </a:cubicBezTo>
                <a:cubicBezTo>
                  <a:pt x="516" y="667"/>
                  <a:pt x="666" y="517"/>
                  <a:pt x="666" y="333"/>
                </a:cubicBezTo>
                <a:cubicBezTo>
                  <a:pt x="666" y="150"/>
                  <a:pt x="516" y="0"/>
                  <a:pt x="333" y="0"/>
                </a:cubicBezTo>
                <a:close/>
                <a:moveTo>
                  <a:pt x="333" y="27"/>
                </a:moveTo>
                <a:cubicBezTo>
                  <a:pt x="502" y="27"/>
                  <a:pt x="640" y="165"/>
                  <a:pt x="640" y="333"/>
                </a:cubicBezTo>
                <a:cubicBezTo>
                  <a:pt x="640" y="502"/>
                  <a:pt x="502" y="640"/>
                  <a:pt x="333" y="640"/>
                </a:cubicBezTo>
                <a:cubicBezTo>
                  <a:pt x="164" y="640"/>
                  <a:pt x="26" y="502"/>
                  <a:pt x="26" y="333"/>
                </a:cubicBezTo>
                <a:cubicBezTo>
                  <a:pt x="26" y="165"/>
                  <a:pt x="164" y="27"/>
                  <a:pt x="333" y="27"/>
                </a:cubicBezTo>
                <a:close/>
                <a:moveTo>
                  <a:pt x="333" y="52"/>
                </a:moveTo>
                <a:cubicBezTo>
                  <a:pt x="325" y="52"/>
                  <a:pt x="320" y="58"/>
                  <a:pt x="320" y="65"/>
                </a:cubicBezTo>
                <a:lnTo>
                  <a:pt x="320" y="96"/>
                </a:lnTo>
                <a:cubicBezTo>
                  <a:pt x="319" y="114"/>
                  <a:pt x="347" y="114"/>
                  <a:pt x="346" y="96"/>
                </a:cubicBezTo>
                <a:lnTo>
                  <a:pt x="346" y="65"/>
                </a:lnTo>
                <a:cubicBezTo>
                  <a:pt x="346" y="58"/>
                  <a:pt x="340" y="52"/>
                  <a:pt x="333" y="52"/>
                </a:cubicBezTo>
                <a:close/>
                <a:moveTo>
                  <a:pt x="197" y="88"/>
                </a:moveTo>
                <a:cubicBezTo>
                  <a:pt x="187" y="88"/>
                  <a:pt x="181" y="100"/>
                  <a:pt x="187" y="108"/>
                </a:cubicBezTo>
                <a:lnTo>
                  <a:pt x="203" y="135"/>
                </a:lnTo>
                <a:cubicBezTo>
                  <a:pt x="212" y="150"/>
                  <a:pt x="235" y="137"/>
                  <a:pt x="226" y="121"/>
                </a:cubicBezTo>
                <a:lnTo>
                  <a:pt x="210" y="95"/>
                </a:lnTo>
                <a:cubicBezTo>
                  <a:pt x="206" y="89"/>
                  <a:pt x="202" y="88"/>
                  <a:pt x="197" y="88"/>
                </a:cubicBezTo>
                <a:close/>
                <a:moveTo>
                  <a:pt x="468" y="88"/>
                </a:moveTo>
                <a:cubicBezTo>
                  <a:pt x="463" y="88"/>
                  <a:pt x="459" y="90"/>
                  <a:pt x="456" y="95"/>
                </a:cubicBezTo>
                <a:lnTo>
                  <a:pt x="440" y="121"/>
                </a:lnTo>
                <a:cubicBezTo>
                  <a:pt x="431" y="137"/>
                  <a:pt x="454" y="150"/>
                  <a:pt x="463" y="135"/>
                </a:cubicBezTo>
                <a:lnTo>
                  <a:pt x="479" y="108"/>
                </a:lnTo>
                <a:cubicBezTo>
                  <a:pt x="484" y="99"/>
                  <a:pt x="478" y="88"/>
                  <a:pt x="468" y="88"/>
                </a:cubicBezTo>
                <a:close/>
                <a:moveTo>
                  <a:pt x="100" y="185"/>
                </a:moveTo>
                <a:cubicBezTo>
                  <a:pt x="87" y="186"/>
                  <a:pt x="83" y="203"/>
                  <a:pt x="94" y="210"/>
                </a:cubicBezTo>
                <a:lnTo>
                  <a:pt x="121" y="226"/>
                </a:lnTo>
                <a:cubicBezTo>
                  <a:pt x="136" y="236"/>
                  <a:pt x="150" y="212"/>
                  <a:pt x="134" y="203"/>
                </a:cubicBezTo>
                <a:lnTo>
                  <a:pt x="108" y="187"/>
                </a:lnTo>
                <a:cubicBezTo>
                  <a:pt x="106" y="186"/>
                  <a:pt x="103" y="185"/>
                  <a:pt x="100" y="185"/>
                </a:cubicBezTo>
                <a:close/>
                <a:moveTo>
                  <a:pt x="556" y="192"/>
                </a:moveTo>
                <a:cubicBezTo>
                  <a:pt x="554" y="192"/>
                  <a:pt x="552" y="192"/>
                  <a:pt x="550" y="193"/>
                </a:cubicBezTo>
                <a:lnTo>
                  <a:pt x="354" y="284"/>
                </a:lnTo>
                <a:cubicBezTo>
                  <a:pt x="347" y="282"/>
                  <a:pt x="340" y="280"/>
                  <a:pt x="333" y="280"/>
                </a:cubicBezTo>
                <a:cubicBezTo>
                  <a:pt x="303" y="280"/>
                  <a:pt x="280" y="304"/>
                  <a:pt x="280" y="333"/>
                </a:cubicBezTo>
                <a:cubicBezTo>
                  <a:pt x="280" y="363"/>
                  <a:pt x="303" y="387"/>
                  <a:pt x="333" y="387"/>
                </a:cubicBezTo>
                <a:cubicBezTo>
                  <a:pt x="360" y="387"/>
                  <a:pt x="383" y="366"/>
                  <a:pt x="386" y="339"/>
                </a:cubicBezTo>
                <a:lnTo>
                  <a:pt x="563" y="216"/>
                </a:lnTo>
                <a:cubicBezTo>
                  <a:pt x="574" y="209"/>
                  <a:pt x="569" y="192"/>
                  <a:pt x="556" y="192"/>
                </a:cubicBezTo>
                <a:close/>
                <a:moveTo>
                  <a:pt x="421" y="282"/>
                </a:moveTo>
                <a:lnTo>
                  <a:pt x="381" y="310"/>
                </a:lnTo>
                <a:cubicBezTo>
                  <a:pt x="380" y="308"/>
                  <a:pt x="378" y="305"/>
                  <a:pt x="377" y="303"/>
                </a:cubicBezTo>
                <a:lnTo>
                  <a:pt x="421" y="282"/>
                </a:lnTo>
                <a:close/>
                <a:moveTo>
                  <a:pt x="333" y="307"/>
                </a:moveTo>
                <a:cubicBezTo>
                  <a:pt x="349" y="307"/>
                  <a:pt x="360" y="318"/>
                  <a:pt x="360" y="333"/>
                </a:cubicBezTo>
                <a:cubicBezTo>
                  <a:pt x="360" y="349"/>
                  <a:pt x="349" y="360"/>
                  <a:pt x="333" y="360"/>
                </a:cubicBezTo>
                <a:cubicBezTo>
                  <a:pt x="317" y="360"/>
                  <a:pt x="306" y="349"/>
                  <a:pt x="306" y="333"/>
                </a:cubicBezTo>
                <a:cubicBezTo>
                  <a:pt x="306" y="318"/>
                  <a:pt x="317" y="307"/>
                  <a:pt x="333" y="307"/>
                </a:cubicBezTo>
                <a:close/>
                <a:moveTo>
                  <a:pt x="65" y="320"/>
                </a:moveTo>
                <a:cubicBezTo>
                  <a:pt x="47" y="320"/>
                  <a:pt x="47" y="347"/>
                  <a:pt x="65" y="347"/>
                </a:cubicBezTo>
                <a:lnTo>
                  <a:pt x="96" y="347"/>
                </a:lnTo>
                <a:cubicBezTo>
                  <a:pt x="114" y="347"/>
                  <a:pt x="114" y="320"/>
                  <a:pt x="96" y="320"/>
                </a:cubicBezTo>
                <a:lnTo>
                  <a:pt x="65" y="320"/>
                </a:lnTo>
                <a:close/>
                <a:moveTo>
                  <a:pt x="570" y="320"/>
                </a:moveTo>
                <a:cubicBezTo>
                  <a:pt x="552" y="320"/>
                  <a:pt x="552" y="347"/>
                  <a:pt x="570" y="347"/>
                </a:cubicBezTo>
                <a:lnTo>
                  <a:pt x="601" y="347"/>
                </a:lnTo>
                <a:cubicBezTo>
                  <a:pt x="619" y="347"/>
                  <a:pt x="619" y="320"/>
                  <a:pt x="601" y="320"/>
                </a:cubicBezTo>
                <a:lnTo>
                  <a:pt x="570" y="320"/>
                </a:lnTo>
                <a:close/>
                <a:moveTo>
                  <a:pt x="128" y="439"/>
                </a:moveTo>
                <a:cubicBezTo>
                  <a:pt x="125" y="439"/>
                  <a:pt x="123" y="439"/>
                  <a:pt x="121" y="441"/>
                </a:cubicBezTo>
                <a:lnTo>
                  <a:pt x="94" y="457"/>
                </a:lnTo>
                <a:cubicBezTo>
                  <a:pt x="79" y="466"/>
                  <a:pt x="93" y="489"/>
                  <a:pt x="108" y="479"/>
                </a:cubicBezTo>
                <a:lnTo>
                  <a:pt x="134" y="463"/>
                </a:lnTo>
                <a:cubicBezTo>
                  <a:pt x="146" y="457"/>
                  <a:pt x="142" y="439"/>
                  <a:pt x="128" y="439"/>
                </a:cubicBezTo>
                <a:close/>
                <a:moveTo>
                  <a:pt x="538" y="439"/>
                </a:moveTo>
                <a:cubicBezTo>
                  <a:pt x="524" y="439"/>
                  <a:pt x="520" y="457"/>
                  <a:pt x="531" y="463"/>
                </a:cubicBezTo>
                <a:lnTo>
                  <a:pt x="558" y="479"/>
                </a:lnTo>
                <a:cubicBezTo>
                  <a:pt x="573" y="489"/>
                  <a:pt x="587" y="466"/>
                  <a:pt x="572" y="457"/>
                </a:cubicBezTo>
                <a:lnTo>
                  <a:pt x="545" y="441"/>
                </a:lnTo>
                <a:cubicBezTo>
                  <a:pt x="543" y="439"/>
                  <a:pt x="540" y="438"/>
                  <a:pt x="538" y="439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9" name="Panel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ACCFDB56-68D6-457C-827E-C6DF40DBAC0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524125" y="2192338"/>
            <a:ext cx="2928938" cy="4237037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Łącznik prostoliniowy 2">
            <a:extLst>
              <a:ext uri="{FF2B5EF4-FFF2-40B4-BE49-F238E27FC236}">
                <a16:creationId xmlns:a16="http://schemas.microsoft.com/office/drawing/2014/main" id="{30A8C24C-0CD5-4EFD-9477-1DB69492B2A7}"/>
              </a:ext>
            </a:extLst>
          </p:cNvPr>
          <p:cNvCxnSpPr/>
          <p:nvPr/>
        </p:nvCxnSpPr>
        <p:spPr>
          <a:xfrm>
            <a:off x="2524125" y="2152650"/>
            <a:ext cx="2928938" cy="15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">
            <a:extLst>
              <a:ext uri="{FF2B5EF4-FFF2-40B4-BE49-F238E27FC236}">
                <a16:creationId xmlns:a16="http://schemas.microsoft.com/office/drawing/2014/main" id="{43214BF8-323F-440A-9EEB-380E6CEC7AB5}"/>
              </a:ext>
            </a:extLst>
          </p:cNvPr>
          <p:cNvCxnSpPr>
            <a:cxnSpLocks/>
          </p:cNvCxnSpPr>
          <p:nvPr/>
        </p:nvCxnSpPr>
        <p:spPr bwMode="auto">
          <a:xfrm>
            <a:off x="2586038" y="2822575"/>
            <a:ext cx="28051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8" name="Link">
            <a:extLst>
              <a:ext uri="{FF2B5EF4-FFF2-40B4-BE49-F238E27FC236}">
                <a16:creationId xmlns:a16="http://schemas.microsoft.com/office/drawing/2014/main" id="{5E4557D1-9A25-4963-AE03-AFD0807A66FD}"/>
              </a:ext>
            </a:extLst>
          </p:cNvPr>
          <p:cNvSpPr/>
          <p:nvPr/>
        </p:nvSpPr>
        <p:spPr>
          <a:xfrm>
            <a:off x="3067924" y="2306896"/>
            <a:ext cx="865901" cy="172522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Dokumentacja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25" name="Briefcase">
            <a:extLst>
              <a:ext uri="{FF2B5EF4-FFF2-40B4-BE49-F238E27FC236}">
                <a16:creationId xmlns:a16="http://schemas.microsoft.com/office/drawing/2014/main" id="{E6AB5620-E4B9-4733-893C-3FDDEE175A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65413" y="2328863"/>
            <a:ext cx="161925" cy="150812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26" name="Settings (2)">
            <a:extLst>
              <a:ext uri="{FF2B5EF4-FFF2-40B4-BE49-F238E27FC236}">
                <a16:creationId xmlns:a16="http://schemas.microsoft.com/office/drawing/2014/main" id="{F0220775-89CD-49CA-BA7D-E7FB7B272A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6363" y="2333625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40" name="Filter">
            <a:extLst>
              <a:ext uri="{FF2B5EF4-FFF2-40B4-BE49-F238E27FC236}">
                <a16:creationId xmlns:a16="http://schemas.microsoft.com/office/drawing/2014/main" id="{F28F4B50-B6C1-40F3-8517-A1056E69B1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21288" y="2643188"/>
            <a:ext cx="142875" cy="150812"/>
          </a:xfrm>
          <a:custGeom>
            <a:avLst/>
            <a:gdLst>
              <a:gd name="T0" fmla="*/ 2147483646 w 586"/>
              <a:gd name="T1" fmla="*/ 0 h 616"/>
              <a:gd name="T2" fmla="*/ 0 w 586"/>
              <a:gd name="T3" fmla="*/ 2147483646 h 616"/>
              <a:gd name="T4" fmla="*/ 0 w 586"/>
              <a:gd name="T5" fmla="*/ 2147483646 h 616"/>
              <a:gd name="T6" fmla="*/ 2147483646 w 586"/>
              <a:gd name="T7" fmla="*/ 2147483646 h 616"/>
              <a:gd name="T8" fmla="*/ 2147483646 w 586"/>
              <a:gd name="T9" fmla="*/ 2147483646 h 616"/>
              <a:gd name="T10" fmla="*/ 2147483646 w 586"/>
              <a:gd name="T11" fmla="*/ 2147483646 h 616"/>
              <a:gd name="T12" fmla="*/ 2147483646 w 586"/>
              <a:gd name="T13" fmla="*/ 2147483646 h 616"/>
              <a:gd name="T14" fmla="*/ 2147483646 w 586"/>
              <a:gd name="T15" fmla="*/ 2147483646 h 616"/>
              <a:gd name="T16" fmla="*/ 2147483646 w 586"/>
              <a:gd name="T17" fmla="*/ 2147483646 h 616"/>
              <a:gd name="T18" fmla="*/ 2147483646 w 586"/>
              <a:gd name="T19" fmla="*/ 2147483646 h 616"/>
              <a:gd name="T20" fmla="*/ 2147483646 w 586"/>
              <a:gd name="T21" fmla="*/ 2147483646 h 616"/>
              <a:gd name="T22" fmla="*/ 2147483646 w 586"/>
              <a:gd name="T23" fmla="*/ 2147483646 h 616"/>
              <a:gd name="T24" fmla="*/ 2147483646 w 586"/>
              <a:gd name="T25" fmla="*/ 2147483646 h 616"/>
              <a:gd name="T26" fmla="*/ 2147483646 w 586"/>
              <a:gd name="T27" fmla="*/ 0 h 616"/>
              <a:gd name="T28" fmla="*/ 2147483646 w 586"/>
              <a:gd name="T29" fmla="*/ 0 h 616"/>
              <a:gd name="T30" fmla="*/ 2147483646 w 586"/>
              <a:gd name="T31" fmla="*/ 2147483646 h 616"/>
              <a:gd name="T32" fmla="*/ 2147483646 w 586"/>
              <a:gd name="T33" fmla="*/ 2147483646 h 616"/>
              <a:gd name="T34" fmla="*/ 2147483646 w 586"/>
              <a:gd name="T35" fmla="*/ 2147483646 h 616"/>
              <a:gd name="T36" fmla="*/ 2147483646 w 586"/>
              <a:gd name="T37" fmla="*/ 2147483646 h 616"/>
              <a:gd name="T38" fmla="*/ 2147483646 w 586"/>
              <a:gd name="T39" fmla="*/ 2147483646 h 616"/>
              <a:gd name="T40" fmla="*/ 2147483646 w 586"/>
              <a:gd name="T41" fmla="*/ 2147483646 h 616"/>
              <a:gd name="T42" fmla="*/ 2147483646 w 586"/>
              <a:gd name="T43" fmla="*/ 2147483646 h 616"/>
              <a:gd name="T44" fmla="*/ 2147483646 w 586"/>
              <a:gd name="T45" fmla="*/ 2147483646 h 616"/>
              <a:gd name="T46" fmla="*/ 2147483646 w 586"/>
              <a:gd name="T47" fmla="*/ 2147483646 h 616"/>
              <a:gd name="T48" fmla="*/ 2147483646 w 586"/>
              <a:gd name="T49" fmla="*/ 2147483646 h 616"/>
              <a:gd name="T50" fmla="*/ 2147483646 w 586"/>
              <a:gd name="T51" fmla="*/ 2147483646 h 616"/>
              <a:gd name="T52" fmla="*/ 2147483646 w 586"/>
              <a:gd name="T53" fmla="*/ 2147483646 h 6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6" h="61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53"/>
                </a:lnTo>
                <a:cubicBezTo>
                  <a:pt x="0" y="56"/>
                  <a:pt x="1" y="60"/>
                  <a:pt x="3" y="62"/>
                </a:cubicBezTo>
                <a:lnTo>
                  <a:pt x="213" y="285"/>
                </a:lnTo>
                <a:lnTo>
                  <a:pt x="213" y="520"/>
                </a:lnTo>
                <a:cubicBezTo>
                  <a:pt x="213" y="524"/>
                  <a:pt x="216" y="529"/>
                  <a:pt x="220" y="531"/>
                </a:cubicBezTo>
                <a:lnTo>
                  <a:pt x="353" y="611"/>
                </a:lnTo>
                <a:cubicBezTo>
                  <a:pt x="362" y="616"/>
                  <a:pt x="373" y="610"/>
                  <a:pt x="373" y="600"/>
                </a:cubicBezTo>
                <a:lnTo>
                  <a:pt x="373" y="285"/>
                </a:lnTo>
                <a:lnTo>
                  <a:pt x="581" y="63"/>
                </a:lnTo>
                <a:cubicBezTo>
                  <a:pt x="586" y="59"/>
                  <a:pt x="586" y="57"/>
                  <a:pt x="586" y="51"/>
                </a:cubicBezTo>
                <a:lnTo>
                  <a:pt x="586" y="13"/>
                </a:lnTo>
                <a:cubicBezTo>
                  <a:pt x="586" y="6"/>
                  <a:pt x="580" y="0"/>
                  <a:pt x="573" y="0"/>
                </a:cubicBezTo>
                <a:lnTo>
                  <a:pt x="13" y="0"/>
                </a:lnTo>
                <a:close/>
                <a:moveTo>
                  <a:pt x="26" y="26"/>
                </a:moveTo>
                <a:lnTo>
                  <a:pt x="560" y="26"/>
                </a:lnTo>
                <a:lnTo>
                  <a:pt x="560" y="48"/>
                </a:lnTo>
                <a:lnTo>
                  <a:pt x="354" y="266"/>
                </a:lnTo>
                <a:lnTo>
                  <a:pt x="232" y="266"/>
                </a:lnTo>
                <a:lnTo>
                  <a:pt x="26" y="48"/>
                </a:lnTo>
                <a:lnTo>
                  <a:pt x="26" y="26"/>
                </a:lnTo>
                <a:close/>
                <a:moveTo>
                  <a:pt x="240" y="293"/>
                </a:moveTo>
                <a:lnTo>
                  <a:pt x="346" y="293"/>
                </a:lnTo>
                <a:lnTo>
                  <a:pt x="346" y="576"/>
                </a:lnTo>
                <a:lnTo>
                  <a:pt x="240" y="512"/>
                </a:lnTo>
                <a:lnTo>
                  <a:pt x="240" y="293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5" name="Panel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76FFFFD4-F2B2-443D-BC9D-96EDC1C128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32438" y="2200064"/>
            <a:ext cx="2928939" cy="423545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7" name="Łącznik prostoliniowy 146">
            <a:extLst>
              <a:ext uri="{FF2B5EF4-FFF2-40B4-BE49-F238E27FC236}">
                <a16:creationId xmlns:a16="http://schemas.microsoft.com/office/drawing/2014/main" id="{D116EA51-056B-41B4-A980-1770F796EB7C}"/>
              </a:ext>
            </a:extLst>
          </p:cNvPr>
          <p:cNvCxnSpPr/>
          <p:nvPr/>
        </p:nvCxnSpPr>
        <p:spPr>
          <a:xfrm>
            <a:off x="5534025" y="2160377"/>
            <a:ext cx="2928938" cy="15875"/>
          </a:xfrm>
          <a:prstGeom prst="line">
            <a:avLst/>
          </a:prstGeom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Line">
            <a:extLst>
              <a:ext uri="{FF2B5EF4-FFF2-40B4-BE49-F238E27FC236}">
                <a16:creationId xmlns:a16="http://schemas.microsoft.com/office/drawing/2014/main" id="{65F9E01B-CD70-43C5-A686-949C463BF8CD}"/>
              </a:ext>
            </a:extLst>
          </p:cNvPr>
          <p:cNvCxnSpPr>
            <a:cxnSpLocks/>
          </p:cNvCxnSpPr>
          <p:nvPr/>
        </p:nvCxnSpPr>
        <p:spPr bwMode="auto">
          <a:xfrm>
            <a:off x="5595938" y="2828714"/>
            <a:ext cx="28035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9" name="Link">
            <a:extLst>
              <a:ext uri="{FF2B5EF4-FFF2-40B4-BE49-F238E27FC236}">
                <a16:creationId xmlns:a16="http://schemas.microsoft.com/office/drawing/2014/main" id="{70525D7A-D7E5-42DB-8FF4-F841E6C82847}"/>
              </a:ext>
            </a:extLst>
          </p:cNvPr>
          <p:cNvSpPr/>
          <p:nvPr/>
        </p:nvSpPr>
        <p:spPr>
          <a:xfrm>
            <a:off x="5807605" y="2341609"/>
            <a:ext cx="1497205" cy="172522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Zapotrzebowania na akta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47" name="Settings (2)">
            <a:extLst>
              <a:ext uri="{FF2B5EF4-FFF2-40B4-BE49-F238E27FC236}">
                <a16:creationId xmlns:a16="http://schemas.microsoft.com/office/drawing/2014/main" id="{EF1601ED-C41F-4EC3-BE2C-C685112BA3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96263" y="2339764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7448" name="Grupa 198">
            <a:extLst>
              <a:ext uri="{FF2B5EF4-FFF2-40B4-BE49-F238E27FC236}">
                <a16:creationId xmlns:a16="http://schemas.microsoft.com/office/drawing/2014/main" id="{B291B18B-EF1E-48C4-8AC8-4BDDF8FAF1AF}"/>
              </a:ext>
            </a:extLst>
          </p:cNvPr>
          <p:cNvGrpSpPr>
            <a:grpSpLocks/>
          </p:cNvGrpSpPr>
          <p:nvPr/>
        </p:nvGrpSpPr>
        <p:grpSpPr bwMode="auto">
          <a:xfrm>
            <a:off x="5701235" y="2862052"/>
            <a:ext cx="2513014" cy="1009646"/>
            <a:chOff x="8610600" y="2651956"/>
            <a:chExt cx="1104901" cy="1562420"/>
          </a:xfrm>
        </p:grpSpPr>
        <p:grpSp>
          <p:nvGrpSpPr>
            <p:cNvPr id="17470" name="Grupa 199">
              <a:extLst>
                <a:ext uri="{FF2B5EF4-FFF2-40B4-BE49-F238E27FC236}">
                  <a16:creationId xmlns:a16="http://schemas.microsoft.com/office/drawing/2014/main" id="{588D2DCF-068A-4F17-848F-96FAD4FF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178"/>
              <a:ext cx="1104901" cy="1513198"/>
              <a:chOff x="8610600" y="2701178"/>
              <a:chExt cx="1104901" cy="1513198"/>
            </a:xfrm>
          </p:grpSpPr>
          <p:sp>
            <p:nvSpPr>
              <p:cNvPr id="202" name="Panel">
                <a:extLst>
                  <a:ext uri="{FF2B5EF4-FFF2-40B4-BE49-F238E27FC236}">
                    <a16:creationId xmlns:a16="http://schemas.microsoft.com/office/drawing/2014/main" id="{0A7EE56B-52A4-4B5C-87E4-554C0725088D}"/>
                  </a:ext>
                </a:extLst>
              </p:cNvPr>
              <p:cNvSpPr/>
              <p:nvPr/>
            </p:nvSpPr>
            <p:spPr>
              <a:xfrm>
                <a:off x="8610600" y="2701178"/>
                <a:ext cx="1104901" cy="151319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73" name="Label">
                <a:extLst>
                  <a:ext uri="{FF2B5EF4-FFF2-40B4-BE49-F238E27FC236}">
                    <a16:creationId xmlns:a16="http://schemas.microsoft.com/office/drawing/2014/main" id="{68F6ADFE-EC37-4A6A-9A18-3DC1342DF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32</a:t>
                </a:r>
                <a:endParaRPr lang="en-US" altLang="pl-PL" sz="3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74" name="Label">
                <a:extLst>
                  <a:ext uri="{FF2B5EF4-FFF2-40B4-BE49-F238E27FC236}">
                    <a16:creationId xmlns:a16="http://schemas.microsoft.com/office/drawing/2014/main" id="{41CBD5C7-8528-4127-A0D6-1653B3425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672840"/>
                <a:ext cx="1104900" cy="37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Oczekujące</a:t>
                </a:r>
                <a:endParaRPr lang="en-US" altLang="pl-PL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471" name="Label">
              <a:extLst>
                <a:ext uri="{FF2B5EF4-FFF2-40B4-BE49-F238E27FC236}">
                  <a16:creationId xmlns:a16="http://schemas.microsoft.com/office/drawing/2014/main" id="{D7EFA12D-E41C-4FCE-A2B4-725C0E0E0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49" name="Grupa 204">
            <a:extLst>
              <a:ext uri="{FF2B5EF4-FFF2-40B4-BE49-F238E27FC236}">
                <a16:creationId xmlns:a16="http://schemas.microsoft.com/office/drawing/2014/main" id="{93F8BA78-BF8C-47BC-934D-A887A02C8D04}"/>
              </a:ext>
            </a:extLst>
          </p:cNvPr>
          <p:cNvGrpSpPr>
            <a:grpSpLocks/>
          </p:cNvGrpSpPr>
          <p:nvPr/>
        </p:nvGrpSpPr>
        <p:grpSpPr bwMode="auto">
          <a:xfrm>
            <a:off x="5701234" y="4421976"/>
            <a:ext cx="2513011" cy="1024274"/>
            <a:chOff x="8610600" y="2651956"/>
            <a:chExt cx="1104901" cy="1562420"/>
          </a:xfrm>
        </p:grpSpPr>
        <p:grpSp>
          <p:nvGrpSpPr>
            <p:cNvPr id="17465" name="Grupa 205">
              <a:extLst>
                <a:ext uri="{FF2B5EF4-FFF2-40B4-BE49-F238E27FC236}">
                  <a16:creationId xmlns:a16="http://schemas.microsoft.com/office/drawing/2014/main" id="{8A08333C-8CA2-48B5-9168-02EB52640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178"/>
              <a:ext cx="1104901" cy="1513198"/>
              <a:chOff x="8610600" y="2701178"/>
              <a:chExt cx="1104901" cy="1513198"/>
            </a:xfrm>
          </p:grpSpPr>
          <p:sp>
            <p:nvSpPr>
              <p:cNvPr id="208" name="Panel">
                <a:extLst>
                  <a:ext uri="{FF2B5EF4-FFF2-40B4-BE49-F238E27FC236}">
                    <a16:creationId xmlns:a16="http://schemas.microsoft.com/office/drawing/2014/main" id="{FF673DA9-FD50-4985-8BE2-4D67D23C9C53}"/>
                  </a:ext>
                </a:extLst>
              </p:cNvPr>
              <p:cNvSpPr/>
              <p:nvPr/>
            </p:nvSpPr>
            <p:spPr>
              <a:xfrm>
                <a:off x="8610600" y="2701178"/>
                <a:ext cx="1104901" cy="151319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68" name="Label">
                <a:extLst>
                  <a:ext uri="{FF2B5EF4-FFF2-40B4-BE49-F238E27FC236}">
                    <a16:creationId xmlns:a16="http://schemas.microsoft.com/office/drawing/2014/main" id="{9651975A-3FEB-45ED-9CE5-C304381A8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972878"/>
                <a:ext cx="1104900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  <a:endParaRPr lang="en-US" altLang="pl-PL" sz="3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469" name="Label">
                <a:extLst>
                  <a:ext uri="{FF2B5EF4-FFF2-40B4-BE49-F238E27FC236}">
                    <a16:creationId xmlns:a16="http://schemas.microsoft.com/office/drawing/2014/main" id="{EA39DC99-AD5B-48E6-9F6F-850B9D104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675502"/>
                <a:ext cx="1104900" cy="367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Wydane akta</a:t>
                </a:r>
                <a:endParaRPr lang="en-US" altLang="pl-PL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466" name="Label">
              <a:extLst>
                <a:ext uri="{FF2B5EF4-FFF2-40B4-BE49-F238E27FC236}">
                  <a16:creationId xmlns:a16="http://schemas.microsoft.com/office/drawing/2014/main" id="{6A658610-96C6-42D2-8562-C96AB0AFE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3" name="Button">
            <a:extLst>
              <a:ext uri="{FF2B5EF4-FFF2-40B4-BE49-F238E27FC236}">
                <a16:creationId xmlns:a16="http://schemas.microsoft.com/office/drawing/2014/main" id="{BD697CDE-132D-470C-8338-1DB220AA378A}"/>
              </a:ext>
            </a:extLst>
          </p:cNvPr>
          <p:cNvSpPr/>
          <p:nvPr/>
        </p:nvSpPr>
        <p:spPr>
          <a:xfrm>
            <a:off x="488950" y="6207271"/>
            <a:ext cx="1830917" cy="334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KOMUNIKATOR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Oval">
            <a:extLst>
              <a:ext uri="{FF2B5EF4-FFF2-40B4-BE49-F238E27FC236}">
                <a16:creationId xmlns:a16="http://schemas.microsoft.com/office/drawing/2014/main" id="{887602FD-2F3B-47AF-AE32-F4EDF4DF45EF}"/>
              </a:ext>
            </a:extLst>
          </p:cNvPr>
          <p:cNvSpPr/>
          <p:nvPr/>
        </p:nvSpPr>
        <p:spPr bwMode="auto">
          <a:xfrm>
            <a:off x="1990333" y="6229402"/>
            <a:ext cx="262947" cy="233857"/>
          </a:xfrm>
          <a:prstGeom prst="ellipse">
            <a:avLst/>
          </a:prstGeom>
          <a:solidFill>
            <a:srgbClr val="FF0000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6" name="Grupa 198">
            <a:extLst>
              <a:ext uri="{FF2B5EF4-FFF2-40B4-BE49-F238E27FC236}">
                <a16:creationId xmlns:a16="http://schemas.microsoft.com/office/drawing/2014/main" id="{D79F2743-4DF4-490F-B1DD-2D86FC6AB630}"/>
              </a:ext>
            </a:extLst>
          </p:cNvPr>
          <p:cNvGrpSpPr>
            <a:grpSpLocks/>
          </p:cNvGrpSpPr>
          <p:nvPr/>
        </p:nvGrpSpPr>
        <p:grpSpPr bwMode="auto">
          <a:xfrm>
            <a:off x="2682080" y="2847977"/>
            <a:ext cx="2666207" cy="1023721"/>
            <a:chOff x="8610600" y="2651956"/>
            <a:chExt cx="1104901" cy="1562420"/>
          </a:xfrm>
        </p:grpSpPr>
        <p:grpSp>
          <p:nvGrpSpPr>
            <p:cNvPr id="167" name="Grupa 199">
              <a:extLst>
                <a:ext uri="{FF2B5EF4-FFF2-40B4-BE49-F238E27FC236}">
                  <a16:creationId xmlns:a16="http://schemas.microsoft.com/office/drawing/2014/main" id="{5BE8886F-10DC-49E9-9A1D-FEBEB3983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178"/>
              <a:ext cx="1104901" cy="1513198"/>
              <a:chOff x="8610600" y="2701178"/>
              <a:chExt cx="1104901" cy="1513198"/>
            </a:xfrm>
          </p:grpSpPr>
          <p:sp>
            <p:nvSpPr>
              <p:cNvPr id="169" name="Panel">
                <a:extLst>
                  <a:ext uri="{FF2B5EF4-FFF2-40B4-BE49-F238E27FC236}">
                    <a16:creationId xmlns:a16="http://schemas.microsoft.com/office/drawing/2014/main" id="{94F32681-FD87-49A4-8E5C-80BC0CB19DD5}"/>
                  </a:ext>
                </a:extLst>
              </p:cNvPr>
              <p:cNvSpPr/>
              <p:nvPr/>
            </p:nvSpPr>
            <p:spPr>
              <a:xfrm>
                <a:off x="8610600" y="2701178"/>
                <a:ext cx="1104901" cy="151319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0" name="Label">
                <a:extLst>
                  <a:ext uri="{FF2B5EF4-FFF2-40B4-BE49-F238E27FC236}">
                    <a16:creationId xmlns:a16="http://schemas.microsoft.com/office/drawing/2014/main" id="{65EEF28E-1316-42A0-A3BB-F49D34674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800124"/>
                <a:ext cx="1104900" cy="1002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1234</a:t>
                </a:r>
                <a:endParaRPr lang="en-US" altLang="pl-PL" sz="3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6" name="Label">
                <a:extLst>
                  <a:ext uri="{FF2B5EF4-FFF2-40B4-BE49-F238E27FC236}">
                    <a16:creationId xmlns:a16="http://schemas.microsoft.com/office/drawing/2014/main" id="{475C72E3-2945-421C-A018-26A16E869C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569714"/>
                <a:ext cx="1104900" cy="579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Dokumentacja, której okres przechowywania upłynął</a:t>
                </a:r>
                <a:endParaRPr lang="en-US" altLang="pl-PL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68" name="Label">
              <a:extLst>
                <a:ext uri="{FF2B5EF4-FFF2-40B4-BE49-F238E27FC236}">
                  <a16:creationId xmlns:a16="http://schemas.microsoft.com/office/drawing/2014/main" id="{E7C51250-FC6E-4E33-9E79-488F5C258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9" name="Grupa 198">
            <a:extLst>
              <a:ext uri="{FF2B5EF4-FFF2-40B4-BE49-F238E27FC236}">
                <a16:creationId xmlns:a16="http://schemas.microsoft.com/office/drawing/2014/main" id="{22BCE779-31A8-45FF-966A-3C83D9F7B374}"/>
              </a:ext>
            </a:extLst>
          </p:cNvPr>
          <p:cNvGrpSpPr>
            <a:grpSpLocks/>
          </p:cNvGrpSpPr>
          <p:nvPr/>
        </p:nvGrpSpPr>
        <p:grpSpPr bwMode="auto">
          <a:xfrm>
            <a:off x="2682080" y="4422534"/>
            <a:ext cx="2666207" cy="1023721"/>
            <a:chOff x="8610600" y="2651956"/>
            <a:chExt cx="1104901" cy="1562420"/>
          </a:xfrm>
        </p:grpSpPr>
        <p:grpSp>
          <p:nvGrpSpPr>
            <p:cNvPr id="181" name="Grupa 199">
              <a:extLst>
                <a:ext uri="{FF2B5EF4-FFF2-40B4-BE49-F238E27FC236}">
                  <a16:creationId xmlns:a16="http://schemas.microsoft.com/office/drawing/2014/main" id="{4ABBD0E4-55FC-4C6B-95AE-06EDA71D5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0600" y="2701178"/>
              <a:ext cx="1104901" cy="1513198"/>
              <a:chOff x="8610600" y="2701178"/>
              <a:chExt cx="1104901" cy="1513198"/>
            </a:xfrm>
          </p:grpSpPr>
          <p:sp>
            <p:nvSpPr>
              <p:cNvPr id="184" name="Panel">
                <a:extLst>
                  <a:ext uri="{FF2B5EF4-FFF2-40B4-BE49-F238E27FC236}">
                    <a16:creationId xmlns:a16="http://schemas.microsoft.com/office/drawing/2014/main" id="{A931A1D4-1C55-4234-9E49-500090B23F89}"/>
                  </a:ext>
                </a:extLst>
              </p:cNvPr>
              <p:cNvSpPr/>
              <p:nvPr/>
            </p:nvSpPr>
            <p:spPr>
              <a:xfrm>
                <a:off x="8610600" y="2701178"/>
                <a:ext cx="1104901" cy="151319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5" name="Label">
                <a:extLst>
                  <a:ext uri="{FF2B5EF4-FFF2-40B4-BE49-F238E27FC236}">
                    <a16:creationId xmlns:a16="http://schemas.microsoft.com/office/drawing/2014/main" id="{B96093D5-992A-4B9E-BAFE-6C18C9478D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2800124"/>
                <a:ext cx="1104900" cy="1002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36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321</a:t>
                </a:r>
                <a:endParaRPr lang="en-US" altLang="pl-PL" sz="36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6" name="Label">
                <a:extLst>
                  <a:ext uri="{FF2B5EF4-FFF2-40B4-BE49-F238E27FC236}">
                    <a16:creationId xmlns:a16="http://schemas.microsoft.com/office/drawing/2014/main" id="{1F61ABC4-BF46-4162-8198-9B42BB3C3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0600" y="3569714"/>
                <a:ext cx="1104900" cy="579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Dokumentacja, podlegająca przekazaniu do archiwum zakładowego</a:t>
                </a:r>
                <a:endParaRPr lang="en-US" altLang="pl-PL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2" name="Label">
              <a:extLst>
                <a:ext uri="{FF2B5EF4-FFF2-40B4-BE49-F238E27FC236}">
                  <a16:creationId xmlns:a16="http://schemas.microsoft.com/office/drawing/2014/main" id="{84194E19-DA7B-4415-ADA3-3E45EF9F8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1" y="2651956"/>
              <a:ext cx="11049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26" name="Picture 2" descr="Znalezione obrazy dla zapytania excel logo file png">
            <a:extLst>
              <a:ext uri="{FF2B5EF4-FFF2-40B4-BE49-F238E27FC236}">
                <a16:creationId xmlns:a16="http://schemas.microsoft.com/office/drawing/2014/main" id="{51B618BD-06F3-489B-9B6C-85C310AE2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65" y="3955095"/>
            <a:ext cx="248460" cy="2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Znalezione obrazy dla zapytania excel logo file png">
            <a:extLst>
              <a:ext uri="{FF2B5EF4-FFF2-40B4-BE49-F238E27FC236}">
                <a16:creationId xmlns:a16="http://schemas.microsoft.com/office/drawing/2014/main" id="{D83D457B-C5CD-4191-91BE-A5C4121D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65" y="5634973"/>
            <a:ext cx="248460" cy="2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" descr="Znalezione obrazy dla zapytania excel logo file png">
            <a:extLst>
              <a:ext uri="{FF2B5EF4-FFF2-40B4-BE49-F238E27FC236}">
                <a16:creationId xmlns:a16="http://schemas.microsoft.com/office/drawing/2014/main" id="{271146DE-6052-4F77-A8A7-578D5497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03" y="3962757"/>
            <a:ext cx="248460" cy="2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Znalezione obrazy dla zapytania excel logo file png">
            <a:extLst>
              <a:ext uri="{FF2B5EF4-FFF2-40B4-BE49-F238E27FC236}">
                <a16:creationId xmlns:a16="http://schemas.microsoft.com/office/drawing/2014/main" id="{4210CEA5-1088-40F1-82B6-C29ABD64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03" y="5668154"/>
            <a:ext cx="248460" cy="2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Label">
            <a:extLst>
              <a:ext uri="{FF2B5EF4-FFF2-40B4-BE49-F238E27FC236}">
                <a16:creationId xmlns:a16="http://schemas.microsoft.com/office/drawing/2014/main" id="{750BBB5A-1D16-426F-9C1A-B9718A483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057" y="3974109"/>
            <a:ext cx="592558" cy="25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Pobierz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2" name="Label">
            <a:extLst>
              <a:ext uri="{FF2B5EF4-FFF2-40B4-BE49-F238E27FC236}">
                <a16:creationId xmlns:a16="http://schemas.microsoft.com/office/drawing/2014/main" id="{E1567887-77FB-47C2-8A91-3EE2A84DB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9177" y="5683771"/>
            <a:ext cx="592558" cy="25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Pobierz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3" name="Label">
            <a:extLst>
              <a:ext uri="{FF2B5EF4-FFF2-40B4-BE49-F238E27FC236}">
                <a16:creationId xmlns:a16="http://schemas.microsoft.com/office/drawing/2014/main" id="{30D28883-3852-4DC9-A9A6-BB11C3B79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934" y="3974109"/>
            <a:ext cx="592558" cy="25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Pobierz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" name="Label">
            <a:extLst>
              <a:ext uri="{FF2B5EF4-FFF2-40B4-BE49-F238E27FC236}">
                <a16:creationId xmlns:a16="http://schemas.microsoft.com/office/drawing/2014/main" id="{9308E3A1-9343-4A0A-A34F-DAA1BA8A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115" y="5683771"/>
            <a:ext cx="592558" cy="25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Pobierz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1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66283573-869F-4214-80CF-363B20DCAB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4338" y="862013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20688" y="868363"/>
            <a:ext cx="11139487" cy="4175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7172" name="Header">
            <a:extLst>
              <a:ext uri="{FF2B5EF4-FFF2-40B4-BE49-F238E27FC236}">
                <a16:creationId xmlns:a16="http://schemas.microsoft.com/office/drawing/2014/main" id="{E42C2196-28FD-47A3-9305-083C6FD6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RESET HASŁA</a:t>
            </a:r>
            <a:endParaRPr lang="en-US" altLang="pl-PL" sz="14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6769100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4" name="Grupa 239">
            <a:extLst>
              <a:ext uri="{FF2B5EF4-FFF2-40B4-BE49-F238E27FC236}">
                <a16:creationId xmlns:a16="http://schemas.microsoft.com/office/drawing/2014/main" id="{FF75C093-409F-413C-A878-0D23DF4EB131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7201" name="Header">
              <a:extLst>
                <a:ext uri="{FF2B5EF4-FFF2-40B4-BE49-F238E27FC236}">
                  <a16:creationId xmlns:a16="http://schemas.microsoft.com/office/drawing/2014/main" id="{BABD417F-E654-4314-970C-1758A99B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RESET HASŁA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7175" name="Enter">
            <a:extLst>
              <a:ext uri="{FF2B5EF4-FFF2-40B4-BE49-F238E27FC236}">
                <a16:creationId xmlns:a16="http://schemas.microsoft.com/office/drawing/2014/main" id="{F4418097-C2E0-4072-8469-4103314099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509713"/>
            <a:ext cx="347663" cy="350837"/>
          </a:xfrm>
          <a:custGeom>
            <a:avLst/>
            <a:gdLst>
              <a:gd name="T0" fmla="*/ 47332728 w 667"/>
              <a:gd name="T1" fmla="*/ 0 h 667"/>
              <a:gd name="T2" fmla="*/ 36451970 w 667"/>
              <a:gd name="T3" fmla="*/ 11087922 h 667"/>
              <a:gd name="T4" fmla="*/ 36451970 w 667"/>
              <a:gd name="T5" fmla="*/ 81497805 h 667"/>
              <a:gd name="T6" fmla="*/ 43796677 w 667"/>
              <a:gd name="T7" fmla="*/ 81497805 h 667"/>
              <a:gd name="T8" fmla="*/ 43796677 w 667"/>
              <a:gd name="T9" fmla="*/ 11087922 h 667"/>
              <a:gd name="T10" fmla="*/ 47332728 w 667"/>
              <a:gd name="T11" fmla="*/ 7484347 h 667"/>
              <a:gd name="T12" fmla="*/ 170561800 w 667"/>
              <a:gd name="T13" fmla="*/ 7484347 h 667"/>
              <a:gd name="T14" fmla="*/ 174370456 w 667"/>
              <a:gd name="T15" fmla="*/ 11087922 h 667"/>
              <a:gd name="T16" fmla="*/ 174370456 w 667"/>
              <a:gd name="T17" fmla="*/ 173806333 h 667"/>
              <a:gd name="T18" fmla="*/ 170561800 w 667"/>
              <a:gd name="T19" fmla="*/ 177409908 h 667"/>
              <a:gd name="T20" fmla="*/ 47332728 w 667"/>
              <a:gd name="T21" fmla="*/ 177409908 h 667"/>
              <a:gd name="T22" fmla="*/ 43796677 w 667"/>
              <a:gd name="T23" fmla="*/ 173806333 h 667"/>
              <a:gd name="T24" fmla="*/ 43796677 w 667"/>
              <a:gd name="T25" fmla="*/ 103673648 h 667"/>
              <a:gd name="T26" fmla="*/ 36451970 w 667"/>
              <a:gd name="T27" fmla="*/ 103673648 h 667"/>
              <a:gd name="T28" fmla="*/ 36451970 w 667"/>
              <a:gd name="T29" fmla="*/ 173806333 h 667"/>
              <a:gd name="T30" fmla="*/ 47332728 w 667"/>
              <a:gd name="T31" fmla="*/ 184894255 h 667"/>
              <a:gd name="T32" fmla="*/ 170561800 w 667"/>
              <a:gd name="T33" fmla="*/ 184894255 h 667"/>
              <a:gd name="T34" fmla="*/ 181443078 w 667"/>
              <a:gd name="T35" fmla="*/ 173806333 h 667"/>
              <a:gd name="T36" fmla="*/ 181443078 w 667"/>
              <a:gd name="T37" fmla="*/ 11087922 h 667"/>
              <a:gd name="T38" fmla="*/ 170561800 w 667"/>
              <a:gd name="T39" fmla="*/ 0 h 667"/>
              <a:gd name="T40" fmla="*/ 47332728 w 667"/>
              <a:gd name="T41" fmla="*/ 0 h 667"/>
              <a:gd name="T42" fmla="*/ 79432395 w 667"/>
              <a:gd name="T43" fmla="*/ 48510711 h 667"/>
              <a:gd name="T44" fmla="*/ 77528328 w 667"/>
              <a:gd name="T45" fmla="*/ 54886266 h 667"/>
              <a:gd name="T46" fmla="*/ 110987894 w 667"/>
              <a:gd name="T47" fmla="*/ 88704954 h 667"/>
              <a:gd name="T48" fmla="*/ 3808656 w 667"/>
              <a:gd name="T49" fmla="*/ 88704954 h 667"/>
              <a:gd name="T50" fmla="*/ 0 w 667"/>
              <a:gd name="T51" fmla="*/ 92585727 h 667"/>
              <a:gd name="T52" fmla="*/ 3808656 w 667"/>
              <a:gd name="T53" fmla="*/ 96189301 h 667"/>
              <a:gd name="T54" fmla="*/ 110987894 w 667"/>
              <a:gd name="T55" fmla="*/ 96189301 h 667"/>
              <a:gd name="T56" fmla="*/ 77528328 w 667"/>
              <a:gd name="T57" fmla="*/ 130285187 h 667"/>
              <a:gd name="T58" fmla="*/ 77256244 w 667"/>
              <a:gd name="T59" fmla="*/ 135551950 h 667"/>
              <a:gd name="T60" fmla="*/ 82696883 w 667"/>
              <a:gd name="T61" fmla="*/ 135274752 h 667"/>
              <a:gd name="T62" fmla="*/ 124861055 w 667"/>
              <a:gd name="T63" fmla="*/ 92585727 h 667"/>
              <a:gd name="T64" fmla="*/ 82696883 w 667"/>
              <a:gd name="T65" fmla="*/ 49619503 h 667"/>
              <a:gd name="T66" fmla="*/ 79704479 w 667"/>
              <a:gd name="T67" fmla="*/ 48510711 h 667"/>
              <a:gd name="T68" fmla="*/ 79432395 w 667"/>
              <a:gd name="T69" fmla="*/ 48510711 h 6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67" h="667">
                <a:moveTo>
                  <a:pt x="174" y="0"/>
                </a:moveTo>
                <a:cubicBezTo>
                  <a:pt x="152" y="0"/>
                  <a:pt x="134" y="18"/>
                  <a:pt x="134" y="40"/>
                </a:cubicBezTo>
                <a:lnTo>
                  <a:pt x="134" y="294"/>
                </a:lnTo>
                <a:lnTo>
                  <a:pt x="161" y="294"/>
                </a:lnTo>
                <a:lnTo>
                  <a:pt x="161" y="40"/>
                </a:lnTo>
                <a:cubicBezTo>
                  <a:pt x="161" y="33"/>
                  <a:pt x="166" y="27"/>
                  <a:pt x="174" y="27"/>
                </a:cubicBezTo>
                <a:lnTo>
                  <a:pt x="627" y="27"/>
                </a:lnTo>
                <a:cubicBezTo>
                  <a:pt x="635" y="27"/>
                  <a:pt x="641" y="33"/>
                  <a:pt x="641" y="40"/>
                </a:cubicBezTo>
                <a:lnTo>
                  <a:pt x="641" y="627"/>
                </a:lnTo>
                <a:cubicBezTo>
                  <a:pt x="641" y="635"/>
                  <a:pt x="635" y="640"/>
                  <a:pt x="627" y="640"/>
                </a:cubicBezTo>
                <a:lnTo>
                  <a:pt x="174" y="640"/>
                </a:lnTo>
                <a:cubicBezTo>
                  <a:pt x="166" y="640"/>
                  <a:pt x="161" y="635"/>
                  <a:pt x="161" y="627"/>
                </a:cubicBezTo>
                <a:lnTo>
                  <a:pt x="161" y="374"/>
                </a:lnTo>
                <a:lnTo>
                  <a:pt x="134" y="374"/>
                </a:lnTo>
                <a:lnTo>
                  <a:pt x="134" y="627"/>
                </a:lnTo>
                <a:cubicBezTo>
                  <a:pt x="134" y="649"/>
                  <a:pt x="152" y="667"/>
                  <a:pt x="174" y="667"/>
                </a:cubicBezTo>
                <a:lnTo>
                  <a:pt x="627" y="667"/>
                </a:lnTo>
                <a:cubicBezTo>
                  <a:pt x="649" y="667"/>
                  <a:pt x="667" y="649"/>
                  <a:pt x="667" y="627"/>
                </a:cubicBezTo>
                <a:lnTo>
                  <a:pt x="667" y="40"/>
                </a:lnTo>
                <a:cubicBezTo>
                  <a:pt x="667" y="18"/>
                  <a:pt x="649" y="0"/>
                  <a:pt x="627" y="0"/>
                </a:cubicBezTo>
                <a:lnTo>
                  <a:pt x="174" y="0"/>
                </a:lnTo>
                <a:close/>
                <a:moveTo>
                  <a:pt x="292" y="175"/>
                </a:moveTo>
                <a:cubicBezTo>
                  <a:pt x="282" y="177"/>
                  <a:pt x="278" y="191"/>
                  <a:pt x="285" y="198"/>
                </a:cubicBezTo>
                <a:lnTo>
                  <a:pt x="408" y="320"/>
                </a:lnTo>
                <a:lnTo>
                  <a:pt x="14" y="320"/>
                </a:lnTo>
                <a:cubicBezTo>
                  <a:pt x="4" y="320"/>
                  <a:pt x="0" y="328"/>
                  <a:pt x="0" y="334"/>
                </a:cubicBezTo>
                <a:cubicBezTo>
                  <a:pt x="0" y="341"/>
                  <a:pt x="7" y="347"/>
                  <a:pt x="14" y="347"/>
                </a:cubicBezTo>
                <a:lnTo>
                  <a:pt x="408" y="347"/>
                </a:lnTo>
                <a:lnTo>
                  <a:pt x="285" y="470"/>
                </a:lnTo>
                <a:cubicBezTo>
                  <a:pt x="279" y="474"/>
                  <a:pt x="279" y="484"/>
                  <a:pt x="284" y="489"/>
                </a:cubicBezTo>
                <a:cubicBezTo>
                  <a:pt x="289" y="495"/>
                  <a:pt x="299" y="494"/>
                  <a:pt x="304" y="488"/>
                </a:cubicBezTo>
                <a:cubicBezTo>
                  <a:pt x="355" y="436"/>
                  <a:pt x="408" y="386"/>
                  <a:pt x="459" y="334"/>
                </a:cubicBezTo>
                <a:cubicBezTo>
                  <a:pt x="408" y="282"/>
                  <a:pt x="356" y="231"/>
                  <a:pt x="304" y="179"/>
                </a:cubicBezTo>
                <a:cubicBezTo>
                  <a:pt x="301" y="176"/>
                  <a:pt x="297" y="175"/>
                  <a:pt x="293" y="175"/>
                </a:cubicBezTo>
                <a:lnTo>
                  <a:pt x="292" y="17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7176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83AECAA5-9BAD-4EB8-84FD-AAED100135E3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524125" y="1987550"/>
            <a:ext cx="6708775" cy="2600325"/>
            <a:chOff x="595686" y="1190485"/>
            <a:chExt cx="1828800" cy="1691692"/>
          </a:xfrm>
        </p:grpSpPr>
        <p:sp>
          <p:nvSpPr>
            <p:cNvPr id="227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EF7BE748-7AFF-4DE4-A60B-4B8E59D7692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5686" y="1236960"/>
              <a:ext cx="1828800" cy="164521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00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F66D5714-3D07-4DF3-93C7-010AE9AE5E9C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52447" y="1190485"/>
              <a:ext cx="259946" cy="102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Resetuj hasło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177" name="Grupa 2">
            <a:extLst>
              <a:ext uri="{FF2B5EF4-FFF2-40B4-BE49-F238E27FC236}">
                <a16:creationId xmlns:a16="http://schemas.microsoft.com/office/drawing/2014/main" id="{DCC033E0-2F00-4674-95CC-10279BB0BD0B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651125"/>
            <a:ext cx="3159125" cy="241300"/>
            <a:chOff x="2772525" y="3023477"/>
            <a:chExt cx="3159209" cy="241009"/>
          </a:xfrm>
        </p:grpSpPr>
        <p:sp>
          <p:nvSpPr>
            <p:cNvPr id="7197" name="Label">
              <a:extLst>
                <a:ext uri="{FF2B5EF4-FFF2-40B4-BE49-F238E27FC236}">
                  <a16:creationId xmlns:a16="http://schemas.microsoft.com/office/drawing/2014/main" id="{AB7EB89C-34C1-4E29-A575-0E91DAA12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E-mail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 Box">
              <a:extLst>
                <a:ext uri="{FF2B5EF4-FFF2-40B4-BE49-F238E27FC236}">
                  <a16:creationId xmlns:a16="http://schemas.microsoft.com/office/drawing/2014/main" id="{76B36BBA-762F-48E3-B670-FABFB6E53C07}"/>
                </a:ext>
              </a:extLst>
            </p:cNvPr>
            <p:cNvSpPr/>
            <p:nvPr/>
          </p:nvSpPr>
          <p:spPr>
            <a:xfrm>
              <a:off x="3839353" y="3029819"/>
              <a:ext cx="2092381" cy="22832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178" name="Grupa 25">
            <a:extLst>
              <a:ext uri="{FF2B5EF4-FFF2-40B4-BE49-F238E27FC236}">
                <a16:creationId xmlns:a16="http://schemas.microsoft.com/office/drawing/2014/main" id="{F4DD2BCA-4F6B-41F1-8AB1-5BB9607B66E1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357438"/>
            <a:ext cx="3159125" cy="239712"/>
            <a:chOff x="2772525" y="3023477"/>
            <a:chExt cx="3159209" cy="241009"/>
          </a:xfrm>
        </p:grpSpPr>
        <p:sp>
          <p:nvSpPr>
            <p:cNvPr id="7195" name="Label">
              <a:extLst>
                <a:ext uri="{FF2B5EF4-FFF2-40B4-BE49-F238E27FC236}">
                  <a16:creationId xmlns:a16="http://schemas.microsoft.com/office/drawing/2014/main" id="{27A7B54D-06DA-4690-AD46-73CAC377C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Login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 Box">
              <a:extLst>
                <a:ext uri="{FF2B5EF4-FFF2-40B4-BE49-F238E27FC236}">
                  <a16:creationId xmlns:a16="http://schemas.microsoft.com/office/drawing/2014/main" id="{CAC33A2D-16D0-4987-BC52-F8B58BE3F181}"/>
                </a:ext>
              </a:extLst>
            </p:cNvPr>
            <p:cNvSpPr/>
            <p:nvPr/>
          </p:nvSpPr>
          <p:spPr>
            <a:xfrm>
              <a:off x="3839353" y="3029861"/>
              <a:ext cx="2092381" cy="22824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179" name="Grupa 4">
            <a:extLst>
              <a:ext uri="{FF2B5EF4-FFF2-40B4-BE49-F238E27FC236}">
                <a16:creationId xmlns:a16="http://schemas.microsoft.com/office/drawing/2014/main" id="{B0010584-3EB2-4A3D-8320-03DFBCA79C53}"/>
              </a:ext>
            </a:extLst>
          </p:cNvPr>
          <p:cNvGrpSpPr>
            <a:grpSpLocks/>
          </p:cNvGrpSpPr>
          <p:nvPr/>
        </p:nvGrpSpPr>
        <p:grpSpPr bwMode="auto">
          <a:xfrm>
            <a:off x="6367463" y="2433638"/>
            <a:ext cx="2500312" cy="280987"/>
            <a:chOff x="6485773" y="4206092"/>
            <a:chExt cx="2500793" cy="279957"/>
          </a:xfrm>
        </p:grpSpPr>
        <p:grpSp>
          <p:nvGrpSpPr>
            <p:cNvPr id="7191" name="Info Button">
              <a:extLst>
                <a:ext uri="{FF2B5EF4-FFF2-40B4-BE49-F238E27FC236}">
                  <a16:creationId xmlns:a16="http://schemas.microsoft.com/office/drawing/2014/main" id="{3A2BB01A-F245-4790-8B55-EDD0AC330F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5773" y="4206092"/>
              <a:ext cx="157163" cy="157163"/>
              <a:chOff x="6965950" y="2506663"/>
              <a:chExt cx="157163" cy="157163"/>
            </a:xfrm>
          </p:grpSpPr>
          <p:sp>
            <p:nvSpPr>
              <p:cNvPr id="7193" name="Circle">
                <a:extLst>
                  <a:ext uri="{FF2B5EF4-FFF2-40B4-BE49-F238E27FC236}">
                    <a16:creationId xmlns:a16="http://schemas.microsoft.com/office/drawing/2014/main" id="{3CE8EE65-7641-4CD9-970E-4EAA0B7057D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965950" y="2506663"/>
                <a:ext cx="157163" cy="157163"/>
              </a:xfrm>
              <a:custGeom>
                <a:avLst/>
                <a:gdLst>
                  <a:gd name="T0" fmla="*/ 59952344 w 206"/>
                  <a:gd name="T1" fmla="*/ 0 h 206"/>
                  <a:gd name="T2" fmla="*/ 0 w 206"/>
                  <a:gd name="T3" fmla="*/ 59952344 h 206"/>
                  <a:gd name="T4" fmla="*/ 59952344 w 206"/>
                  <a:gd name="T5" fmla="*/ 119903925 h 206"/>
                  <a:gd name="T6" fmla="*/ 119903925 w 206"/>
                  <a:gd name="T7" fmla="*/ 59952344 h 206"/>
                  <a:gd name="T8" fmla="*/ 59952344 w 206"/>
                  <a:gd name="T9" fmla="*/ 0 h 206"/>
                  <a:gd name="T10" fmla="*/ 59952344 w 206"/>
                  <a:gd name="T11" fmla="*/ 4074031 h 206"/>
                  <a:gd name="T12" fmla="*/ 115829894 w 206"/>
                  <a:gd name="T13" fmla="*/ 59952344 h 206"/>
                  <a:gd name="T14" fmla="*/ 59952344 w 206"/>
                  <a:gd name="T15" fmla="*/ 115829894 h 206"/>
                  <a:gd name="T16" fmla="*/ 4074031 w 206"/>
                  <a:gd name="T17" fmla="*/ 59952344 h 206"/>
                  <a:gd name="T18" fmla="*/ 59952344 w 206"/>
                  <a:gd name="T19" fmla="*/ 4074031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6" h="206">
                    <a:moveTo>
                      <a:pt x="103" y="0"/>
                    </a:moveTo>
                    <a:cubicBezTo>
                      <a:pt x="46" y="0"/>
                      <a:pt x="0" y="46"/>
                      <a:pt x="0" y="103"/>
                    </a:cubicBezTo>
                    <a:cubicBezTo>
                      <a:pt x="0" y="160"/>
                      <a:pt x="46" y="206"/>
                      <a:pt x="103" y="206"/>
                    </a:cubicBezTo>
                    <a:cubicBezTo>
                      <a:pt x="160" y="206"/>
                      <a:pt x="206" y="160"/>
                      <a:pt x="206" y="103"/>
                    </a:cubicBezTo>
                    <a:cubicBezTo>
                      <a:pt x="206" y="46"/>
                      <a:pt x="160" y="0"/>
                      <a:pt x="103" y="0"/>
                    </a:cubicBezTo>
                    <a:moveTo>
                      <a:pt x="103" y="7"/>
                    </a:moveTo>
                    <a:cubicBezTo>
                      <a:pt x="156" y="7"/>
                      <a:pt x="199" y="50"/>
                      <a:pt x="199" y="103"/>
                    </a:cubicBezTo>
                    <a:cubicBezTo>
                      <a:pt x="199" y="156"/>
                      <a:pt x="156" y="199"/>
                      <a:pt x="103" y="199"/>
                    </a:cubicBezTo>
                    <a:cubicBezTo>
                      <a:pt x="50" y="199"/>
                      <a:pt x="7" y="156"/>
                      <a:pt x="7" y="103"/>
                    </a:cubicBezTo>
                    <a:cubicBezTo>
                      <a:pt x="7" y="50"/>
                      <a:pt x="50" y="7"/>
                      <a:pt x="103" y="7"/>
                    </a:cubicBezTo>
                  </a:path>
                </a:pathLst>
              </a:custGeom>
              <a:solidFill>
                <a:srgbClr val="00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194" name="i">
                <a:extLst>
                  <a:ext uri="{FF2B5EF4-FFF2-40B4-BE49-F238E27FC236}">
                    <a16:creationId xmlns:a16="http://schemas.microsoft.com/office/drawing/2014/main" id="{9B12E267-4DEC-4216-9B8B-60BE38B1E06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031038" y="2536826"/>
                <a:ext cx="28575" cy="90488"/>
              </a:xfrm>
              <a:custGeom>
                <a:avLst/>
                <a:gdLst>
                  <a:gd name="T0" fmla="*/ 10735705 w 37"/>
                  <a:gd name="T1" fmla="*/ 0 h 119"/>
                  <a:gd name="T2" fmla="*/ 4175039 w 37"/>
                  <a:gd name="T3" fmla="*/ 6360014 h 119"/>
                  <a:gd name="T4" fmla="*/ 10735705 w 37"/>
                  <a:gd name="T5" fmla="*/ 13298694 h 119"/>
                  <a:gd name="T6" fmla="*/ 17893356 w 37"/>
                  <a:gd name="T7" fmla="*/ 6360014 h 119"/>
                  <a:gd name="T8" fmla="*/ 10735705 w 37"/>
                  <a:gd name="T9" fmla="*/ 0 h 119"/>
                  <a:gd name="T10" fmla="*/ 0 w 37"/>
                  <a:gd name="T11" fmla="*/ 22550522 h 119"/>
                  <a:gd name="T12" fmla="*/ 0 w 37"/>
                  <a:gd name="T13" fmla="*/ 25441576 h 119"/>
                  <a:gd name="T14" fmla="*/ 5368239 w 37"/>
                  <a:gd name="T15" fmla="*/ 25441576 h 119"/>
                  <a:gd name="T16" fmla="*/ 5368239 w 37"/>
                  <a:gd name="T17" fmla="*/ 65916326 h 119"/>
                  <a:gd name="T18" fmla="*/ 0 w 37"/>
                  <a:gd name="T19" fmla="*/ 65916326 h 119"/>
                  <a:gd name="T20" fmla="*/ 0 w 37"/>
                  <a:gd name="T21" fmla="*/ 68807379 h 119"/>
                  <a:gd name="T22" fmla="*/ 22068395 w 37"/>
                  <a:gd name="T23" fmla="*/ 68807379 h 119"/>
                  <a:gd name="T24" fmla="*/ 22068395 w 37"/>
                  <a:gd name="T25" fmla="*/ 65916326 h 119"/>
                  <a:gd name="T26" fmla="*/ 16700157 w 37"/>
                  <a:gd name="T27" fmla="*/ 65916326 h 119"/>
                  <a:gd name="T28" fmla="*/ 16700157 w 37"/>
                  <a:gd name="T29" fmla="*/ 22550522 h 119"/>
                  <a:gd name="T30" fmla="*/ 0 w 37"/>
                  <a:gd name="T31" fmla="*/ 22550522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7" h="119">
                    <a:moveTo>
                      <a:pt x="18" y="0"/>
                    </a:moveTo>
                    <a:cubicBezTo>
                      <a:pt x="12" y="0"/>
                      <a:pt x="7" y="5"/>
                      <a:pt x="7" y="11"/>
                    </a:cubicBezTo>
                    <a:cubicBezTo>
                      <a:pt x="7" y="18"/>
                      <a:pt x="12" y="23"/>
                      <a:pt x="18" y="23"/>
                    </a:cubicBezTo>
                    <a:cubicBezTo>
                      <a:pt x="25" y="23"/>
                      <a:pt x="30" y="18"/>
                      <a:pt x="30" y="11"/>
                    </a:cubicBezTo>
                    <a:cubicBezTo>
                      <a:pt x="30" y="5"/>
                      <a:pt x="25" y="0"/>
                      <a:pt x="18" y="0"/>
                    </a:cubicBezTo>
                    <a:close/>
                    <a:moveTo>
                      <a:pt x="0" y="39"/>
                    </a:moveTo>
                    <a:lnTo>
                      <a:pt x="0" y="44"/>
                    </a:lnTo>
                    <a:lnTo>
                      <a:pt x="9" y="44"/>
                    </a:lnTo>
                    <a:lnTo>
                      <a:pt x="9" y="114"/>
                    </a:lnTo>
                    <a:lnTo>
                      <a:pt x="0" y="114"/>
                    </a:lnTo>
                    <a:lnTo>
                      <a:pt x="0" y="119"/>
                    </a:lnTo>
                    <a:lnTo>
                      <a:pt x="37" y="119"/>
                    </a:lnTo>
                    <a:lnTo>
                      <a:pt x="37" y="114"/>
                    </a:lnTo>
                    <a:lnTo>
                      <a:pt x="28" y="114"/>
                    </a:lnTo>
                    <a:lnTo>
                      <a:pt x="2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6CD51662-5FCB-4AE3-96C6-CF950113209D}"/>
                </a:ext>
              </a:extLst>
            </p:cNvPr>
            <p:cNvSpPr/>
            <p:nvPr/>
          </p:nvSpPr>
          <p:spPr>
            <a:xfrm>
              <a:off x="6730295" y="4240889"/>
              <a:ext cx="2256271" cy="2451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800" dirty="0" err="1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Lorem</a:t>
              </a: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l-PL" sz="800" dirty="0" err="1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Ipsum</a:t>
              </a: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….</a:t>
              </a:r>
              <a:b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Więcej informacji przeczytaj w </a:t>
              </a:r>
              <a:r>
                <a:rPr lang="pl-PL" sz="800" u="sng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pomocy</a:t>
              </a:r>
            </a:p>
          </p:txBody>
        </p:sp>
      </p:grpSp>
      <p:grpSp>
        <p:nvGrpSpPr>
          <p:cNvPr id="7180" name="Checkbox">
            <a:extLst>
              <a:ext uri="{FF2B5EF4-FFF2-40B4-BE49-F238E27FC236}">
                <a16:creationId xmlns:a16="http://schemas.microsoft.com/office/drawing/2014/main" id="{530ABDEC-0877-4BA4-A893-CABD6EAE9AD3}"/>
              </a:ext>
            </a:extLst>
          </p:cNvPr>
          <p:cNvGrpSpPr>
            <a:grpSpLocks/>
          </p:cNvGrpSpPr>
          <p:nvPr/>
        </p:nvGrpSpPr>
        <p:grpSpPr bwMode="auto">
          <a:xfrm>
            <a:off x="3806825" y="3051175"/>
            <a:ext cx="1708150" cy="155575"/>
            <a:chOff x="863600" y="1293381"/>
            <a:chExt cx="1707799" cy="154856"/>
          </a:xfrm>
        </p:grpSpPr>
        <p:grpSp>
          <p:nvGrpSpPr>
            <p:cNvPr id="7187" name="Checkbox">
              <a:extLst>
                <a:ext uri="{FF2B5EF4-FFF2-40B4-BE49-F238E27FC236}">
                  <a16:creationId xmlns:a16="http://schemas.microsoft.com/office/drawing/2014/main" id="{529115CB-6EA3-4CFC-A835-22B1862C8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3600" y="1306515"/>
              <a:ext cx="128588" cy="128588"/>
              <a:chOff x="863600" y="1311275"/>
              <a:chExt cx="128588" cy="128588"/>
            </a:xfrm>
          </p:grpSpPr>
          <p:sp>
            <p:nvSpPr>
              <p:cNvPr id="7189" name="Box">
                <a:extLst>
                  <a:ext uri="{FF2B5EF4-FFF2-40B4-BE49-F238E27FC236}">
                    <a16:creationId xmlns:a16="http://schemas.microsoft.com/office/drawing/2014/main" id="{570DEFA3-B3B9-4659-8ED8-C8743AA2D6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3600" y="1311275"/>
                <a:ext cx="128588" cy="1285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pl-PL" altLang="pl-PL" sz="18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90" name="Check" hidden="1">
                <a:extLst>
                  <a:ext uri="{FF2B5EF4-FFF2-40B4-BE49-F238E27FC236}">
                    <a16:creationId xmlns:a16="http://schemas.microsoft.com/office/drawing/2014/main" id="{B75401B7-AE41-4443-B859-355FF5A678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9475" y="1335088"/>
                <a:ext cx="96838" cy="80963"/>
              </a:xfrm>
              <a:custGeom>
                <a:avLst/>
                <a:gdLst>
                  <a:gd name="T0" fmla="*/ 123489088 w 61"/>
                  <a:gd name="T1" fmla="*/ 0 h 51"/>
                  <a:gd name="T2" fmla="*/ 68045364 w 61"/>
                  <a:gd name="T3" fmla="*/ 78126120 h 51"/>
                  <a:gd name="T4" fmla="*/ 22682317 w 61"/>
                  <a:gd name="T5" fmla="*/ 45363093 h 51"/>
                  <a:gd name="T6" fmla="*/ 0 w 61"/>
                  <a:gd name="T7" fmla="*/ 75605154 h 51"/>
                  <a:gd name="T8" fmla="*/ 45363047 w 61"/>
                  <a:gd name="T9" fmla="*/ 108368182 h 51"/>
                  <a:gd name="T10" fmla="*/ 75605078 w 61"/>
                  <a:gd name="T11" fmla="*/ 128529556 h 51"/>
                  <a:gd name="T12" fmla="*/ 98287395 w 61"/>
                  <a:gd name="T13" fmla="*/ 98287494 h 51"/>
                  <a:gd name="T14" fmla="*/ 153731119 w 61"/>
                  <a:gd name="T15" fmla="*/ 22682340 h 51"/>
                  <a:gd name="T16" fmla="*/ 123489088 w 6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51">
                    <a:moveTo>
                      <a:pt x="49" y="0"/>
                    </a:moveTo>
                    <a:lnTo>
                      <a:pt x="27" y="31"/>
                    </a:lnTo>
                    <a:lnTo>
                      <a:pt x="9" y="18"/>
                    </a:lnTo>
                    <a:lnTo>
                      <a:pt x="0" y="30"/>
                    </a:lnTo>
                    <a:lnTo>
                      <a:pt x="18" y="43"/>
                    </a:lnTo>
                    <a:lnTo>
                      <a:pt x="30" y="51"/>
                    </a:lnTo>
                    <a:lnTo>
                      <a:pt x="39" y="39"/>
                    </a:lnTo>
                    <a:lnTo>
                      <a:pt x="61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7188" name="Text">
              <a:extLst>
                <a:ext uri="{FF2B5EF4-FFF2-40B4-BE49-F238E27FC236}">
                  <a16:creationId xmlns:a16="http://schemas.microsoft.com/office/drawing/2014/main" id="{3821A63C-C24F-443C-8317-7DBA9923E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304" y="1293381"/>
              <a:ext cx="1514095" cy="15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spcAft>
                  <a:spcPts val="500"/>
                </a:spcAft>
                <a:buFontTx/>
                <a:buNone/>
              </a:pPr>
              <a:r>
                <a:rPr lang="pl-PL" altLang="pl-PL" sz="900" noProof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Nie jestem robotem (captcha)</a:t>
              </a:r>
            </a:p>
          </p:txBody>
        </p:sp>
      </p:grpSp>
      <p:sp>
        <p:nvSpPr>
          <p:cNvPr id="160" name="Button">
            <a:extLst>
              <a:ext uri="{FF2B5EF4-FFF2-40B4-BE49-F238E27FC236}">
                <a16:creationId xmlns:a16="http://schemas.microsoft.com/office/drawing/2014/main" id="{1E34AB15-94C6-4B12-B62C-5518FF1228C7}"/>
              </a:ext>
            </a:extLst>
          </p:cNvPr>
          <p:cNvSpPr/>
          <p:nvPr/>
        </p:nvSpPr>
        <p:spPr>
          <a:xfrm>
            <a:off x="3814763" y="3360738"/>
            <a:ext cx="644525" cy="2286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Wyślij link 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182" name="Group 231">
            <a:extLst>
              <a:ext uri="{FF2B5EF4-FFF2-40B4-BE49-F238E27FC236}">
                <a16:creationId xmlns:a16="http://schemas.microsoft.com/office/drawing/2014/main" id="{3B62916D-D49A-4198-8194-CCB6585081F0}"/>
              </a:ext>
            </a:extLst>
          </p:cNvPr>
          <p:cNvGrpSpPr>
            <a:grpSpLocks/>
          </p:cNvGrpSpPr>
          <p:nvPr/>
        </p:nvGrpSpPr>
        <p:grpSpPr bwMode="auto">
          <a:xfrm>
            <a:off x="10409238" y="992188"/>
            <a:ext cx="1082675" cy="211137"/>
            <a:chOff x="10444163" y="976187"/>
            <a:chExt cx="1082821" cy="212008"/>
          </a:xfrm>
        </p:grpSpPr>
        <p:sp>
          <p:nvSpPr>
            <p:cNvPr id="7184" name="Label">
              <a:extLst>
                <a:ext uri="{FF2B5EF4-FFF2-40B4-BE49-F238E27FC236}">
                  <a16:creationId xmlns:a16="http://schemas.microsoft.com/office/drawing/2014/main" id="{4D43089A-A4A0-4D40-84C0-71EEFA31D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978834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[niezalogowany]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185" name="User">
              <a:extLst>
                <a:ext uri="{FF2B5EF4-FFF2-40B4-BE49-F238E27FC236}">
                  <a16:creationId xmlns:a16="http://schemas.microsoft.com/office/drawing/2014/main" id="{43DD41D1-1C2B-4899-9F22-3513572B70D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5" name="Chevron">
              <a:extLst>
                <a:ext uri="{FF2B5EF4-FFF2-40B4-BE49-F238E27FC236}">
                  <a16:creationId xmlns:a16="http://schemas.microsoft.com/office/drawing/2014/main" id="{6A4B4466-0E78-4B10-8667-9777FC46AA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8634" y="1065454"/>
              <a:ext cx="73035" cy="4144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66" name="Link Bar">
            <a:extLst>
              <a:ext uri="{FF2B5EF4-FFF2-40B4-BE49-F238E27FC236}">
                <a16:creationId xmlns:a16="http://schemas.microsoft.com/office/drawing/2014/main" id="{D59C76B4-6897-458F-AF56-2386B2126F32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A668D72F-5C93-4A08-8547-EE837362B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950" y="894463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87" name="Panel">
            <a:extLst>
              <a:ext uri="{FF2B5EF4-FFF2-40B4-BE49-F238E27FC236}">
                <a16:creationId xmlns:a16="http://schemas.microsoft.com/office/drawing/2014/main" id="{A5CFDED5-868A-40CA-8261-C644861B9B3D}"/>
              </a:ext>
            </a:extLst>
          </p:cNvPr>
          <p:cNvSpPr/>
          <p:nvPr/>
        </p:nvSpPr>
        <p:spPr>
          <a:xfrm>
            <a:off x="487362" y="1309159"/>
            <a:ext cx="1828800" cy="522922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7412" name="Group 231">
            <a:extLst>
              <a:ext uri="{FF2B5EF4-FFF2-40B4-BE49-F238E27FC236}">
                <a16:creationId xmlns:a16="http://schemas.microsoft.com/office/drawing/2014/main" id="{4B019B0B-CFDE-475D-AB2D-620978A9DC30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17575" name="Label">
              <a:extLst>
                <a:ext uri="{FF2B5EF4-FFF2-40B4-BE49-F238E27FC236}">
                  <a16:creationId xmlns:a16="http://schemas.microsoft.com/office/drawing/2014/main" id="{C63CA0C5-FE5C-4840-BE36-BC415106E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576" name="User">
              <a:extLst>
                <a:ext uri="{FF2B5EF4-FFF2-40B4-BE49-F238E27FC236}">
                  <a16:creationId xmlns:a16="http://schemas.microsoft.com/office/drawing/2014/main" id="{E6882AEA-34C1-42FE-B16E-F78EC6005D0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8643CF13-C7C0-4786-AFAD-4A3292D08B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13" name="Header">
            <a:extLst>
              <a:ext uri="{FF2B5EF4-FFF2-40B4-BE49-F238E27FC236}">
                <a16:creationId xmlns:a16="http://schemas.microsoft.com/office/drawing/2014/main" id="{F1333350-C394-4D89-B9A8-EF5B7FBE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Lista spraw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370725F2-A3EF-4C46-8B9C-16FFD0BEDBF9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ARCHIWUM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7417" name="Grupa 210">
            <a:extLst>
              <a:ext uri="{FF2B5EF4-FFF2-40B4-BE49-F238E27FC236}">
                <a16:creationId xmlns:a16="http://schemas.microsoft.com/office/drawing/2014/main" id="{42BB9D23-06A9-4CAC-B075-CECCAA070091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9"/>
            <a:ext cx="1781175" cy="1082675"/>
            <a:chOff x="560568" y="1354924"/>
            <a:chExt cx="1780942" cy="1082347"/>
          </a:xfrm>
        </p:grpSpPr>
        <p:sp>
          <p:nvSpPr>
            <p:cNvPr id="212" name="Item">
              <a:extLst>
                <a:ext uri="{FF2B5EF4-FFF2-40B4-BE49-F238E27FC236}">
                  <a16:creationId xmlns:a16="http://schemas.microsoft.com/office/drawing/2014/main" id="{1118C464-3F9B-4E94-ADE4-5F608D94B934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3" name="Chevron">
              <a:extLst>
                <a:ext uri="{FF2B5EF4-FFF2-40B4-BE49-F238E27FC236}">
                  <a16:creationId xmlns:a16="http://schemas.microsoft.com/office/drawing/2014/main" id="{38E6B552-837A-434C-A0FD-80B1F27FB5D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7553" name="Dashboard">
              <a:extLst>
                <a:ext uri="{FF2B5EF4-FFF2-40B4-BE49-F238E27FC236}">
                  <a16:creationId xmlns:a16="http://schemas.microsoft.com/office/drawing/2014/main" id="{483C6374-54F2-456E-BFC6-D458645C0AD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Item">
              <a:extLst>
                <a:ext uri="{FF2B5EF4-FFF2-40B4-BE49-F238E27FC236}">
                  <a16:creationId xmlns:a16="http://schemas.microsoft.com/office/drawing/2014/main" id="{48611678-C5A0-40AF-9C96-390833499472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6" name="Chevron">
              <a:extLst>
                <a:ext uri="{FF2B5EF4-FFF2-40B4-BE49-F238E27FC236}">
                  <a16:creationId xmlns:a16="http://schemas.microsoft.com/office/drawing/2014/main" id="{E9827E74-F89F-4443-830E-7F7C89E0F07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7" name="Item">
              <a:extLst>
                <a:ext uri="{FF2B5EF4-FFF2-40B4-BE49-F238E27FC236}">
                  <a16:creationId xmlns:a16="http://schemas.microsoft.com/office/drawing/2014/main" id="{C3C61B79-EB67-4B9E-8C04-7F3B1DF2C09D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Zamówienia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8" name="Chevron">
              <a:extLst>
                <a:ext uri="{FF2B5EF4-FFF2-40B4-BE49-F238E27FC236}">
                  <a16:creationId xmlns:a16="http://schemas.microsoft.com/office/drawing/2014/main" id="{21605E42-76B3-41A9-8FBA-003DB50354E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7565" name="Multipe Users">
              <a:extLst>
                <a:ext uri="{FF2B5EF4-FFF2-40B4-BE49-F238E27FC236}">
                  <a16:creationId xmlns:a16="http://schemas.microsoft.com/office/drawing/2014/main" id="{B2D1E656-A8EF-4EC3-8EC2-874F78200F0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567" name="Briefcase">
              <a:extLst>
                <a:ext uri="{FF2B5EF4-FFF2-40B4-BE49-F238E27FC236}">
                  <a16:creationId xmlns:a16="http://schemas.microsoft.com/office/drawing/2014/main" id="{175E7839-EC4F-4C58-899C-2C3B0A7768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418" name="Grupa 239">
            <a:extLst>
              <a:ext uri="{FF2B5EF4-FFF2-40B4-BE49-F238E27FC236}">
                <a16:creationId xmlns:a16="http://schemas.microsoft.com/office/drawing/2014/main" id="{81124AFA-74B6-464E-B2CC-81375825AA7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7533745" cy="533884"/>
            <a:chOff x="433394" y="99346"/>
            <a:chExt cx="4200573" cy="533914"/>
          </a:xfrm>
        </p:grpSpPr>
        <p:sp>
          <p:nvSpPr>
            <p:cNvPr id="17549" name="Header">
              <a:extLst>
                <a:ext uri="{FF2B5EF4-FFF2-40B4-BE49-F238E27FC236}">
                  <a16:creationId xmlns:a16="http://schemas.microsoft.com/office/drawing/2014/main" id="{C043DFD0-8261-4F0F-908C-66951D0AD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3" y="343934"/>
              <a:ext cx="4176764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ARCHIWUM- LISTA SPRAW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608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19" name="Dashboard">
            <a:extLst>
              <a:ext uri="{FF2B5EF4-FFF2-40B4-BE49-F238E27FC236}">
                <a16:creationId xmlns:a16="http://schemas.microsoft.com/office/drawing/2014/main" id="{F922B96A-4695-43AD-BD6D-7D5C660373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387475"/>
            <a:ext cx="446088" cy="442913"/>
          </a:xfrm>
          <a:custGeom>
            <a:avLst/>
            <a:gdLst>
              <a:gd name="T0" fmla="*/ 0 w 666"/>
              <a:gd name="T1" fmla="*/ 2147483646 h 667"/>
              <a:gd name="T2" fmla="*/ 2147483646 w 666"/>
              <a:gd name="T3" fmla="*/ 2147483646 h 667"/>
              <a:gd name="T4" fmla="*/ 2147483646 w 666"/>
              <a:gd name="T5" fmla="*/ 2147483646 h 667"/>
              <a:gd name="T6" fmla="*/ 2147483646 w 666"/>
              <a:gd name="T7" fmla="*/ 2147483646 h 667"/>
              <a:gd name="T8" fmla="*/ 2147483646 w 666"/>
              <a:gd name="T9" fmla="*/ 2147483646 h 667"/>
              <a:gd name="T10" fmla="*/ 2147483646 w 666"/>
              <a:gd name="T11" fmla="*/ 2147483646 h 667"/>
              <a:gd name="T12" fmla="*/ 2147483646 w 666"/>
              <a:gd name="T13" fmla="*/ 2147483646 h 667"/>
              <a:gd name="T14" fmla="*/ 2147483646 w 666"/>
              <a:gd name="T15" fmla="*/ 2147483646 h 667"/>
              <a:gd name="T16" fmla="*/ 2147483646 w 666"/>
              <a:gd name="T17" fmla="*/ 2147483646 h 667"/>
              <a:gd name="T18" fmla="*/ 2147483646 w 666"/>
              <a:gd name="T19" fmla="*/ 2147483646 h 667"/>
              <a:gd name="T20" fmla="*/ 2147483646 w 666"/>
              <a:gd name="T21" fmla="*/ 2147483646 h 667"/>
              <a:gd name="T22" fmla="*/ 2147483646 w 666"/>
              <a:gd name="T23" fmla="*/ 2147483646 h 667"/>
              <a:gd name="T24" fmla="*/ 2147483646 w 666"/>
              <a:gd name="T25" fmla="*/ 2147483646 h 667"/>
              <a:gd name="T26" fmla="*/ 2147483646 w 666"/>
              <a:gd name="T27" fmla="*/ 2147483646 h 667"/>
              <a:gd name="T28" fmla="*/ 2147483646 w 666"/>
              <a:gd name="T29" fmla="*/ 2147483646 h 667"/>
              <a:gd name="T30" fmla="*/ 2147483646 w 666"/>
              <a:gd name="T31" fmla="*/ 2147483646 h 667"/>
              <a:gd name="T32" fmla="*/ 2147483646 w 666"/>
              <a:gd name="T33" fmla="*/ 2147483646 h 667"/>
              <a:gd name="T34" fmla="*/ 2147483646 w 666"/>
              <a:gd name="T35" fmla="*/ 2147483646 h 667"/>
              <a:gd name="T36" fmla="*/ 2147483646 w 666"/>
              <a:gd name="T37" fmla="*/ 2147483646 h 667"/>
              <a:gd name="T38" fmla="*/ 2147483646 w 666"/>
              <a:gd name="T39" fmla="*/ 2147483646 h 667"/>
              <a:gd name="T40" fmla="*/ 2147483646 w 666"/>
              <a:gd name="T41" fmla="*/ 2147483646 h 667"/>
              <a:gd name="T42" fmla="*/ 2147483646 w 666"/>
              <a:gd name="T43" fmla="*/ 2147483646 h 667"/>
              <a:gd name="T44" fmla="*/ 2147483646 w 666"/>
              <a:gd name="T45" fmla="*/ 2147483646 h 667"/>
              <a:gd name="T46" fmla="*/ 2147483646 w 666"/>
              <a:gd name="T47" fmla="*/ 2147483646 h 667"/>
              <a:gd name="T48" fmla="*/ 2147483646 w 666"/>
              <a:gd name="T49" fmla="*/ 2147483646 h 667"/>
              <a:gd name="T50" fmla="*/ 2147483646 w 666"/>
              <a:gd name="T51" fmla="*/ 2147483646 h 667"/>
              <a:gd name="T52" fmla="*/ 2147483646 w 666"/>
              <a:gd name="T53" fmla="*/ 2147483646 h 667"/>
              <a:gd name="T54" fmla="*/ 2147483646 w 666"/>
              <a:gd name="T55" fmla="*/ 2147483646 h 667"/>
              <a:gd name="T56" fmla="*/ 2147483646 w 666"/>
              <a:gd name="T57" fmla="*/ 2147483646 h 667"/>
              <a:gd name="T58" fmla="*/ 2147483646 w 666"/>
              <a:gd name="T59" fmla="*/ 2147483646 h 667"/>
              <a:gd name="T60" fmla="*/ 2147483646 w 666"/>
              <a:gd name="T61" fmla="*/ 2147483646 h 667"/>
              <a:gd name="T62" fmla="*/ 2147483646 w 666"/>
              <a:gd name="T63" fmla="*/ 2147483646 h 667"/>
              <a:gd name="T64" fmla="*/ 2147483646 w 666"/>
              <a:gd name="T65" fmla="*/ 2147483646 h 667"/>
              <a:gd name="T66" fmla="*/ 2147483646 w 666"/>
              <a:gd name="T67" fmla="*/ 2147483646 h 667"/>
              <a:gd name="T68" fmla="*/ 2147483646 w 666"/>
              <a:gd name="T69" fmla="*/ 2147483646 h 667"/>
              <a:gd name="T70" fmla="*/ 2147483646 w 666"/>
              <a:gd name="T71" fmla="*/ 2147483646 h 667"/>
              <a:gd name="T72" fmla="*/ 2147483646 w 666"/>
              <a:gd name="T73" fmla="*/ 2147483646 h 6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66" h="667">
                <a:moveTo>
                  <a:pt x="333" y="0"/>
                </a:moveTo>
                <a:cubicBezTo>
                  <a:pt x="150" y="0"/>
                  <a:pt x="0" y="150"/>
                  <a:pt x="0" y="333"/>
                </a:cubicBezTo>
                <a:cubicBezTo>
                  <a:pt x="0" y="517"/>
                  <a:pt x="150" y="667"/>
                  <a:pt x="333" y="667"/>
                </a:cubicBezTo>
                <a:cubicBezTo>
                  <a:pt x="516" y="667"/>
                  <a:pt x="666" y="517"/>
                  <a:pt x="666" y="333"/>
                </a:cubicBezTo>
                <a:cubicBezTo>
                  <a:pt x="666" y="150"/>
                  <a:pt x="516" y="0"/>
                  <a:pt x="333" y="0"/>
                </a:cubicBezTo>
                <a:close/>
                <a:moveTo>
                  <a:pt x="333" y="27"/>
                </a:moveTo>
                <a:cubicBezTo>
                  <a:pt x="502" y="27"/>
                  <a:pt x="640" y="165"/>
                  <a:pt x="640" y="333"/>
                </a:cubicBezTo>
                <a:cubicBezTo>
                  <a:pt x="640" y="502"/>
                  <a:pt x="502" y="640"/>
                  <a:pt x="333" y="640"/>
                </a:cubicBezTo>
                <a:cubicBezTo>
                  <a:pt x="164" y="640"/>
                  <a:pt x="26" y="502"/>
                  <a:pt x="26" y="333"/>
                </a:cubicBezTo>
                <a:cubicBezTo>
                  <a:pt x="26" y="165"/>
                  <a:pt x="164" y="27"/>
                  <a:pt x="333" y="27"/>
                </a:cubicBezTo>
                <a:close/>
                <a:moveTo>
                  <a:pt x="333" y="52"/>
                </a:moveTo>
                <a:cubicBezTo>
                  <a:pt x="325" y="52"/>
                  <a:pt x="320" y="58"/>
                  <a:pt x="320" y="65"/>
                </a:cubicBezTo>
                <a:lnTo>
                  <a:pt x="320" y="96"/>
                </a:lnTo>
                <a:cubicBezTo>
                  <a:pt x="319" y="114"/>
                  <a:pt x="347" y="114"/>
                  <a:pt x="346" y="96"/>
                </a:cubicBezTo>
                <a:lnTo>
                  <a:pt x="346" y="65"/>
                </a:lnTo>
                <a:cubicBezTo>
                  <a:pt x="346" y="58"/>
                  <a:pt x="340" y="52"/>
                  <a:pt x="333" y="52"/>
                </a:cubicBezTo>
                <a:close/>
                <a:moveTo>
                  <a:pt x="197" y="88"/>
                </a:moveTo>
                <a:cubicBezTo>
                  <a:pt x="187" y="88"/>
                  <a:pt x="181" y="100"/>
                  <a:pt x="187" y="108"/>
                </a:cubicBezTo>
                <a:lnTo>
                  <a:pt x="203" y="135"/>
                </a:lnTo>
                <a:cubicBezTo>
                  <a:pt x="212" y="150"/>
                  <a:pt x="235" y="137"/>
                  <a:pt x="226" y="121"/>
                </a:cubicBezTo>
                <a:lnTo>
                  <a:pt x="210" y="95"/>
                </a:lnTo>
                <a:cubicBezTo>
                  <a:pt x="206" y="89"/>
                  <a:pt x="202" y="88"/>
                  <a:pt x="197" y="88"/>
                </a:cubicBezTo>
                <a:close/>
                <a:moveTo>
                  <a:pt x="468" y="88"/>
                </a:moveTo>
                <a:cubicBezTo>
                  <a:pt x="463" y="88"/>
                  <a:pt x="459" y="90"/>
                  <a:pt x="456" y="95"/>
                </a:cubicBezTo>
                <a:lnTo>
                  <a:pt x="440" y="121"/>
                </a:lnTo>
                <a:cubicBezTo>
                  <a:pt x="431" y="137"/>
                  <a:pt x="454" y="150"/>
                  <a:pt x="463" y="135"/>
                </a:cubicBezTo>
                <a:lnTo>
                  <a:pt x="479" y="108"/>
                </a:lnTo>
                <a:cubicBezTo>
                  <a:pt x="484" y="99"/>
                  <a:pt x="478" y="88"/>
                  <a:pt x="468" y="88"/>
                </a:cubicBezTo>
                <a:close/>
                <a:moveTo>
                  <a:pt x="100" y="185"/>
                </a:moveTo>
                <a:cubicBezTo>
                  <a:pt x="87" y="186"/>
                  <a:pt x="83" y="203"/>
                  <a:pt x="94" y="210"/>
                </a:cubicBezTo>
                <a:lnTo>
                  <a:pt x="121" y="226"/>
                </a:lnTo>
                <a:cubicBezTo>
                  <a:pt x="136" y="236"/>
                  <a:pt x="150" y="212"/>
                  <a:pt x="134" y="203"/>
                </a:cubicBezTo>
                <a:lnTo>
                  <a:pt x="108" y="187"/>
                </a:lnTo>
                <a:cubicBezTo>
                  <a:pt x="106" y="186"/>
                  <a:pt x="103" y="185"/>
                  <a:pt x="100" y="185"/>
                </a:cubicBezTo>
                <a:close/>
                <a:moveTo>
                  <a:pt x="556" y="192"/>
                </a:moveTo>
                <a:cubicBezTo>
                  <a:pt x="554" y="192"/>
                  <a:pt x="552" y="192"/>
                  <a:pt x="550" y="193"/>
                </a:cubicBezTo>
                <a:lnTo>
                  <a:pt x="354" y="284"/>
                </a:lnTo>
                <a:cubicBezTo>
                  <a:pt x="347" y="282"/>
                  <a:pt x="340" y="280"/>
                  <a:pt x="333" y="280"/>
                </a:cubicBezTo>
                <a:cubicBezTo>
                  <a:pt x="303" y="280"/>
                  <a:pt x="280" y="304"/>
                  <a:pt x="280" y="333"/>
                </a:cubicBezTo>
                <a:cubicBezTo>
                  <a:pt x="280" y="363"/>
                  <a:pt x="303" y="387"/>
                  <a:pt x="333" y="387"/>
                </a:cubicBezTo>
                <a:cubicBezTo>
                  <a:pt x="360" y="387"/>
                  <a:pt x="383" y="366"/>
                  <a:pt x="386" y="339"/>
                </a:cubicBezTo>
                <a:lnTo>
                  <a:pt x="563" y="216"/>
                </a:lnTo>
                <a:cubicBezTo>
                  <a:pt x="574" y="209"/>
                  <a:pt x="569" y="192"/>
                  <a:pt x="556" y="192"/>
                </a:cubicBezTo>
                <a:close/>
                <a:moveTo>
                  <a:pt x="421" y="282"/>
                </a:moveTo>
                <a:lnTo>
                  <a:pt x="381" y="310"/>
                </a:lnTo>
                <a:cubicBezTo>
                  <a:pt x="380" y="308"/>
                  <a:pt x="378" y="305"/>
                  <a:pt x="377" y="303"/>
                </a:cubicBezTo>
                <a:lnTo>
                  <a:pt x="421" y="282"/>
                </a:lnTo>
                <a:close/>
                <a:moveTo>
                  <a:pt x="333" y="307"/>
                </a:moveTo>
                <a:cubicBezTo>
                  <a:pt x="349" y="307"/>
                  <a:pt x="360" y="318"/>
                  <a:pt x="360" y="333"/>
                </a:cubicBezTo>
                <a:cubicBezTo>
                  <a:pt x="360" y="349"/>
                  <a:pt x="349" y="360"/>
                  <a:pt x="333" y="360"/>
                </a:cubicBezTo>
                <a:cubicBezTo>
                  <a:pt x="317" y="360"/>
                  <a:pt x="306" y="349"/>
                  <a:pt x="306" y="333"/>
                </a:cubicBezTo>
                <a:cubicBezTo>
                  <a:pt x="306" y="318"/>
                  <a:pt x="317" y="307"/>
                  <a:pt x="333" y="307"/>
                </a:cubicBezTo>
                <a:close/>
                <a:moveTo>
                  <a:pt x="65" y="320"/>
                </a:moveTo>
                <a:cubicBezTo>
                  <a:pt x="47" y="320"/>
                  <a:pt x="47" y="347"/>
                  <a:pt x="65" y="347"/>
                </a:cubicBezTo>
                <a:lnTo>
                  <a:pt x="96" y="347"/>
                </a:lnTo>
                <a:cubicBezTo>
                  <a:pt x="114" y="347"/>
                  <a:pt x="114" y="320"/>
                  <a:pt x="96" y="320"/>
                </a:cubicBezTo>
                <a:lnTo>
                  <a:pt x="65" y="320"/>
                </a:lnTo>
                <a:close/>
                <a:moveTo>
                  <a:pt x="570" y="320"/>
                </a:moveTo>
                <a:cubicBezTo>
                  <a:pt x="552" y="320"/>
                  <a:pt x="552" y="347"/>
                  <a:pt x="570" y="347"/>
                </a:cubicBezTo>
                <a:lnTo>
                  <a:pt x="601" y="347"/>
                </a:lnTo>
                <a:cubicBezTo>
                  <a:pt x="619" y="347"/>
                  <a:pt x="619" y="320"/>
                  <a:pt x="601" y="320"/>
                </a:cubicBezTo>
                <a:lnTo>
                  <a:pt x="570" y="320"/>
                </a:lnTo>
                <a:close/>
                <a:moveTo>
                  <a:pt x="128" y="439"/>
                </a:moveTo>
                <a:cubicBezTo>
                  <a:pt x="125" y="439"/>
                  <a:pt x="123" y="439"/>
                  <a:pt x="121" y="441"/>
                </a:cubicBezTo>
                <a:lnTo>
                  <a:pt x="94" y="457"/>
                </a:lnTo>
                <a:cubicBezTo>
                  <a:pt x="79" y="466"/>
                  <a:pt x="93" y="489"/>
                  <a:pt x="108" y="479"/>
                </a:cubicBezTo>
                <a:lnTo>
                  <a:pt x="134" y="463"/>
                </a:lnTo>
                <a:cubicBezTo>
                  <a:pt x="146" y="457"/>
                  <a:pt x="142" y="439"/>
                  <a:pt x="128" y="439"/>
                </a:cubicBezTo>
                <a:close/>
                <a:moveTo>
                  <a:pt x="538" y="439"/>
                </a:moveTo>
                <a:cubicBezTo>
                  <a:pt x="524" y="439"/>
                  <a:pt x="520" y="457"/>
                  <a:pt x="531" y="463"/>
                </a:cubicBezTo>
                <a:lnTo>
                  <a:pt x="558" y="479"/>
                </a:lnTo>
                <a:cubicBezTo>
                  <a:pt x="573" y="489"/>
                  <a:pt x="587" y="466"/>
                  <a:pt x="572" y="457"/>
                </a:cubicBezTo>
                <a:lnTo>
                  <a:pt x="545" y="441"/>
                </a:lnTo>
                <a:cubicBezTo>
                  <a:pt x="543" y="439"/>
                  <a:pt x="540" y="438"/>
                  <a:pt x="538" y="439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" name="Button">
            <a:extLst>
              <a:ext uri="{FF2B5EF4-FFF2-40B4-BE49-F238E27FC236}">
                <a16:creationId xmlns:a16="http://schemas.microsoft.com/office/drawing/2014/main" id="{BD697CDE-132D-470C-8338-1DB220AA378A}"/>
              </a:ext>
            </a:extLst>
          </p:cNvPr>
          <p:cNvSpPr/>
          <p:nvPr/>
        </p:nvSpPr>
        <p:spPr>
          <a:xfrm>
            <a:off x="488950" y="6207271"/>
            <a:ext cx="1830917" cy="334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KOMUNIKATOR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Oval">
            <a:extLst>
              <a:ext uri="{FF2B5EF4-FFF2-40B4-BE49-F238E27FC236}">
                <a16:creationId xmlns:a16="http://schemas.microsoft.com/office/drawing/2014/main" id="{887602FD-2F3B-47AF-AE32-F4EDF4DF45EF}"/>
              </a:ext>
            </a:extLst>
          </p:cNvPr>
          <p:cNvSpPr/>
          <p:nvPr/>
        </p:nvSpPr>
        <p:spPr bwMode="auto">
          <a:xfrm>
            <a:off x="1990333" y="6229402"/>
            <a:ext cx="262947" cy="233857"/>
          </a:xfrm>
          <a:prstGeom prst="ellipse">
            <a:avLst/>
          </a:prstGeom>
          <a:solidFill>
            <a:srgbClr val="FF0000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4" name="Tabela 63">
            <a:extLst>
              <a:ext uri="{FF2B5EF4-FFF2-40B4-BE49-F238E27FC236}">
                <a16:creationId xmlns:a16="http://schemas.microsoft.com/office/drawing/2014/main" id="{DBD18E48-D6B9-43B6-8851-79C8541CB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58818"/>
              </p:ext>
            </p:extLst>
          </p:nvPr>
        </p:nvGraphicFramePr>
        <p:xfrm>
          <a:off x="2538413" y="2216150"/>
          <a:ext cx="8240712" cy="2926010"/>
        </p:xfrm>
        <a:graphic>
          <a:graphicData uri="http://schemas.openxmlformats.org/drawingml/2006/table">
            <a:tbl>
              <a:tblPr firstRow="1" bandRow="1"/>
              <a:tblGrid>
                <a:gridCol w="122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1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693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Numer</a:t>
                      </a:r>
                      <a:r>
                        <a:rPr lang="pl-PL" sz="900" b="1" baseline="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sprawy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 sprawy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Termin wydania decyzji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Osoba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Opcje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r>
                        <a:rPr lang="en-US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CAS-01000-</a:t>
                      </a:r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XYZ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kod kreskowy]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Legalizacja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2019-04-01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Oleg Sawczenko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stronę tytułową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 akt osobowych]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Archiwum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inwentarz topograficzny]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CAS-01000-</a:t>
                      </a:r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ABC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kod kreskowy]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Legalizacja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2019-04-01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Luboj Krawczuk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stronę tytułową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 akt osobowych]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Archiwum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inwentarz topograficzny]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CAS-010</a:t>
                      </a:r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11-AVC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kod kreskowy]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Legalizacja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2019-04-01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 Panasjuk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stronę tytułową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 akt osobowych]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Archiwum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inwentarz topograficzny]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CAS-12223-AAA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kod kreskowy]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Legalizacja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2019-04-01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kern="12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Jang Li Xin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stronę tytułową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 akt osobowych]</a:t>
                      </a:r>
                      <a:endParaRPr lang="en-US" sz="900" kern="12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Archiwum</a:t>
                      </a:r>
                      <a:endParaRPr lang="en-US" sz="900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sng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[Generuj inwentarz topograficzny]</a:t>
                      </a:r>
                      <a:endParaRPr lang="en-US" sz="900" u="sng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50" marR="91450" marT="45713" marB="4571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466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A668D72F-5C93-4A08-8547-EE837362B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950" y="894463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87" name="Panel">
            <a:extLst>
              <a:ext uri="{FF2B5EF4-FFF2-40B4-BE49-F238E27FC236}">
                <a16:creationId xmlns:a16="http://schemas.microsoft.com/office/drawing/2014/main" id="{A5CFDED5-868A-40CA-8261-C644861B9B3D}"/>
              </a:ext>
            </a:extLst>
          </p:cNvPr>
          <p:cNvSpPr/>
          <p:nvPr/>
        </p:nvSpPr>
        <p:spPr>
          <a:xfrm>
            <a:off x="487362" y="1309159"/>
            <a:ext cx="1828800" cy="522922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7412" name="Group 231">
            <a:extLst>
              <a:ext uri="{FF2B5EF4-FFF2-40B4-BE49-F238E27FC236}">
                <a16:creationId xmlns:a16="http://schemas.microsoft.com/office/drawing/2014/main" id="{4B019B0B-CFDE-475D-AB2D-620978A9DC30}"/>
              </a:ext>
            </a:extLst>
          </p:cNvPr>
          <p:cNvGrpSpPr>
            <a:grpSpLocks/>
          </p:cNvGrpSpPr>
          <p:nvPr/>
        </p:nvGrpSpPr>
        <p:grpSpPr bwMode="auto">
          <a:xfrm>
            <a:off x="10714038" y="984250"/>
            <a:ext cx="787400" cy="212725"/>
            <a:chOff x="10444163" y="976187"/>
            <a:chExt cx="788000" cy="212366"/>
          </a:xfrm>
        </p:grpSpPr>
        <p:sp>
          <p:nvSpPr>
            <p:cNvPr id="17575" name="Label">
              <a:extLst>
                <a:ext uri="{FF2B5EF4-FFF2-40B4-BE49-F238E27FC236}">
                  <a16:creationId xmlns:a16="http://schemas.microsoft.com/office/drawing/2014/main" id="{C63CA0C5-FE5C-4840-BE36-BC415106E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601383" cy="21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J. Nowak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576" name="User">
              <a:extLst>
                <a:ext uri="{FF2B5EF4-FFF2-40B4-BE49-F238E27FC236}">
                  <a16:creationId xmlns:a16="http://schemas.microsoft.com/office/drawing/2014/main" id="{E6882AEA-34C1-42FE-B16E-F78EC6005D0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Chevron">
              <a:extLst>
                <a:ext uri="{FF2B5EF4-FFF2-40B4-BE49-F238E27FC236}">
                  <a16:creationId xmlns:a16="http://schemas.microsoft.com/office/drawing/2014/main" id="{8643CF13-C7C0-4786-AFAD-4A3292D08B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9082" y="1064937"/>
              <a:ext cx="73081" cy="4120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13" name="Header">
            <a:extLst>
              <a:ext uri="{FF2B5EF4-FFF2-40B4-BE49-F238E27FC236}">
                <a16:creationId xmlns:a16="http://schemas.microsoft.com/office/drawing/2014/main" id="{F1333350-C394-4D89-B9A8-EF5B7FBE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Lista zamówień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370725F2-A3EF-4C46-8B9C-16FFD0BEDBF9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ARCHIWUM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7417" name="Grupa 210">
            <a:extLst>
              <a:ext uri="{FF2B5EF4-FFF2-40B4-BE49-F238E27FC236}">
                <a16:creationId xmlns:a16="http://schemas.microsoft.com/office/drawing/2014/main" id="{42BB9D23-06A9-4CAC-B075-CECCAA070091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9"/>
            <a:ext cx="1781175" cy="1082675"/>
            <a:chOff x="560568" y="1354924"/>
            <a:chExt cx="1780942" cy="1082347"/>
          </a:xfrm>
        </p:grpSpPr>
        <p:sp>
          <p:nvSpPr>
            <p:cNvPr id="212" name="Item">
              <a:extLst>
                <a:ext uri="{FF2B5EF4-FFF2-40B4-BE49-F238E27FC236}">
                  <a16:creationId xmlns:a16="http://schemas.microsoft.com/office/drawing/2014/main" id="{1118C464-3F9B-4E94-ADE4-5F608D94B934}"/>
                </a:ext>
              </a:extLst>
            </p:cNvPr>
            <p:cNvSpPr/>
            <p:nvPr/>
          </p:nvSpPr>
          <p:spPr>
            <a:xfrm>
              <a:off x="771677" y="1354924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srgbClr val="5F5F5F"/>
                  </a:solidFill>
                  <a:latin typeface="Segoe UI"/>
                  <a:cs typeface="+mn-cs"/>
                </a:rPr>
                <a:t>Strona główna</a:t>
              </a:r>
              <a:endParaRPr lang="en-US" sz="1050" b="1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3" name="Chevron">
              <a:extLst>
                <a:ext uri="{FF2B5EF4-FFF2-40B4-BE49-F238E27FC236}">
                  <a16:creationId xmlns:a16="http://schemas.microsoft.com/office/drawing/2014/main" id="{38E6B552-837A-434C-A0FD-80B1F27FB5D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526319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7553" name="Dashboard">
              <a:extLst>
                <a:ext uri="{FF2B5EF4-FFF2-40B4-BE49-F238E27FC236}">
                  <a16:creationId xmlns:a16="http://schemas.microsoft.com/office/drawing/2014/main" id="{483C6374-54F2-456E-BFC6-D458645C0AD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1203" y="1465553"/>
              <a:ext cx="163513" cy="161925"/>
            </a:xfrm>
            <a:custGeom>
              <a:avLst/>
              <a:gdLst>
                <a:gd name="T0" fmla="*/ 0 w 666"/>
                <a:gd name="T1" fmla="*/ 2147483646 h 667"/>
                <a:gd name="T2" fmla="*/ 2147483646 w 666"/>
                <a:gd name="T3" fmla="*/ 2147483646 h 667"/>
                <a:gd name="T4" fmla="*/ 2147483646 w 666"/>
                <a:gd name="T5" fmla="*/ 2147483646 h 667"/>
                <a:gd name="T6" fmla="*/ 2147483646 w 666"/>
                <a:gd name="T7" fmla="*/ 2147483646 h 667"/>
                <a:gd name="T8" fmla="*/ 2147483646 w 666"/>
                <a:gd name="T9" fmla="*/ 2147483646 h 667"/>
                <a:gd name="T10" fmla="*/ 2147483646 w 666"/>
                <a:gd name="T11" fmla="*/ 2147483646 h 667"/>
                <a:gd name="T12" fmla="*/ 2147483646 w 666"/>
                <a:gd name="T13" fmla="*/ 2147483646 h 667"/>
                <a:gd name="T14" fmla="*/ 2147483646 w 666"/>
                <a:gd name="T15" fmla="*/ 2147483646 h 667"/>
                <a:gd name="T16" fmla="*/ 2147483646 w 666"/>
                <a:gd name="T17" fmla="*/ 2147483646 h 667"/>
                <a:gd name="T18" fmla="*/ 2147483646 w 666"/>
                <a:gd name="T19" fmla="*/ 2147483646 h 667"/>
                <a:gd name="T20" fmla="*/ 2147483646 w 666"/>
                <a:gd name="T21" fmla="*/ 2147483646 h 667"/>
                <a:gd name="T22" fmla="*/ 2147483646 w 666"/>
                <a:gd name="T23" fmla="*/ 2147483646 h 667"/>
                <a:gd name="T24" fmla="*/ 2147483646 w 666"/>
                <a:gd name="T25" fmla="*/ 2147483646 h 667"/>
                <a:gd name="T26" fmla="*/ 2147483646 w 666"/>
                <a:gd name="T27" fmla="*/ 2147483646 h 667"/>
                <a:gd name="T28" fmla="*/ 2147483646 w 666"/>
                <a:gd name="T29" fmla="*/ 2147483646 h 667"/>
                <a:gd name="T30" fmla="*/ 2147483646 w 666"/>
                <a:gd name="T31" fmla="*/ 2147483646 h 667"/>
                <a:gd name="T32" fmla="*/ 2147483646 w 666"/>
                <a:gd name="T33" fmla="*/ 2147483646 h 667"/>
                <a:gd name="T34" fmla="*/ 2147483646 w 666"/>
                <a:gd name="T35" fmla="*/ 2147483646 h 667"/>
                <a:gd name="T36" fmla="*/ 2147483646 w 666"/>
                <a:gd name="T37" fmla="*/ 2147483646 h 667"/>
                <a:gd name="T38" fmla="*/ 2147483646 w 666"/>
                <a:gd name="T39" fmla="*/ 2147483646 h 667"/>
                <a:gd name="T40" fmla="*/ 2147483646 w 666"/>
                <a:gd name="T41" fmla="*/ 2147483646 h 667"/>
                <a:gd name="T42" fmla="*/ 2147483646 w 666"/>
                <a:gd name="T43" fmla="*/ 2147483646 h 667"/>
                <a:gd name="T44" fmla="*/ 2147483646 w 666"/>
                <a:gd name="T45" fmla="*/ 2147483646 h 667"/>
                <a:gd name="T46" fmla="*/ 2147483646 w 666"/>
                <a:gd name="T47" fmla="*/ 2147483646 h 667"/>
                <a:gd name="T48" fmla="*/ 2147483646 w 666"/>
                <a:gd name="T49" fmla="*/ 2147483646 h 667"/>
                <a:gd name="T50" fmla="*/ 2147483646 w 666"/>
                <a:gd name="T51" fmla="*/ 2147483646 h 667"/>
                <a:gd name="T52" fmla="*/ 2147483646 w 666"/>
                <a:gd name="T53" fmla="*/ 2147483646 h 667"/>
                <a:gd name="T54" fmla="*/ 2147483646 w 666"/>
                <a:gd name="T55" fmla="*/ 2147483646 h 667"/>
                <a:gd name="T56" fmla="*/ 2147483646 w 666"/>
                <a:gd name="T57" fmla="*/ 2147483646 h 667"/>
                <a:gd name="T58" fmla="*/ 2147483646 w 666"/>
                <a:gd name="T59" fmla="*/ 2147483646 h 667"/>
                <a:gd name="T60" fmla="*/ 2147483646 w 666"/>
                <a:gd name="T61" fmla="*/ 2147483646 h 667"/>
                <a:gd name="T62" fmla="*/ 2147483646 w 666"/>
                <a:gd name="T63" fmla="*/ 2147483646 h 667"/>
                <a:gd name="T64" fmla="*/ 2147483646 w 666"/>
                <a:gd name="T65" fmla="*/ 2147483646 h 667"/>
                <a:gd name="T66" fmla="*/ 2147483646 w 666"/>
                <a:gd name="T67" fmla="*/ 2147483646 h 667"/>
                <a:gd name="T68" fmla="*/ 2147483646 w 666"/>
                <a:gd name="T69" fmla="*/ 2147483646 h 667"/>
                <a:gd name="T70" fmla="*/ 2147483646 w 666"/>
                <a:gd name="T71" fmla="*/ 2147483646 h 667"/>
                <a:gd name="T72" fmla="*/ 2147483646 w 666"/>
                <a:gd name="T73" fmla="*/ 2147483646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6" h="667">
                  <a:moveTo>
                    <a:pt x="333" y="0"/>
                  </a:moveTo>
                  <a:cubicBezTo>
                    <a:pt x="150" y="0"/>
                    <a:pt x="0" y="150"/>
                    <a:pt x="0" y="333"/>
                  </a:cubicBezTo>
                  <a:cubicBezTo>
                    <a:pt x="0" y="517"/>
                    <a:pt x="150" y="667"/>
                    <a:pt x="333" y="667"/>
                  </a:cubicBezTo>
                  <a:cubicBezTo>
                    <a:pt x="516" y="667"/>
                    <a:pt x="666" y="517"/>
                    <a:pt x="666" y="333"/>
                  </a:cubicBezTo>
                  <a:cubicBezTo>
                    <a:pt x="666" y="150"/>
                    <a:pt x="51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502" y="27"/>
                    <a:pt x="640" y="165"/>
                    <a:pt x="640" y="333"/>
                  </a:cubicBezTo>
                  <a:cubicBezTo>
                    <a:pt x="640" y="502"/>
                    <a:pt x="502" y="640"/>
                    <a:pt x="333" y="640"/>
                  </a:cubicBezTo>
                  <a:cubicBezTo>
                    <a:pt x="164" y="640"/>
                    <a:pt x="26" y="502"/>
                    <a:pt x="26" y="333"/>
                  </a:cubicBezTo>
                  <a:cubicBezTo>
                    <a:pt x="26" y="165"/>
                    <a:pt x="164" y="27"/>
                    <a:pt x="333" y="27"/>
                  </a:cubicBezTo>
                  <a:close/>
                  <a:moveTo>
                    <a:pt x="333" y="52"/>
                  </a:moveTo>
                  <a:cubicBezTo>
                    <a:pt x="325" y="52"/>
                    <a:pt x="320" y="58"/>
                    <a:pt x="320" y="65"/>
                  </a:cubicBezTo>
                  <a:lnTo>
                    <a:pt x="320" y="96"/>
                  </a:lnTo>
                  <a:cubicBezTo>
                    <a:pt x="319" y="114"/>
                    <a:pt x="347" y="114"/>
                    <a:pt x="346" y="96"/>
                  </a:cubicBezTo>
                  <a:lnTo>
                    <a:pt x="346" y="65"/>
                  </a:lnTo>
                  <a:cubicBezTo>
                    <a:pt x="346" y="58"/>
                    <a:pt x="340" y="52"/>
                    <a:pt x="333" y="52"/>
                  </a:cubicBezTo>
                  <a:close/>
                  <a:moveTo>
                    <a:pt x="197" y="88"/>
                  </a:moveTo>
                  <a:cubicBezTo>
                    <a:pt x="187" y="88"/>
                    <a:pt x="181" y="100"/>
                    <a:pt x="187" y="108"/>
                  </a:cubicBezTo>
                  <a:lnTo>
                    <a:pt x="203" y="135"/>
                  </a:lnTo>
                  <a:cubicBezTo>
                    <a:pt x="212" y="150"/>
                    <a:pt x="235" y="137"/>
                    <a:pt x="226" y="121"/>
                  </a:cubicBezTo>
                  <a:lnTo>
                    <a:pt x="210" y="95"/>
                  </a:lnTo>
                  <a:cubicBezTo>
                    <a:pt x="206" y="89"/>
                    <a:pt x="202" y="88"/>
                    <a:pt x="197" y="88"/>
                  </a:cubicBezTo>
                  <a:close/>
                  <a:moveTo>
                    <a:pt x="468" y="88"/>
                  </a:moveTo>
                  <a:cubicBezTo>
                    <a:pt x="463" y="88"/>
                    <a:pt x="459" y="90"/>
                    <a:pt x="456" y="95"/>
                  </a:cubicBezTo>
                  <a:lnTo>
                    <a:pt x="440" y="121"/>
                  </a:lnTo>
                  <a:cubicBezTo>
                    <a:pt x="431" y="137"/>
                    <a:pt x="454" y="150"/>
                    <a:pt x="463" y="135"/>
                  </a:cubicBezTo>
                  <a:lnTo>
                    <a:pt x="479" y="108"/>
                  </a:lnTo>
                  <a:cubicBezTo>
                    <a:pt x="484" y="99"/>
                    <a:pt x="478" y="88"/>
                    <a:pt x="468" y="88"/>
                  </a:cubicBezTo>
                  <a:close/>
                  <a:moveTo>
                    <a:pt x="100" y="185"/>
                  </a:moveTo>
                  <a:cubicBezTo>
                    <a:pt x="87" y="186"/>
                    <a:pt x="83" y="203"/>
                    <a:pt x="94" y="210"/>
                  </a:cubicBezTo>
                  <a:lnTo>
                    <a:pt x="121" y="226"/>
                  </a:lnTo>
                  <a:cubicBezTo>
                    <a:pt x="136" y="236"/>
                    <a:pt x="150" y="212"/>
                    <a:pt x="134" y="203"/>
                  </a:cubicBezTo>
                  <a:lnTo>
                    <a:pt x="108" y="187"/>
                  </a:lnTo>
                  <a:cubicBezTo>
                    <a:pt x="106" y="186"/>
                    <a:pt x="103" y="185"/>
                    <a:pt x="100" y="185"/>
                  </a:cubicBezTo>
                  <a:close/>
                  <a:moveTo>
                    <a:pt x="556" y="192"/>
                  </a:moveTo>
                  <a:cubicBezTo>
                    <a:pt x="554" y="192"/>
                    <a:pt x="552" y="192"/>
                    <a:pt x="550" y="193"/>
                  </a:cubicBezTo>
                  <a:lnTo>
                    <a:pt x="354" y="284"/>
                  </a:lnTo>
                  <a:cubicBezTo>
                    <a:pt x="347" y="282"/>
                    <a:pt x="340" y="280"/>
                    <a:pt x="333" y="280"/>
                  </a:cubicBezTo>
                  <a:cubicBezTo>
                    <a:pt x="303" y="280"/>
                    <a:pt x="280" y="304"/>
                    <a:pt x="280" y="333"/>
                  </a:cubicBezTo>
                  <a:cubicBezTo>
                    <a:pt x="280" y="363"/>
                    <a:pt x="303" y="387"/>
                    <a:pt x="333" y="387"/>
                  </a:cubicBezTo>
                  <a:cubicBezTo>
                    <a:pt x="360" y="387"/>
                    <a:pt x="383" y="366"/>
                    <a:pt x="386" y="339"/>
                  </a:cubicBezTo>
                  <a:lnTo>
                    <a:pt x="563" y="216"/>
                  </a:lnTo>
                  <a:cubicBezTo>
                    <a:pt x="574" y="209"/>
                    <a:pt x="569" y="192"/>
                    <a:pt x="556" y="192"/>
                  </a:cubicBezTo>
                  <a:close/>
                  <a:moveTo>
                    <a:pt x="421" y="282"/>
                  </a:moveTo>
                  <a:lnTo>
                    <a:pt x="381" y="310"/>
                  </a:lnTo>
                  <a:cubicBezTo>
                    <a:pt x="380" y="308"/>
                    <a:pt x="378" y="305"/>
                    <a:pt x="377" y="303"/>
                  </a:cubicBezTo>
                  <a:lnTo>
                    <a:pt x="421" y="282"/>
                  </a:lnTo>
                  <a:close/>
                  <a:moveTo>
                    <a:pt x="333" y="307"/>
                  </a:moveTo>
                  <a:cubicBezTo>
                    <a:pt x="349" y="307"/>
                    <a:pt x="360" y="318"/>
                    <a:pt x="360" y="333"/>
                  </a:cubicBezTo>
                  <a:cubicBezTo>
                    <a:pt x="360" y="349"/>
                    <a:pt x="349" y="360"/>
                    <a:pt x="333" y="360"/>
                  </a:cubicBezTo>
                  <a:cubicBezTo>
                    <a:pt x="317" y="360"/>
                    <a:pt x="306" y="349"/>
                    <a:pt x="306" y="333"/>
                  </a:cubicBezTo>
                  <a:cubicBezTo>
                    <a:pt x="306" y="318"/>
                    <a:pt x="317" y="307"/>
                    <a:pt x="333" y="307"/>
                  </a:cubicBezTo>
                  <a:close/>
                  <a:moveTo>
                    <a:pt x="65" y="320"/>
                  </a:moveTo>
                  <a:cubicBezTo>
                    <a:pt x="47" y="320"/>
                    <a:pt x="47" y="347"/>
                    <a:pt x="65" y="347"/>
                  </a:cubicBezTo>
                  <a:lnTo>
                    <a:pt x="96" y="347"/>
                  </a:lnTo>
                  <a:cubicBezTo>
                    <a:pt x="114" y="347"/>
                    <a:pt x="114" y="320"/>
                    <a:pt x="96" y="320"/>
                  </a:cubicBezTo>
                  <a:lnTo>
                    <a:pt x="65" y="320"/>
                  </a:lnTo>
                  <a:close/>
                  <a:moveTo>
                    <a:pt x="570" y="320"/>
                  </a:moveTo>
                  <a:cubicBezTo>
                    <a:pt x="552" y="320"/>
                    <a:pt x="552" y="347"/>
                    <a:pt x="570" y="347"/>
                  </a:cubicBezTo>
                  <a:lnTo>
                    <a:pt x="601" y="347"/>
                  </a:lnTo>
                  <a:cubicBezTo>
                    <a:pt x="619" y="347"/>
                    <a:pt x="619" y="320"/>
                    <a:pt x="601" y="320"/>
                  </a:cubicBezTo>
                  <a:lnTo>
                    <a:pt x="570" y="320"/>
                  </a:lnTo>
                  <a:close/>
                  <a:moveTo>
                    <a:pt x="128" y="439"/>
                  </a:moveTo>
                  <a:cubicBezTo>
                    <a:pt x="125" y="439"/>
                    <a:pt x="123" y="439"/>
                    <a:pt x="121" y="441"/>
                  </a:cubicBezTo>
                  <a:lnTo>
                    <a:pt x="94" y="457"/>
                  </a:lnTo>
                  <a:cubicBezTo>
                    <a:pt x="79" y="466"/>
                    <a:pt x="93" y="489"/>
                    <a:pt x="108" y="479"/>
                  </a:cubicBezTo>
                  <a:lnTo>
                    <a:pt x="134" y="463"/>
                  </a:lnTo>
                  <a:cubicBezTo>
                    <a:pt x="146" y="457"/>
                    <a:pt x="142" y="439"/>
                    <a:pt x="128" y="439"/>
                  </a:cubicBezTo>
                  <a:close/>
                  <a:moveTo>
                    <a:pt x="538" y="439"/>
                  </a:moveTo>
                  <a:cubicBezTo>
                    <a:pt x="524" y="439"/>
                    <a:pt x="520" y="457"/>
                    <a:pt x="531" y="463"/>
                  </a:cubicBezTo>
                  <a:lnTo>
                    <a:pt x="558" y="479"/>
                  </a:lnTo>
                  <a:cubicBezTo>
                    <a:pt x="573" y="489"/>
                    <a:pt x="587" y="466"/>
                    <a:pt x="572" y="457"/>
                  </a:cubicBezTo>
                  <a:lnTo>
                    <a:pt x="545" y="441"/>
                  </a:lnTo>
                  <a:cubicBezTo>
                    <a:pt x="543" y="439"/>
                    <a:pt x="540" y="438"/>
                    <a:pt x="538" y="439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Item">
              <a:extLst>
                <a:ext uri="{FF2B5EF4-FFF2-40B4-BE49-F238E27FC236}">
                  <a16:creationId xmlns:a16="http://schemas.microsoft.com/office/drawing/2014/main" id="{48611678-C5A0-40AF-9C96-390833499472}"/>
                </a:ext>
              </a:extLst>
            </p:cNvPr>
            <p:cNvSpPr/>
            <p:nvPr/>
          </p:nvSpPr>
          <p:spPr>
            <a:xfrm>
              <a:off x="771677" y="1675502"/>
              <a:ext cx="1569833" cy="38247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Sprawy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6" name="Chevron">
              <a:extLst>
                <a:ext uri="{FF2B5EF4-FFF2-40B4-BE49-F238E27FC236}">
                  <a16:creationId xmlns:a16="http://schemas.microsoft.com/office/drawing/2014/main" id="{E9827E74-F89F-4443-830E-7F7C89E0F07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184689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7" name="Item">
              <a:extLst>
                <a:ext uri="{FF2B5EF4-FFF2-40B4-BE49-F238E27FC236}">
                  <a16:creationId xmlns:a16="http://schemas.microsoft.com/office/drawing/2014/main" id="{C3C61B79-EB67-4B9E-8C04-7F3B1DF2C09D}"/>
                </a:ext>
              </a:extLst>
            </p:cNvPr>
            <p:cNvSpPr/>
            <p:nvPr/>
          </p:nvSpPr>
          <p:spPr>
            <a:xfrm>
              <a:off x="771677" y="2054799"/>
              <a:ext cx="1569833" cy="38247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Zamówienia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218" name="Chevron">
              <a:extLst>
                <a:ext uri="{FF2B5EF4-FFF2-40B4-BE49-F238E27FC236}">
                  <a16:creationId xmlns:a16="http://schemas.microsoft.com/office/drawing/2014/main" id="{21605E42-76B3-41A9-8FBA-003DB50354E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0723" y="2224607"/>
              <a:ext cx="73003" cy="41270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  <p:sp>
          <p:nvSpPr>
            <p:cNvPr id="17565" name="Multipe Users">
              <a:extLst>
                <a:ext uri="{FF2B5EF4-FFF2-40B4-BE49-F238E27FC236}">
                  <a16:creationId xmlns:a16="http://schemas.microsoft.com/office/drawing/2014/main" id="{B2D1E656-A8EF-4EC3-8EC2-874F78200F0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0568" y="2168855"/>
              <a:ext cx="163513" cy="138113"/>
            </a:xfrm>
            <a:custGeom>
              <a:avLst/>
              <a:gdLst>
                <a:gd name="T0" fmla="*/ 2147483646 w 669"/>
                <a:gd name="T1" fmla="*/ 2147483646 h 568"/>
                <a:gd name="T2" fmla="*/ 2147483646 w 669"/>
                <a:gd name="T3" fmla="*/ 2147483646 h 568"/>
                <a:gd name="T4" fmla="*/ 2147483646 w 669"/>
                <a:gd name="T5" fmla="*/ 2147483646 h 568"/>
                <a:gd name="T6" fmla="*/ 2147483646 w 669"/>
                <a:gd name="T7" fmla="*/ 2147483646 h 568"/>
                <a:gd name="T8" fmla="*/ 0 w 669"/>
                <a:gd name="T9" fmla="*/ 2147483646 h 568"/>
                <a:gd name="T10" fmla="*/ 2147483646 w 669"/>
                <a:gd name="T11" fmla="*/ 2147483646 h 568"/>
                <a:gd name="T12" fmla="*/ 2147483646 w 669"/>
                <a:gd name="T13" fmla="*/ 2147483646 h 568"/>
                <a:gd name="T14" fmla="*/ 2147483646 w 669"/>
                <a:gd name="T15" fmla="*/ 2147483646 h 568"/>
                <a:gd name="T16" fmla="*/ 2147483646 w 669"/>
                <a:gd name="T17" fmla="*/ 2147483646 h 568"/>
                <a:gd name="T18" fmla="*/ 2147483646 w 669"/>
                <a:gd name="T19" fmla="*/ 2147483646 h 568"/>
                <a:gd name="T20" fmla="*/ 2147483646 w 669"/>
                <a:gd name="T21" fmla="*/ 2147483646 h 568"/>
                <a:gd name="T22" fmla="*/ 2147483646 w 669"/>
                <a:gd name="T23" fmla="*/ 2147483646 h 568"/>
                <a:gd name="T24" fmla="*/ 2147483646 w 669"/>
                <a:gd name="T25" fmla="*/ 0 h 568"/>
                <a:gd name="T26" fmla="*/ 2147483646 w 669"/>
                <a:gd name="T27" fmla="*/ 2147483646 h 568"/>
                <a:gd name="T28" fmla="*/ 2147483646 w 669"/>
                <a:gd name="T29" fmla="*/ 2147483646 h 568"/>
                <a:gd name="T30" fmla="*/ 2147483646 w 669"/>
                <a:gd name="T31" fmla="*/ 2147483646 h 568"/>
                <a:gd name="T32" fmla="*/ 2147483646 w 669"/>
                <a:gd name="T33" fmla="*/ 2147483646 h 568"/>
                <a:gd name="T34" fmla="*/ 2147483646 w 669"/>
                <a:gd name="T35" fmla="*/ 2147483646 h 568"/>
                <a:gd name="T36" fmla="*/ 2147483646 w 669"/>
                <a:gd name="T37" fmla="*/ 2147483646 h 568"/>
                <a:gd name="T38" fmla="*/ 2147483646 w 669"/>
                <a:gd name="T39" fmla="*/ 2147483646 h 568"/>
                <a:gd name="T40" fmla="*/ 2147483646 w 669"/>
                <a:gd name="T41" fmla="*/ 2147483646 h 568"/>
                <a:gd name="T42" fmla="*/ 2147483646 w 669"/>
                <a:gd name="T43" fmla="*/ 2147483646 h 568"/>
                <a:gd name="T44" fmla="*/ 2147483646 w 669"/>
                <a:gd name="T45" fmla="*/ 2147483646 h 568"/>
                <a:gd name="T46" fmla="*/ 2147483646 w 669"/>
                <a:gd name="T47" fmla="*/ 2147483646 h 568"/>
                <a:gd name="T48" fmla="*/ 2147483646 w 669"/>
                <a:gd name="T49" fmla="*/ 2147483646 h 568"/>
                <a:gd name="T50" fmla="*/ 2147483646 w 669"/>
                <a:gd name="T51" fmla="*/ 2147483646 h 568"/>
                <a:gd name="T52" fmla="*/ 2147483646 w 669"/>
                <a:gd name="T53" fmla="*/ 2147483646 h 568"/>
                <a:gd name="T54" fmla="*/ 2147483646 w 669"/>
                <a:gd name="T55" fmla="*/ 2147483646 h 568"/>
                <a:gd name="T56" fmla="*/ 2147483646 w 669"/>
                <a:gd name="T57" fmla="*/ 2147483646 h 568"/>
                <a:gd name="T58" fmla="*/ 2147483646 w 669"/>
                <a:gd name="T59" fmla="*/ 2147483646 h 568"/>
                <a:gd name="T60" fmla="*/ 2147483646 w 669"/>
                <a:gd name="T61" fmla="*/ 2147483646 h 568"/>
                <a:gd name="T62" fmla="*/ 2147483646 w 669"/>
                <a:gd name="T63" fmla="*/ 2147483646 h 568"/>
                <a:gd name="T64" fmla="*/ 2147483646 w 669"/>
                <a:gd name="T65" fmla="*/ 2147483646 h 568"/>
                <a:gd name="T66" fmla="*/ 2147483646 w 669"/>
                <a:gd name="T67" fmla="*/ 2147483646 h 568"/>
                <a:gd name="T68" fmla="*/ 2147483646 w 669"/>
                <a:gd name="T69" fmla="*/ 2147483646 h 568"/>
                <a:gd name="T70" fmla="*/ 2147483646 w 669"/>
                <a:gd name="T71" fmla="*/ 2147483646 h 568"/>
                <a:gd name="T72" fmla="*/ 2147483646 w 669"/>
                <a:gd name="T73" fmla="*/ 2147483646 h 568"/>
                <a:gd name="T74" fmla="*/ 2147483646 w 669"/>
                <a:gd name="T75" fmla="*/ 2147483646 h 568"/>
                <a:gd name="T76" fmla="*/ 2147483646 w 669"/>
                <a:gd name="T77" fmla="*/ 2147483646 h 568"/>
                <a:gd name="T78" fmla="*/ 2147483646 w 669"/>
                <a:gd name="T79" fmla="*/ 2147483646 h 568"/>
                <a:gd name="T80" fmla="*/ 2147483646 w 669"/>
                <a:gd name="T81" fmla="*/ 2147483646 h 568"/>
                <a:gd name="T82" fmla="*/ 2147483646 w 669"/>
                <a:gd name="T83" fmla="*/ 2147483646 h 568"/>
                <a:gd name="T84" fmla="*/ 2147483646 w 669"/>
                <a:gd name="T85" fmla="*/ 2147483646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9" h="568">
                  <a:moveTo>
                    <a:pt x="266" y="0"/>
                  </a:moveTo>
                  <a:cubicBezTo>
                    <a:pt x="204" y="1"/>
                    <a:pt x="164" y="26"/>
                    <a:pt x="147" y="66"/>
                  </a:cubicBezTo>
                  <a:cubicBezTo>
                    <a:pt x="131" y="103"/>
                    <a:pt x="134" y="150"/>
                    <a:pt x="146" y="198"/>
                  </a:cubicBezTo>
                  <a:cubicBezTo>
                    <a:pt x="140" y="206"/>
                    <a:pt x="135" y="216"/>
                    <a:pt x="137" y="231"/>
                  </a:cubicBezTo>
                  <a:cubicBezTo>
                    <a:pt x="138" y="245"/>
                    <a:pt x="144" y="257"/>
                    <a:pt x="150" y="267"/>
                  </a:cubicBezTo>
                  <a:cubicBezTo>
                    <a:pt x="153" y="272"/>
                    <a:pt x="158" y="272"/>
                    <a:pt x="162" y="274"/>
                  </a:cubicBezTo>
                  <a:cubicBezTo>
                    <a:pt x="164" y="288"/>
                    <a:pt x="168" y="302"/>
                    <a:pt x="174" y="314"/>
                  </a:cubicBezTo>
                  <a:cubicBezTo>
                    <a:pt x="178" y="321"/>
                    <a:pt x="181" y="327"/>
                    <a:pt x="185" y="332"/>
                  </a:cubicBezTo>
                  <a:cubicBezTo>
                    <a:pt x="186" y="334"/>
                    <a:pt x="189" y="335"/>
                    <a:pt x="191" y="337"/>
                  </a:cubicBezTo>
                  <a:cubicBezTo>
                    <a:pt x="191" y="354"/>
                    <a:pt x="191" y="367"/>
                    <a:pt x="190" y="385"/>
                  </a:cubicBezTo>
                  <a:cubicBezTo>
                    <a:pt x="185" y="395"/>
                    <a:pt x="175" y="404"/>
                    <a:pt x="159" y="412"/>
                  </a:cubicBezTo>
                  <a:cubicBezTo>
                    <a:pt x="142" y="420"/>
                    <a:pt x="120" y="428"/>
                    <a:pt x="97" y="437"/>
                  </a:cubicBezTo>
                  <a:cubicBezTo>
                    <a:pt x="75" y="447"/>
                    <a:pt x="52" y="459"/>
                    <a:pt x="34" y="477"/>
                  </a:cubicBezTo>
                  <a:cubicBezTo>
                    <a:pt x="16" y="495"/>
                    <a:pt x="3" y="521"/>
                    <a:pt x="1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5" y="554"/>
                  </a:lnTo>
                  <a:cubicBezTo>
                    <a:pt x="533" y="531"/>
                    <a:pt x="526" y="511"/>
                    <a:pt x="516" y="496"/>
                  </a:cubicBezTo>
                  <a:lnTo>
                    <a:pt x="669" y="496"/>
                  </a:lnTo>
                  <a:lnTo>
                    <a:pt x="668" y="482"/>
                  </a:lnTo>
                  <a:cubicBezTo>
                    <a:pt x="666" y="453"/>
                    <a:pt x="655" y="431"/>
                    <a:pt x="640" y="416"/>
                  </a:cubicBezTo>
                  <a:cubicBezTo>
                    <a:pt x="624" y="400"/>
                    <a:pt x="605" y="390"/>
                    <a:pt x="586" y="382"/>
                  </a:cubicBezTo>
                  <a:cubicBezTo>
                    <a:pt x="567" y="374"/>
                    <a:pt x="549" y="367"/>
                    <a:pt x="535" y="360"/>
                  </a:cubicBezTo>
                  <a:cubicBezTo>
                    <a:pt x="521" y="353"/>
                    <a:pt x="513" y="347"/>
                    <a:pt x="510" y="338"/>
                  </a:cubicBezTo>
                  <a:cubicBezTo>
                    <a:pt x="509" y="325"/>
                    <a:pt x="509" y="313"/>
                    <a:pt x="509" y="300"/>
                  </a:cubicBezTo>
                  <a:cubicBezTo>
                    <a:pt x="510" y="299"/>
                    <a:pt x="512" y="297"/>
                    <a:pt x="513" y="296"/>
                  </a:cubicBezTo>
                  <a:cubicBezTo>
                    <a:pt x="517" y="291"/>
                    <a:pt x="520" y="286"/>
                    <a:pt x="522" y="281"/>
                  </a:cubicBezTo>
                  <a:cubicBezTo>
                    <a:pt x="527" y="271"/>
                    <a:pt x="530" y="259"/>
                    <a:pt x="532" y="248"/>
                  </a:cubicBezTo>
                  <a:cubicBezTo>
                    <a:pt x="536" y="246"/>
                    <a:pt x="540" y="245"/>
                    <a:pt x="543" y="242"/>
                  </a:cubicBezTo>
                  <a:cubicBezTo>
                    <a:pt x="548" y="234"/>
                    <a:pt x="552" y="224"/>
                    <a:pt x="554" y="210"/>
                  </a:cubicBezTo>
                  <a:cubicBezTo>
                    <a:pt x="555" y="199"/>
                    <a:pt x="550" y="190"/>
                    <a:pt x="546" y="183"/>
                  </a:cubicBezTo>
                  <a:cubicBezTo>
                    <a:pt x="552" y="164"/>
                    <a:pt x="558" y="136"/>
                    <a:pt x="556" y="107"/>
                  </a:cubicBezTo>
                  <a:cubicBezTo>
                    <a:pt x="555" y="90"/>
                    <a:pt x="551" y="74"/>
                    <a:pt x="541" y="60"/>
                  </a:cubicBezTo>
                  <a:cubicBezTo>
                    <a:pt x="531" y="47"/>
                    <a:pt x="516" y="37"/>
                    <a:pt x="496" y="34"/>
                  </a:cubicBezTo>
                  <a:cubicBezTo>
                    <a:pt x="483" y="20"/>
                    <a:pt x="464" y="13"/>
                    <a:pt x="440" y="13"/>
                  </a:cubicBezTo>
                  <a:cubicBezTo>
                    <a:pt x="407" y="14"/>
                    <a:pt x="382" y="22"/>
                    <a:pt x="364" y="36"/>
                  </a:cubicBezTo>
                  <a:cubicBezTo>
                    <a:pt x="356" y="31"/>
                    <a:pt x="346" y="27"/>
                    <a:pt x="335" y="25"/>
                  </a:cubicBezTo>
                  <a:cubicBezTo>
                    <a:pt x="321" y="7"/>
                    <a:pt x="296" y="0"/>
                    <a:pt x="267" y="0"/>
                  </a:cubicBezTo>
                  <a:lnTo>
                    <a:pt x="266" y="0"/>
                  </a:lnTo>
                  <a:close/>
                  <a:moveTo>
                    <a:pt x="267" y="26"/>
                  </a:moveTo>
                  <a:cubicBezTo>
                    <a:pt x="294" y="26"/>
                    <a:pt x="311" y="34"/>
                    <a:pt x="316" y="43"/>
                  </a:cubicBezTo>
                  <a:lnTo>
                    <a:pt x="319" y="49"/>
                  </a:lnTo>
                  <a:lnTo>
                    <a:pt x="326" y="50"/>
                  </a:lnTo>
                  <a:cubicBezTo>
                    <a:pt x="344" y="52"/>
                    <a:pt x="355" y="60"/>
                    <a:pt x="363" y="70"/>
                  </a:cubicBezTo>
                  <a:cubicBezTo>
                    <a:pt x="370" y="80"/>
                    <a:pt x="374" y="95"/>
                    <a:pt x="375" y="111"/>
                  </a:cubicBezTo>
                  <a:cubicBezTo>
                    <a:pt x="378" y="143"/>
                    <a:pt x="369" y="180"/>
                    <a:pt x="363" y="198"/>
                  </a:cubicBezTo>
                  <a:lnTo>
                    <a:pt x="360" y="208"/>
                  </a:lnTo>
                  <a:lnTo>
                    <a:pt x="369" y="213"/>
                  </a:lnTo>
                  <a:cubicBezTo>
                    <a:pt x="368" y="213"/>
                    <a:pt x="374" y="217"/>
                    <a:pt x="373" y="228"/>
                  </a:cubicBezTo>
                  <a:cubicBezTo>
                    <a:pt x="371" y="241"/>
                    <a:pt x="368" y="248"/>
                    <a:pt x="365" y="251"/>
                  </a:cubicBezTo>
                  <a:cubicBezTo>
                    <a:pt x="363" y="254"/>
                    <a:pt x="362" y="254"/>
                    <a:pt x="361" y="254"/>
                  </a:cubicBezTo>
                  <a:lnTo>
                    <a:pt x="351" y="255"/>
                  </a:lnTo>
                  <a:lnTo>
                    <a:pt x="349" y="266"/>
                  </a:lnTo>
                  <a:cubicBezTo>
                    <a:pt x="348" y="277"/>
                    <a:pt x="343" y="291"/>
                    <a:pt x="338" y="302"/>
                  </a:cubicBezTo>
                  <a:cubicBezTo>
                    <a:pt x="335" y="308"/>
                    <a:pt x="333" y="312"/>
                    <a:pt x="330" y="316"/>
                  </a:cubicBezTo>
                  <a:cubicBezTo>
                    <a:pt x="328" y="319"/>
                    <a:pt x="325" y="321"/>
                    <a:pt x="326" y="320"/>
                  </a:cubicBezTo>
                  <a:lnTo>
                    <a:pt x="319" y="324"/>
                  </a:lnTo>
                  <a:lnTo>
                    <a:pt x="319" y="332"/>
                  </a:lnTo>
                  <a:cubicBezTo>
                    <a:pt x="319" y="351"/>
                    <a:pt x="318" y="367"/>
                    <a:pt x="320" y="389"/>
                  </a:cubicBezTo>
                  <a:lnTo>
                    <a:pt x="321" y="391"/>
                  </a:lnTo>
                  <a:lnTo>
                    <a:pt x="321" y="393"/>
                  </a:lnTo>
                  <a:cubicBezTo>
                    <a:pt x="329" y="413"/>
                    <a:pt x="346" y="426"/>
                    <a:pt x="366" y="436"/>
                  </a:cubicBezTo>
                  <a:cubicBezTo>
                    <a:pt x="385" y="445"/>
                    <a:pt x="407" y="453"/>
                    <a:pt x="428" y="462"/>
                  </a:cubicBezTo>
                  <a:cubicBezTo>
                    <a:pt x="446" y="469"/>
                    <a:pt x="462" y="478"/>
                    <a:pt x="475" y="489"/>
                  </a:cubicBezTo>
                  <a:cubicBezTo>
                    <a:pt x="477" y="492"/>
                    <a:pt x="479" y="494"/>
                    <a:pt x="482" y="495"/>
                  </a:cubicBezTo>
                  <a:cubicBezTo>
                    <a:pt x="482" y="495"/>
                    <a:pt x="482" y="495"/>
                    <a:pt x="483" y="496"/>
                  </a:cubicBezTo>
                  <a:cubicBezTo>
                    <a:pt x="494" y="507"/>
                    <a:pt x="501" y="522"/>
                    <a:pt x="505" y="541"/>
                  </a:cubicBezTo>
                  <a:lnTo>
                    <a:pt x="31" y="541"/>
                  </a:lnTo>
                  <a:cubicBezTo>
                    <a:pt x="35" y="522"/>
                    <a:pt x="42" y="507"/>
                    <a:pt x="53" y="496"/>
                  </a:cubicBezTo>
                  <a:cubicBezTo>
                    <a:pt x="67" y="481"/>
                    <a:pt x="87" y="471"/>
                    <a:pt x="108" y="462"/>
                  </a:cubicBezTo>
                  <a:cubicBezTo>
                    <a:pt x="129" y="453"/>
                    <a:pt x="151" y="445"/>
                    <a:pt x="171" y="436"/>
                  </a:cubicBezTo>
                  <a:cubicBezTo>
                    <a:pt x="190" y="426"/>
                    <a:pt x="208" y="413"/>
                    <a:pt x="215" y="393"/>
                  </a:cubicBezTo>
                  <a:lnTo>
                    <a:pt x="216" y="391"/>
                  </a:lnTo>
                  <a:lnTo>
                    <a:pt x="216" y="389"/>
                  </a:lnTo>
                  <a:cubicBezTo>
                    <a:pt x="218" y="367"/>
                    <a:pt x="217" y="351"/>
                    <a:pt x="217" y="332"/>
                  </a:cubicBezTo>
                  <a:lnTo>
                    <a:pt x="217" y="324"/>
                  </a:lnTo>
                  <a:lnTo>
                    <a:pt x="210" y="320"/>
                  </a:lnTo>
                  <a:cubicBezTo>
                    <a:pt x="211" y="321"/>
                    <a:pt x="209" y="319"/>
                    <a:pt x="206" y="316"/>
                  </a:cubicBezTo>
                  <a:cubicBezTo>
                    <a:pt x="204" y="312"/>
                    <a:pt x="201" y="307"/>
                    <a:pt x="198" y="302"/>
                  </a:cubicBezTo>
                  <a:cubicBezTo>
                    <a:pt x="192" y="291"/>
                    <a:pt x="188" y="277"/>
                    <a:pt x="186" y="266"/>
                  </a:cubicBezTo>
                  <a:lnTo>
                    <a:pt x="185" y="255"/>
                  </a:lnTo>
                  <a:lnTo>
                    <a:pt x="174" y="254"/>
                  </a:lnTo>
                  <a:cubicBezTo>
                    <a:pt x="174" y="254"/>
                    <a:pt x="173" y="254"/>
                    <a:pt x="171" y="251"/>
                  </a:cubicBezTo>
                  <a:cubicBezTo>
                    <a:pt x="168" y="248"/>
                    <a:pt x="165" y="241"/>
                    <a:pt x="163" y="228"/>
                  </a:cubicBezTo>
                  <a:cubicBezTo>
                    <a:pt x="161" y="222"/>
                    <a:pt x="166" y="217"/>
                    <a:pt x="167" y="213"/>
                  </a:cubicBezTo>
                  <a:lnTo>
                    <a:pt x="176" y="208"/>
                  </a:lnTo>
                  <a:lnTo>
                    <a:pt x="173" y="198"/>
                  </a:lnTo>
                  <a:cubicBezTo>
                    <a:pt x="161" y="150"/>
                    <a:pt x="159" y="106"/>
                    <a:pt x="172" y="76"/>
                  </a:cubicBezTo>
                  <a:cubicBezTo>
                    <a:pt x="185" y="46"/>
                    <a:pt x="211" y="27"/>
                    <a:pt x="267" y="26"/>
                  </a:cubicBezTo>
                  <a:close/>
                  <a:moveTo>
                    <a:pt x="440" y="40"/>
                  </a:moveTo>
                  <a:cubicBezTo>
                    <a:pt x="463" y="40"/>
                    <a:pt x="476" y="46"/>
                    <a:pt x="480" y="53"/>
                  </a:cubicBezTo>
                  <a:lnTo>
                    <a:pt x="483" y="58"/>
                  </a:lnTo>
                  <a:lnTo>
                    <a:pt x="490" y="59"/>
                  </a:lnTo>
                  <a:cubicBezTo>
                    <a:pt x="505" y="61"/>
                    <a:pt x="513" y="67"/>
                    <a:pt x="519" y="76"/>
                  </a:cubicBezTo>
                  <a:cubicBezTo>
                    <a:pt x="525" y="84"/>
                    <a:pt x="529" y="96"/>
                    <a:pt x="530" y="109"/>
                  </a:cubicBezTo>
                  <a:cubicBezTo>
                    <a:pt x="532" y="135"/>
                    <a:pt x="524" y="167"/>
                    <a:pt x="519" y="181"/>
                  </a:cubicBezTo>
                  <a:lnTo>
                    <a:pt x="516" y="191"/>
                  </a:lnTo>
                  <a:lnTo>
                    <a:pt x="525" y="197"/>
                  </a:lnTo>
                  <a:cubicBezTo>
                    <a:pt x="524" y="196"/>
                    <a:pt x="528" y="198"/>
                    <a:pt x="527" y="207"/>
                  </a:cubicBezTo>
                  <a:cubicBezTo>
                    <a:pt x="527" y="214"/>
                    <a:pt x="524" y="219"/>
                    <a:pt x="522" y="225"/>
                  </a:cubicBezTo>
                  <a:cubicBezTo>
                    <a:pt x="520" y="227"/>
                    <a:pt x="519" y="227"/>
                    <a:pt x="520" y="227"/>
                  </a:cubicBezTo>
                  <a:lnTo>
                    <a:pt x="509" y="228"/>
                  </a:lnTo>
                  <a:lnTo>
                    <a:pt x="508" y="239"/>
                  </a:lnTo>
                  <a:cubicBezTo>
                    <a:pt x="507" y="248"/>
                    <a:pt x="503" y="260"/>
                    <a:pt x="498" y="269"/>
                  </a:cubicBezTo>
                  <a:cubicBezTo>
                    <a:pt x="496" y="273"/>
                    <a:pt x="494" y="277"/>
                    <a:pt x="492" y="280"/>
                  </a:cubicBezTo>
                  <a:cubicBezTo>
                    <a:pt x="490" y="283"/>
                    <a:pt x="488" y="284"/>
                    <a:pt x="489" y="283"/>
                  </a:cubicBezTo>
                  <a:lnTo>
                    <a:pt x="482" y="287"/>
                  </a:lnTo>
                  <a:lnTo>
                    <a:pt x="482" y="295"/>
                  </a:lnTo>
                  <a:cubicBezTo>
                    <a:pt x="482" y="311"/>
                    <a:pt x="482" y="325"/>
                    <a:pt x="483" y="344"/>
                  </a:cubicBezTo>
                  <a:lnTo>
                    <a:pt x="483" y="345"/>
                  </a:lnTo>
                  <a:lnTo>
                    <a:pt x="484" y="347"/>
                  </a:lnTo>
                  <a:cubicBezTo>
                    <a:pt x="491" y="365"/>
                    <a:pt x="506" y="376"/>
                    <a:pt x="523" y="384"/>
                  </a:cubicBezTo>
                  <a:cubicBezTo>
                    <a:pt x="539" y="392"/>
                    <a:pt x="558" y="399"/>
                    <a:pt x="575" y="406"/>
                  </a:cubicBezTo>
                  <a:cubicBezTo>
                    <a:pt x="593" y="414"/>
                    <a:pt x="609" y="422"/>
                    <a:pt x="621" y="434"/>
                  </a:cubicBezTo>
                  <a:cubicBezTo>
                    <a:pt x="629" y="443"/>
                    <a:pt x="635" y="455"/>
                    <a:pt x="638" y="469"/>
                  </a:cubicBezTo>
                  <a:lnTo>
                    <a:pt x="493" y="469"/>
                  </a:lnTo>
                  <a:cubicBezTo>
                    <a:pt x="477" y="455"/>
                    <a:pt x="458" y="445"/>
                    <a:pt x="439" y="437"/>
                  </a:cubicBezTo>
                  <a:cubicBezTo>
                    <a:pt x="417" y="428"/>
                    <a:pt x="395" y="420"/>
                    <a:pt x="378" y="412"/>
                  </a:cubicBezTo>
                  <a:cubicBezTo>
                    <a:pt x="361" y="404"/>
                    <a:pt x="351" y="395"/>
                    <a:pt x="347" y="385"/>
                  </a:cubicBezTo>
                  <a:cubicBezTo>
                    <a:pt x="345" y="367"/>
                    <a:pt x="346" y="353"/>
                    <a:pt x="346" y="337"/>
                  </a:cubicBezTo>
                  <a:cubicBezTo>
                    <a:pt x="348" y="335"/>
                    <a:pt x="350" y="334"/>
                    <a:pt x="352" y="331"/>
                  </a:cubicBezTo>
                  <a:cubicBezTo>
                    <a:pt x="355" y="326"/>
                    <a:pt x="359" y="320"/>
                    <a:pt x="362" y="314"/>
                  </a:cubicBezTo>
                  <a:cubicBezTo>
                    <a:pt x="368" y="302"/>
                    <a:pt x="372" y="288"/>
                    <a:pt x="374" y="274"/>
                  </a:cubicBezTo>
                  <a:cubicBezTo>
                    <a:pt x="378" y="272"/>
                    <a:pt x="383" y="272"/>
                    <a:pt x="386" y="267"/>
                  </a:cubicBezTo>
                  <a:cubicBezTo>
                    <a:pt x="393" y="259"/>
                    <a:pt x="397" y="247"/>
                    <a:pt x="399" y="231"/>
                  </a:cubicBezTo>
                  <a:cubicBezTo>
                    <a:pt x="401" y="216"/>
                    <a:pt x="396" y="206"/>
                    <a:pt x="390" y="199"/>
                  </a:cubicBezTo>
                  <a:cubicBezTo>
                    <a:pt x="396" y="178"/>
                    <a:pt x="405" y="144"/>
                    <a:pt x="402" y="109"/>
                  </a:cubicBezTo>
                  <a:cubicBezTo>
                    <a:pt x="398" y="88"/>
                    <a:pt x="395" y="68"/>
                    <a:pt x="384" y="54"/>
                  </a:cubicBezTo>
                  <a:cubicBezTo>
                    <a:pt x="397" y="46"/>
                    <a:pt x="415" y="40"/>
                    <a:pt x="440" y="40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567" name="Briefcase">
              <a:extLst>
                <a:ext uri="{FF2B5EF4-FFF2-40B4-BE49-F238E27FC236}">
                  <a16:creationId xmlns:a16="http://schemas.microsoft.com/office/drawing/2014/main" id="{175E7839-EC4F-4C58-899C-2C3B0A7768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831" y="1805790"/>
              <a:ext cx="161925" cy="150813"/>
            </a:xfrm>
            <a:custGeom>
              <a:avLst/>
              <a:gdLst>
                <a:gd name="T0" fmla="*/ 2147483646 w 666"/>
                <a:gd name="T1" fmla="*/ 0 h 613"/>
                <a:gd name="T2" fmla="*/ 2147483646 w 666"/>
                <a:gd name="T3" fmla="*/ 2147483646 h 613"/>
                <a:gd name="T4" fmla="*/ 2147483646 w 666"/>
                <a:gd name="T5" fmla="*/ 2147483646 h 613"/>
                <a:gd name="T6" fmla="*/ 2147483646 w 666"/>
                <a:gd name="T7" fmla="*/ 2147483646 h 613"/>
                <a:gd name="T8" fmla="*/ 0 w 666"/>
                <a:gd name="T9" fmla="*/ 2147483646 h 613"/>
                <a:gd name="T10" fmla="*/ 0 w 666"/>
                <a:gd name="T11" fmla="*/ 2147483646 h 613"/>
                <a:gd name="T12" fmla="*/ 2147483646 w 666"/>
                <a:gd name="T13" fmla="*/ 2147483646 h 613"/>
                <a:gd name="T14" fmla="*/ 2147483646 w 666"/>
                <a:gd name="T15" fmla="*/ 2147483646 h 613"/>
                <a:gd name="T16" fmla="*/ 2147483646 w 666"/>
                <a:gd name="T17" fmla="*/ 2147483646 h 613"/>
                <a:gd name="T18" fmla="*/ 2147483646 w 666"/>
                <a:gd name="T19" fmla="*/ 2147483646 h 613"/>
                <a:gd name="T20" fmla="*/ 2147483646 w 666"/>
                <a:gd name="T21" fmla="*/ 2147483646 h 613"/>
                <a:gd name="T22" fmla="*/ 2147483646 w 666"/>
                <a:gd name="T23" fmla="*/ 2147483646 h 613"/>
                <a:gd name="T24" fmla="*/ 2147483646 w 666"/>
                <a:gd name="T25" fmla="*/ 2147483646 h 613"/>
                <a:gd name="T26" fmla="*/ 2147483646 w 666"/>
                <a:gd name="T27" fmla="*/ 0 h 613"/>
                <a:gd name="T28" fmla="*/ 2147483646 w 666"/>
                <a:gd name="T29" fmla="*/ 2147483646 h 613"/>
                <a:gd name="T30" fmla="*/ 2147483646 w 666"/>
                <a:gd name="T31" fmla="*/ 2147483646 h 613"/>
                <a:gd name="T32" fmla="*/ 2147483646 w 666"/>
                <a:gd name="T33" fmla="*/ 2147483646 h 613"/>
                <a:gd name="T34" fmla="*/ 2147483646 w 666"/>
                <a:gd name="T35" fmla="*/ 2147483646 h 613"/>
                <a:gd name="T36" fmla="*/ 2147483646 w 666"/>
                <a:gd name="T37" fmla="*/ 2147483646 h 613"/>
                <a:gd name="T38" fmla="*/ 2147483646 w 666"/>
                <a:gd name="T39" fmla="*/ 2147483646 h 613"/>
                <a:gd name="T40" fmla="*/ 2147483646 w 666"/>
                <a:gd name="T41" fmla="*/ 2147483646 h 613"/>
                <a:gd name="T42" fmla="*/ 2147483646 w 666"/>
                <a:gd name="T43" fmla="*/ 2147483646 h 613"/>
                <a:gd name="T44" fmla="*/ 2147483646 w 666"/>
                <a:gd name="T45" fmla="*/ 2147483646 h 613"/>
                <a:gd name="T46" fmla="*/ 2147483646 w 666"/>
                <a:gd name="T47" fmla="*/ 2147483646 h 613"/>
                <a:gd name="T48" fmla="*/ 2147483646 w 666"/>
                <a:gd name="T49" fmla="*/ 2147483646 h 613"/>
                <a:gd name="T50" fmla="*/ 2147483646 w 666"/>
                <a:gd name="T51" fmla="*/ 2147483646 h 613"/>
                <a:gd name="T52" fmla="*/ 2147483646 w 666"/>
                <a:gd name="T53" fmla="*/ 2147483646 h 613"/>
                <a:gd name="T54" fmla="*/ 2147483646 w 666"/>
                <a:gd name="T55" fmla="*/ 2147483646 h 613"/>
                <a:gd name="T56" fmla="*/ 2147483646 w 666"/>
                <a:gd name="T57" fmla="*/ 2147483646 h 613"/>
                <a:gd name="T58" fmla="*/ 2147483646 w 666"/>
                <a:gd name="T59" fmla="*/ 2147483646 h 613"/>
                <a:gd name="T60" fmla="*/ 2147483646 w 666"/>
                <a:gd name="T61" fmla="*/ 2147483646 h 613"/>
                <a:gd name="T62" fmla="*/ 2147483646 w 666"/>
                <a:gd name="T63" fmla="*/ 2147483646 h 613"/>
                <a:gd name="T64" fmla="*/ 2147483646 w 666"/>
                <a:gd name="T65" fmla="*/ 2147483646 h 613"/>
                <a:gd name="T66" fmla="*/ 2147483646 w 666"/>
                <a:gd name="T67" fmla="*/ 2147483646 h 613"/>
                <a:gd name="T68" fmla="*/ 2147483646 w 666"/>
                <a:gd name="T69" fmla="*/ 2147483646 h 613"/>
                <a:gd name="T70" fmla="*/ 2147483646 w 666"/>
                <a:gd name="T71" fmla="*/ 2147483646 h 613"/>
                <a:gd name="T72" fmla="*/ 2147483646 w 666"/>
                <a:gd name="T73" fmla="*/ 2147483646 h 613"/>
                <a:gd name="T74" fmla="*/ 2147483646 w 666"/>
                <a:gd name="T75" fmla="*/ 2147483646 h 613"/>
                <a:gd name="T76" fmla="*/ 2147483646 w 666"/>
                <a:gd name="T77" fmla="*/ 2147483646 h 613"/>
                <a:gd name="T78" fmla="*/ 2147483646 w 666"/>
                <a:gd name="T79" fmla="*/ 2147483646 h 613"/>
                <a:gd name="T80" fmla="*/ 2147483646 w 666"/>
                <a:gd name="T81" fmla="*/ 2147483646 h 613"/>
                <a:gd name="T82" fmla="*/ 2147483646 w 666"/>
                <a:gd name="T83" fmla="*/ 2147483646 h 613"/>
                <a:gd name="T84" fmla="*/ 2147483646 w 666"/>
                <a:gd name="T85" fmla="*/ 2147483646 h 613"/>
                <a:gd name="T86" fmla="*/ 2147483646 w 666"/>
                <a:gd name="T87" fmla="*/ 2147483646 h 613"/>
                <a:gd name="T88" fmla="*/ 2147483646 w 666"/>
                <a:gd name="T89" fmla="*/ 2147483646 h 613"/>
                <a:gd name="T90" fmla="*/ 2147483646 w 666"/>
                <a:gd name="T91" fmla="*/ 2147483646 h 613"/>
                <a:gd name="T92" fmla="*/ 2147483646 w 666"/>
                <a:gd name="T93" fmla="*/ 2147483646 h 613"/>
                <a:gd name="T94" fmla="*/ 2147483646 w 666"/>
                <a:gd name="T95" fmla="*/ 2147483646 h 613"/>
                <a:gd name="T96" fmla="*/ 2147483646 w 666"/>
                <a:gd name="T97" fmla="*/ 2147483646 h 613"/>
                <a:gd name="T98" fmla="*/ 2147483646 w 666"/>
                <a:gd name="T99" fmla="*/ 2147483646 h 613"/>
                <a:gd name="T100" fmla="*/ 2147483646 w 666"/>
                <a:gd name="T101" fmla="*/ 2147483646 h 613"/>
                <a:gd name="T102" fmla="*/ 2147483646 w 666"/>
                <a:gd name="T103" fmla="*/ 2147483646 h 613"/>
                <a:gd name="T104" fmla="*/ 2147483646 w 666"/>
                <a:gd name="T105" fmla="*/ 2147483646 h 613"/>
                <a:gd name="T106" fmla="*/ 2147483646 w 666"/>
                <a:gd name="T107" fmla="*/ 2147483646 h 613"/>
                <a:gd name="T108" fmla="*/ 2147483646 w 666"/>
                <a:gd name="T109" fmla="*/ 2147483646 h 6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6" h="613">
                  <a:moveTo>
                    <a:pt x="333" y="0"/>
                  </a:moveTo>
                  <a:cubicBezTo>
                    <a:pt x="300" y="0"/>
                    <a:pt x="271" y="10"/>
                    <a:pt x="249" y="26"/>
                  </a:cubicBezTo>
                  <a:cubicBezTo>
                    <a:pt x="231" y="40"/>
                    <a:pt x="218" y="59"/>
                    <a:pt x="214" y="80"/>
                  </a:cubicBezTo>
                  <a:lnTo>
                    <a:pt x="40" y="80"/>
                  </a:lnTo>
                  <a:cubicBezTo>
                    <a:pt x="18" y="80"/>
                    <a:pt x="0" y="98"/>
                    <a:pt x="0" y="120"/>
                  </a:cubicBezTo>
                  <a:lnTo>
                    <a:pt x="0" y="573"/>
                  </a:lnTo>
                  <a:cubicBezTo>
                    <a:pt x="0" y="595"/>
                    <a:pt x="18" y="613"/>
                    <a:pt x="40" y="613"/>
                  </a:cubicBezTo>
                  <a:lnTo>
                    <a:pt x="626" y="613"/>
                  </a:lnTo>
                  <a:cubicBezTo>
                    <a:pt x="648" y="613"/>
                    <a:pt x="666" y="595"/>
                    <a:pt x="666" y="573"/>
                  </a:cubicBezTo>
                  <a:lnTo>
                    <a:pt x="666" y="120"/>
                  </a:lnTo>
                  <a:cubicBezTo>
                    <a:pt x="666" y="98"/>
                    <a:pt x="648" y="80"/>
                    <a:pt x="626" y="80"/>
                  </a:cubicBezTo>
                  <a:lnTo>
                    <a:pt x="452" y="80"/>
                  </a:lnTo>
                  <a:cubicBezTo>
                    <a:pt x="448" y="59"/>
                    <a:pt x="435" y="40"/>
                    <a:pt x="417" y="26"/>
                  </a:cubicBezTo>
                  <a:cubicBezTo>
                    <a:pt x="396" y="10"/>
                    <a:pt x="366" y="0"/>
                    <a:pt x="333" y="0"/>
                  </a:cubicBezTo>
                  <a:close/>
                  <a:moveTo>
                    <a:pt x="333" y="27"/>
                  </a:moveTo>
                  <a:cubicBezTo>
                    <a:pt x="361" y="27"/>
                    <a:pt x="385" y="35"/>
                    <a:pt x="401" y="48"/>
                  </a:cubicBezTo>
                  <a:cubicBezTo>
                    <a:pt x="413" y="57"/>
                    <a:pt x="421" y="68"/>
                    <a:pt x="425" y="80"/>
                  </a:cubicBezTo>
                  <a:lnTo>
                    <a:pt x="242" y="80"/>
                  </a:lnTo>
                  <a:cubicBezTo>
                    <a:pt x="245" y="68"/>
                    <a:pt x="253" y="57"/>
                    <a:pt x="265" y="48"/>
                  </a:cubicBezTo>
                  <a:cubicBezTo>
                    <a:pt x="282" y="35"/>
                    <a:pt x="305" y="27"/>
                    <a:pt x="333" y="27"/>
                  </a:cubicBezTo>
                  <a:close/>
                  <a:moveTo>
                    <a:pt x="40" y="107"/>
                  </a:moveTo>
                  <a:cubicBezTo>
                    <a:pt x="236" y="107"/>
                    <a:pt x="431" y="107"/>
                    <a:pt x="626" y="107"/>
                  </a:cubicBezTo>
                  <a:cubicBezTo>
                    <a:pt x="634" y="107"/>
                    <a:pt x="640" y="113"/>
                    <a:pt x="640" y="120"/>
                  </a:cubicBezTo>
                  <a:lnTo>
                    <a:pt x="640" y="347"/>
                  </a:lnTo>
                  <a:cubicBezTo>
                    <a:pt x="640" y="354"/>
                    <a:pt x="634" y="360"/>
                    <a:pt x="626" y="360"/>
                  </a:cubicBezTo>
                  <a:lnTo>
                    <a:pt x="400" y="360"/>
                  </a:lnTo>
                  <a:cubicBezTo>
                    <a:pt x="400" y="338"/>
                    <a:pt x="382" y="320"/>
                    <a:pt x="360" y="320"/>
                  </a:cubicBezTo>
                  <a:lnTo>
                    <a:pt x="306" y="320"/>
                  </a:lnTo>
                  <a:cubicBezTo>
                    <a:pt x="285" y="320"/>
                    <a:pt x="266" y="338"/>
                    <a:pt x="266" y="360"/>
                  </a:cubicBezTo>
                  <a:lnTo>
                    <a:pt x="40" y="360"/>
                  </a:lnTo>
                  <a:cubicBezTo>
                    <a:pt x="32" y="360"/>
                    <a:pt x="26" y="354"/>
                    <a:pt x="26" y="347"/>
                  </a:cubicBezTo>
                  <a:lnTo>
                    <a:pt x="26" y="120"/>
                  </a:lnTo>
                  <a:cubicBezTo>
                    <a:pt x="26" y="113"/>
                    <a:pt x="32" y="107"/>
                    <a:pt x="40" y="107"/>
                  </a:cubicBezTo>
                  <a:close/>
                  <a:moveTo>
                    <a:pt x="306" y="347"/>
                  </a:moveTo>
                  <a:lnTo>
                    <a:pt x="360" y="347"/>
                  </a:lnTo>
                  <a:cubicBezTo>
                    <a:pt x="367" y="347"/>
                    <a:pt x="373" y="353"/>
                    <a:pt x="373" y="360"/>
                  </a:cubicBezTo>
                  <a:cubicBezTo>
                    <a:pt x="373" y="369"/>
                    <a:pt x="373" y="378"/>
                    <a:pt x="373" y="387"/>
                  </a:cubicBezTo>
                  <a:cubicBezTo>
                    <a:pt x="373" y="394"/>
                    <a:pt x="367" y="400"/>
                    <a:pt x="360" y="400"/>
                  </a:cubicBezTo>
                  <a:lnTo>
                    <a:pt x="306" y="400"/>
                  </a:lnTo>
                  <a:cubicBezTo>
                    <a:pt x="299" y="400"/>
                    <a:pt x="293" y="394"/>
                    <a:pt x="293" y="387"/>
                  </a:cubicBezTo>
                  <a:cubicBezTo>
                    <a:pt x="293" y="378"/>
                    <a:pt x="293" y="369"/>
                    <a:pt x="293" y="360"/>
                  </a:cubicBezTo>
                  <a:cubicBezTo>
                    <a:pt x="293" y="353"/>
                    <a:pt x="299" y="347"/>
                    <a:pt x="306" y="347"/>
                  </a:cubicBezTo>
                  <a:close/>
                  <a:moveTo>
                    <a:pt x="26" y="384"/>
                  </a:moveTo>
                  <a:cubicBezTo>
                    <a:pt x="31" y="386"/>
                    <a:pt x="35" y="387"/>
                    <a:pt x="40" y="387"/>
                  </a:cubicBezTo>
                  <a:lnTo>
                    <a:pt x="266" y="387"/>
                  </a:lnTo>
                  <a:cubicBezTo>
                    <a:pt x="266" y="409"/>
                    <a:pt x="285" y="427"/>
                    <a:pt x="306" y="427"/>
                  </a:cubicBezTo>
                  <a:lnTo>
                    <a:pt x="360" y="427"/>
                  </a:lnTo>
                  <a:cubicBezTo>
                    <a:pt x="382" y="427"/>
                    <a:pt x="400" y="409"/>
                    <a:pt x="400" y="387"/>
                  </a:cubicBezTo>
                  <a:lnTo>
                    <a:pt x="626" y="387"/>
                  </a:lnTo>
                  <a:cubicBezTo>
                    <a:pt x="631" y="387"/>
                    <a:pt x="636" y="386"/>
                    <a:pt x="640" y="384"/>
                  </a:cubicBezTo>
                  <a:lnTo>
                    <a:pt x="640" y="573"/>
                  </a:lnTo>
                  <a:cubicBezTo>
                    <a:pt x="640" y="581"/>
                    <a:pt x="634" y="587"/>
                    <a:pt x="626" y="587"/>
                  </a:cubicBezTo>
                  <a:lnTo>
                    <a:pt x="40" y="587"/>
                  </a:lnTo>
                  <a:cubicBezTo>
                    <a:pt x="32" y="587"/>
                    <a:pt x="26" y="581"/>
                    <a:pt x="26" y="573"/>
                  </a:cubicBezTo>
                  <a:lnTo>
                    <a:pt x="26" y="38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418" name="Grupa 239">
            <a:extLst>
              <a:ext uri="{FF2B5EF4-FFF2-40B4-BE49-F238E27FC236}">
                <a16:creationId xmlns:a16="http://schemas.microsoft.com/office/drawing/2014/main" id="{81124AFA-74B6-464E-B2CC-81375825AA7B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7804679" cy="533884"/>
            <a:chOff x="433394" y="99346"/>
            <a:chExt cx="5949704" cy="533914"/>
          </a:xfrm>
        </p:grpSpPr>
        <p:sp>
          <p:nvSpPr>
            <p:cNvPr id="17549" name="Header">
              <a:extLst>
                <a:ext uri="{FF2B5EF4-FFF2-40B4-BE49-F238E27FC236}">
                  <a16:creationId xmlns:a16="http://schemas.microsoft.com/office/drawing/2014/main" id="{C043DFD0-8261-4F0F-908C-66951D0AD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3" y="343934"/>
              <a:ext cx="5925895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ARCHIWUM – LISTA ZAMÓWIEŃ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608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7419" name="Dashboard">
            <a:extLst>
              <a:ext uri="{FF2B5EF4-FFF2-40B4-BE49-F238E27FC236}">
                <a16:creationId xmlns:a16="http://schemas.microsoft.com/office/drawing/2014/main" id="{F922B96A-4695-43AD-BD6D-7D5C660373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387475"/>
            <a:ext cx="446088" cy="442913"/>
          </a:xfrm>
          <a:custGeom>
            <a:avLst/>
            <a:gdLst>
              <a:gd name="T0" fmla="*/ 0 w 666"/>
              <a:gd name="T1" fmla="*/ 2147483646 h 667"/>
              <a:gd name="T2" fmla="*/ 2147483646 w 666"/>
              <a:gd name="T3" fmla="*/ 2147483646 h 667"/>
              <a:gd name="T4" fmla="*/ 2147483646 w 666"/>
              <a:gd name="T5" fmla="*/ 2147483646 h 667"/>
              <a:gd name="T6" fmla="*/ 2147483646 w 666"/>
              <a:gd name="T7" fmla="*/ 2147483646 h 667"/>
              <a:gd name="T8" fmla="*/ 2147483646 w 666"/>
              <a:gd name="T9" fmla="*/ 2147483646 h 667"/>
              <a:gd name="T10" fmla="*/ 2147483646 w 666"/>
              <a:gd name="T11" fmla="*/ 2147483646 h 667"/>
              <a:gd name="T12" fmla="*/ 2147483646 w 666"/>
              <a:gd name="T13" fmla="*/ 2147483646 h 667"/>
              <a:gd name="T14" fmla="*/ 2147483646 w 666"/>
              <a:gd name="T15" fmla="*/ 2147483646 h 667"/>
              <a:gd name="T16" fmla="*/ 2147483646 w 666"/>
              <a:gd name="T17" fmla="*/ 2147483646 h 667"/>
              <a:gd name="T18" fmla="*/ 2147483646 w 666"/>
              <a:gd name="T19" fmla="*/ 2147483646 h 667"/>
              <a:gd name="T20" fmla="*/ 2147483646 w 666"/>
              <a:gd name="T21" fmla="*/ 2147483646 h 667"/>
              <a:gd name="T22" fmla="*/ 2147483646 w 666"/>
              <a:gd name="T23" fmla="*/ 2147483646 h 667"/>
              <a:gd name="T24" fmla="*/ 2147483646 w 666"/>
              <a:gd name="T25" fmla="*/ 2147483646 h 667"/>
              <a:gd name="T26" fmla="*/ 2147483646 w 666"/>
              <a:gd name="T27" fmla="*/ 2147483646 h 667"/>
              <a:gd name="T28" fmla="*/ 2147483646 w 666"/>
              <a:gd name="T29" fmla="*/ 2147483646 h 667"/>
              <a:gd name="T30" fmla="*/ 2147483646 w 666"/>
              <a:gd name="T31" fmla="*/ 2147483646 h 667"/>
              <a:gd name="T32" fmla="*/ 2147483646 w 666"/>
              <a:gd name="T33" fmla="*/ 2147483646 h 667"/>
              <a:gd name="T34" fmla="*/ 2147483646 w 666"/>
              <a:gd name="T35" fmla="*/ 2147483646 h 667"/>
              <a:gd name="T36" fmla="*/ 2147483646 w 666"/>
              <a:gd name="T37" fmla="*/ 2147483646 h 667"/>
              <a:gd name="T38" fmla="*/ 2147483646 w 666"/>
              <a:gd name="T39" fmla="*/ 2147483646 h 667"/>
              <a:gd name="T40" fmla="*/ 2147483646 w 666"/>
              <a:gd name="T41" fmla="*/ 2147483646 h 667"/>
              <a:gd name="T42" fmla="*/ 2147483646 w 666"/>
              <a:gd name="T43" fmla="*/ 2147483646 h 667"/>
              <a:gd name="T44" fmla="*/ 2147483646 w 666"/>
              <a:gd name="T45" fmla="*/ 2147483646 h 667"/>
              <a:gd name="T46" fmla="*/ 2147483646 w 666"/>
              <a:gd name="T47" fmla="*/ 2147483646 h 667"/>
              <a:gd name="T48" fmla="*/ 2147483646 w 666"/>
              <a:gd name="T49" fmla="*/ 2147483646 h 667"/>
              <a:gd name="T50" fmla="*/ 2147483646 w 666"/>
              <a:gd name="T51" fmla="*/ 2147483646 h 667"/>
              <a:gd name="T52" fmla="*/ 2147483646 w 666"/>
              <a:gd name="T53" fmla="*/ 2147483646 h 667"/>
              <a:gd name="T54" fmla="*/ 2147483646 w 666"/>
              <a:gd name="T55" fmla="*/ 2147483646 h 667"/>
              <a:gd name="T56" fmla="*/ 2147483646 w 666"/>
              <a:gd name="T57" fmla="*/ 2147483646 h 667"/>
              <a:gd name="T58" fmla="*/ 2147483646 w 666"/>
              <a:gd name="T59" fmla="*/ 2147483646 h 667"/>
              <a:gd name="T60" fmla="*/ 2147483646 w 666"/>
              <a:gd name="T61" fmla="*/ 2147483646 h 667"/>
              <a:gd name="T62" fmla="*/ 2147483646 w 666"/>
              <a:gd name="T63" fmla="*/ 2147483646 h 667"/>
              <a:gd name="T64" fmla="*/ 2147483646 w 666"/>
              <a:gd name="T65" fmla="*/ 2147483646 h 667"/>
              <a:gd name="T66" fmla="*/ 2147483646 w 666"/>
              <a:gd name="T67" fmla="*/ 2147483646 h 667"/>
              <a:gd name="T68" fmla="*/ 2147483646 w 666"/>
              <a:gd name="T69" fmla="*/ 2147483646 h 667"/>
              <a:gd name="T70" fmla="*/ 2147483646 w 666"/>
              <a:gd name="T71" fmla="*/ 2147483646 h 667"/>
              <a:gd name="T72" fmla="*/ 2147483646 w 666"/>
              <a:gd name="T73" fmla="*/ 2147483646 h 6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66" h="667">
                <a:moveTo>
                  <a:pt x="333" y="0"/>
                </a:moveTo>
                <a:cubicBezTo>
                  <a:pt x="150" y="0"/>
                  <a:pt x="0" y="150"/>
                  <a:pt x="0" y="333"/>
                </a:cubicBezTo>
                <a:cubicBezTo>
                  <a:pt x="0" y="517"/>
                  <a:pt x="150" y="667"/>
                  <a:pt x="333" y="667"/>
                </a:cubicBezTo>
                <a:cubicBezTo>
                  <a:pt x="516" y="667"/>
                  <a:pt x="666" y="517"/>
                  <a:pt x="666" y="333"/>
                </a:cubicBezTo>
                <a:cubicBezTo>
                  <a:pt x="666" y="150"/>
                  <a:pt x="516" y="0"/>
                  <a:pt x="333" y="0"/>
                </a:cubicBezTo>
                <a:close/>
                <a:moveTo>
                  <a:pt x="333" y="27"/>
                </a:moveTo>
                <a:cubicBezTo>
                  <a:pt x="502" y="27"/>
                  <a:pt x="640" y="165"/>
                  <a:pt x="640" y="333"/>
                </a:cubicBezTo>
                <a:cubicBezTo>
                  <a:pt x="640" y="502"/>
                  <a:pt x="502" y="640"/>
                  <a:pt x="333" y="640"/>
                </a:cubicBezTo>
                <a:cubicBezTo>
                  <a:pt x="164" y="640"/>
                  <a:pt x="26" y="502"/>
                  <a:pt x="26" y="333"/>
                </a:cubicBezTo>
                <a:cubicBezTo>
                  <a:pt x="26" y="165"/>
                  <a:pt x="164" y="27"/>
                  <a:pt x="333" y="27"/>
                </a:cubicBezTo>
                <a:close/>
                <a:moveTo>
                  <a:pt x="333" y="52"/>
                </a:moveTo>
                <a:cubicBezTo>
                  <a:pt x="325" y="52"/>
                  <a:pt x="320" y="58"/>
                  <a:pt x="320" y="65"/>
                </a:cubicBezTo>
                <a:lnTo>
                  <a:pt x="320" y="96"/>
                </a:lnTo>
                <a:cubicBezTo>
                  <a:pt x="319" y="114"/>
                  <a:pt x="347" y="114"/>
                  <a:pt x="346" y="96"/>
                </a:cubicBezTo>
                <a:lnTo>
                  <a:pt x="346" y="65"/>
                </a:lnTo>
                <a:cubicBezTo>
                  <a:pt x="346" y="58"/>
                  <a:pt x="340" y="52"/>
                  <a:pt x="333" y="52"/>
                </a:cubicBezTo>
                <a:close/>
                <a:moveTo>
                  <a:pt x="197" y="88"/>
                </a:moveTo>
                <a:cubicBezTo>
                  <a:pt x="187" y="88"/>
                  <a:pt x="181" y="100"/>
                  <a:pt x="187" y="108"/>
                </a:cubicBezTo>
                <a:lnTo>
                  <a:pt x="203" y="135"/>
                </a:lnTo>
                <a:cubicBezTo>
                  <a:pt x="212" y="150"/>
                  <a:pt x="235" y="137"/>
                  <a:pt x="226" y="121"/>
                </a:cubicBezTo>
                <a:lnTo>
                  <a:pt x="210" y="95"/>
                </a:lnTo>
                <a:cubicBezTo>
                  <a:pt x="206" y="89"/>
                  <a:pt x="202" y="88"/>
                  <a:pt x="197" y="88"/>
                </a:cubicBezTo>
                <a:close/>
                <a:moveTo>
                  <a:pt x="468" y="88"/>
                </a:moveTo>
                <a:cubicBezTo>
                  <a:pt x="463" y="88"/>
                  <a:pt x="459" y="90"/>
                  <a:pt x="456" y="95"/>
                </a:cubicBezTo>
                <a:lnTo>
                  <a:pt x="440" y="121"/>
                </a:lnTo>
                <a:cubicBezTo>
                  <a:pt x="431" y="137"/>
                  <a:pt x="454" y="150"/>
                  <a:pt x="463" y="135"/>
                </a:cubicBezTo>
                <a:lnTo>
                  <a:pt x="479" y="108"/>
                </a:lnTo>
                <a:cubicBezTo>
                  <a:pt x="484" y="99"/>
                  <a:pt x="478" y="88"/>
                  <a:pt x="468" y="88"/>
                </a:cubicBezTo>
                <a:close/>
                <a:moveTo>
                  <a:pt x="100" y="185"/>
                </a:moveTo>
                <a:cubicBezTo>
                  <a:pt x="87" y="186"/>
                  <a:pt x="83" y="203"/>
                  <a:pt x="94" y="210"/>
                </a:cubicBezTo>
                <a:lnTo>
                  <a:pt x="121" y="226"/>
                </a:lnTo>
                <a:cubicBezTo>
                  <a:pt x="136" y="236"/>
                  <a:pt x="150" y="212"/>
                  <a:pt x="134" y="203"/>
                </a:cubicBezTo>
                <a:lnTo>
                  <a:pt x="108" y="187"/>
                </a:lnTo>
                <a:cubicBezTo>
                  <a:pt x="106" y="186"/>
                  <a:pt x="103" y="185"/>
                  <a:pt x="100" y="185"/>
                </a:cubicBezTo>
                <a:close/>
                <a:moveTo>
                  <a:pt x="556" y="192"/>
                </a:moveTo>
                <a:cubicBezTo>
                  <a:pt x="554" y="192"/>
                  <a:pt x="552" y="192"/>
                  <a:pt x="550" y="193"/>
                </a:cubicBezTo>
                <a:lnTo>
                  <a:pt x="354" y="284"/>
                </a:lnTo>
                <a:cubicBezTo>
                  <a:pt x="347" y="282"/>
                  <a:pt x="340" y="280"/>
                  <a:pt x="333" y="280"/>
                </a:cubicBezTo>
                <a:cubicBezTo>
                  <a:pt x="303" y="280"/>
                  <a:pt x="280" y="304"/>
                  <a:pt x="280" y="333"/>
                </a:cubicBezTo>
                <a:cubicBezTo>
                  <a:pt x="280" y="363"/>
                  <a:pt x="303" y="387"/>
                  <a:pt x="333" y="387"/>
                </a:cubicBezTo>
                <a:cubicBezTo>
                  <a:pt x="360" y="387"/>
                  <a:pt x="383" y="366"/>
                  <a:pt x="386" y="339"/>
                </a:cubicBezTo>
                <a:lnTo>
                  <a:pt x="563" y="216"/>
                </a:lnTo>
                <a:cubicBezTo>
                  <a:pt x="574" y="209"/>
                  <a:pt x="569" y="192"/>
                  <a:pt x="556" y="192"/>
                </a:cubicBezTo>
                <a:close/>
                <a:moveTo>
                  <a:pt x="421" y="282"/>
                </a:moveTo>
                <a:lnTo>
                  <a:pt x="381" y="310"/>
                </a:lnTo>
                <a:cubicBezTo>
                  <a:pt x="380" y="308"/>
                  <a:pt x="378" y="305"/>
                  <a:pt x="377" y="303"/>
                </a:cubicBezTo>
                <a:lnTo>
                  <a:pt x="421" y="282"/>
                </a:lnTo>
                <a:close/>
                <a:moveTo>
                  <a:pt x="333" y="307"/>
                </a:moveTo>
                <a:cubicBezTo>
                  <a:pt x="349" y="307"/>
                  <a:pt x="360" y="318"/>
                  <a:pt x="360" y="333"/>
                </a:cubicBezTo>
                <a:cubicBezTo>
                  <a:pt x="360" y="349"/>
                  <a:pt x="349" y="360"/>
                  <a:pt x="333" y="360"/>
                </a:cubicBezTo>
                <a:cubicBezTo>
                  <a:pt x="317" y="360"/>
                  <a:pt x="306" y="349"/>
                  <a:pt x="306" y="333"/>
                </a:cubicBezTo>
                <a:cubicBezTo>
                  <a:pt x="306" y="318"/>
                  <a:pt x="317" y="307"/>
                  <a:pt x="333" y="307"/>
                </a:cubicBezTo>
                <a:close/>
                <a:moveTo>
                  <a:pt x="65" y="320"/>
                </a:moveTo>
                <a:cubicBezTo>
                  <a:pt x="47" y="320"/>
                  <a:pt x="47" y="347"/>
                  <a:pt x="65" y="347"/>
                </a:cubicBezTo>
                <a:lnTo>
                  <a:pt x="96" y="347"/>
                </a:lnTo>
                <a:cubicBezTo>
                  <a:pt x="114" y="347"/>
                  <a:pt x="114" y="320"/>
                  <a:pt x="96" y="320"/>
                </a:cubicBezTo>
                <a:lnTo>
                  <a:pt x="65" y="320"/>
                </a:lnTo>
                <a:close/>
                <a:moveTo>
                  <a:pt x="570" y="320"/>
                </a:moveTo>
                <a:cubicBezTo>
                  <a:pt x="552" y="320"/>
                  <a:pt x="552" y="347"/>
                  <a:pt x="570" y="347"/>
                </a:cubicBezTo>
                <a:lnTo>
                  <a:pt x="601" y="347"/>
                </a:lnTo>
                <a:cubicBezTo>
                  <a:pt x="619" y="347"/>
                  <a:pt x="619" y="320"/>
                  <a:pt x="601" y="320"/>
                </a:cubicBezTo>
                <a:lnTo>
                  <a:pt x="570" y="320"/>
                </a:lnTo>
                <a:close/>
                <a:moveTo>
                  <a:pt x="128" y="439"/>
                </a:moveTo>
                <a:cubicBezTo>
                  <a:pt x="125" y="439"/>
                  <a:pt x="123" y="439"/>
                  <a:pt x="121" y="441"/>
                </a:cubicBezTo>
                <a:lnTo>
                  <a:pt x="94" y="457"/>
                </a:lnTo>
                <a:cubicBezTo>
                  <a:pt x="79" y="466"/>
                  <a:pt x="93" y="489"/>
                  <a:pt x="108" y="479"/>
                </a:cubicBezTo>
                <a:lnTo>
                  <a:pt x="134" y="463"/>
                </a:lnTo>
                <a:cubicBezTo>
                  <a:pt x="146" y="457"/>
                  <a:pt x="142" y="439"/>
                  <a:pt x="128" y="439"/>
                </a:cubicBezTo>
                <a:close/>
                <a:moveTo>
                  <a:pt x="538" y="439"/>
                </a:moveTo>
                <a:cubicBezTo>
                  <a:pt x="524" y="439"/>
                  <a:pt x="520" y="457"/>
                  <a:pt x="531" y="463"/>
                </a:cubicBezTo>
                <a:lnTo>
                  <a:pt x="558" y="479"/>
                </a:lnTo>
                <a:cubicBezTo>
                  <a:pt x="573" y="489"/>
                  <a:pt x="587" y="466"/>
                  <a:pt x="572" y="457"/>
                </a:cubicBezTo>
                <a:lnTo>
                  <a:pt x="545" y="441"/>
                </a:lnTo>
                <a:cubicBezTo>
                  <a:pt x="543" y="439"/>
                  <a:pt x="540" y="438"/>
                  <a:pt x="538" y="439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" name="Button">
            <a:extLst>
              <a:ext uri="{FF2B5EF4-FFF2-40B4-BE49-F238E27FC236}">
                <a16:creationId xmlns:a16="http://schemas.microsoft.com/office/drawing/2014/main" id="{BD697CDE-132D-470C-8338-1DB220AA378A}"/>
              </a:ext>
            </a:extLst>
          </p:cNvPr>
          <p:cNvSpPr/>
          <p:nvPr/>
        </p:nvSpPr>
        <p:spPr>
          <a:xfrm>
            <a:off x="488950" y="6207271"/>
            <a:ext cx="1830917" cy="334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KOMUNIKATOR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Oval">
            <a:extLst>
              <a:ext uri="{FF2B5EF4-FFF2-40B4-BE49-F238E27FC236}">
                <a16:creationId xmlns:a16="http://schemas.microsoft.com/office/drawing/2014/main" id="{887602FD-2F3B-47AF-AE32-F4EDF4DF45EF}"/>
              </a:ext>
            </a:extLst>
          </p:cNvPr>
          <p:cNvSpPr/>
          <p:nvPr/>
        </p:nvSpPr>
        <p:spPr bwMode="auto">
          <a:xfrm>
            <a:off x="1990333" y="6229402"/>
            <a:ext cx="262947" cy="233857"/>
          </a:xfrm>
          <a:prstGeom prst="ellipse">
            <a:avLst/>
          </a:prstGeom>
          <a:solidFill>
            <a:srgbClr val="FF0000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E8AA1154-5877-437C-BD02-0E8F7C6A0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10060"/>
              </p:ext>
            </p:extLst>
          </p:nvPr>
        </p:nvGraphicFramePr>
        <p:xfrm>
          <a:off x="2460625" y="2201333"/>
          <a:ext cx="6244326" cy="1857904"/>
        </p:xfrm>
        <a:graphic>
          <a:graphicData uri="http://schemas.openxmlformats.org/drawingml/2006/table">
            <a:tbl>
              <a:tblPr firstRow="1" bandRow="1"/>
              <a:tblGrid>
                <a:gridCol w="10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652"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Numer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Dotyczy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Osoba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Zamawiający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b="1" noProof="1">
                          <a:solidFill>
                            <a:srgbClr val="5F5F5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lang="en-US" sz="900" b="1" noProof="1">
                        <a:solidFill>
                          <a:srgbClr val="5F5F5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ZAM-4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WSC-10000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Oleg Sawczenko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900" u="none" kern="1200" noProof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ins. Jan Kowalski</a:t>
                      </a:r>
                      <a:endParaRPr lang="en-US" sz="900" u="none" kern="1200" noProof="1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Oczekuje</a:t>
                      </a:r>
                      <a:endParaRPr lang="en-US" sz="9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ZAM-3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WSC-10001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Luboj Krawczuk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ins. Jan Kowalski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Anulowane</a:t>
                      </a:r>
                      <a:endParaRPr lang="en-US" sz="900" u="none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ZAM-2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WSC-20001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 Panasjuk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ABW</a:t>
                      </a:r>
                      <a:endParaRPr lang="en-US" sz="900" u="none" kern="1200" noProof="1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Wydane</a:t>
                      </a:r>
                      <a:endParaRPr lang="en-US" sz="9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13"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ZAM-1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WSC-40000</a:t>
                      </a:r>
                      <a:endParaRPr lang="en-US" sz="900" u="none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Jang Li</a:t>
                      </a:r>
                      <a:r>
                        <a:rPr lang="pl-PL" sz="900" u="none" kern="1200" baseline="0" noProof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Xin</a:t>
                      </a:r>
                      <a:endParaRPr lang="en-US" sz="900" u="none" kern="1200" noProof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u="none" kern="1200" noProof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ABW</a:t>
                      </a:r>
                      <a:endParaRPr lang="en-US" sz="900" u="none" kern="1200" noProof="1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Wydane</a:t>
                      </a:r>
                      <a:endParaRPr lang="en-US" sz="9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38" marR="91438" marT="45718" marB="4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657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9E252800-9A6E-4489-BBA6-12EEEDCC80C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775" y="887413"/>
            <a:ext cx="11144250" cy="56499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26627" name="Grupa 239">
            <a:extLst>
              <a:ext uri="{FF2B5EF4-FFF2-40B4-BE49-F238E27FC236}">
                <a16:creationId xmlns:a16="http://schemas.microsoft.com/office/drawing/2014/main" id="{0CE10F37-D03E-4DC8-8955-BB141F567503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883150" cy="533400"/>
            <a:chOff x="433394" y="99346"/>
            <a:chExt cx="3594268" cy="534168"/>
          </a:xfrm>
        </p:grpSpPr>
        <p:sp>
          <p:nvSpPr>
            <p:cNvPr id="26664" name="Header">
              <a:extLst>
                <a:ext uri="{FF2B5EF4-FFF2-40B4-BE49-F238E27FC236}">
                  <a16:creationId xmlns:a16="http://schemas.microsoft.com/office/drawing/2014/main" id="{95635433-B69F-4945-9040-9280F151E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Architektura logiczna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20745A6E-D3A7-4456-B04D-AC3852A72026}"/>
                </a:ext>
              </a:extLst>
            </p:cNvPr>
            <p:cNvSpPr/>
            <p:nvPr/>
          </p:nvSpPr>
          <p:spPr>
            <a:xfrm>
              <a:off x="433394" y="99346"/>
              <a:ext cx="1570447" cy="383138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 err="1">
                  <a:solidFill>
                    <a:srgbClr val="5F5F5F"/>
                  </a:solidFill>
                  <a:latin typeface="Segoe UI"/>
                  <a:cs typeface="+mn-cs"/>
                </a:rPr>
                <a:t>inPOL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14" name="pole tekstowe 113">
            <a:extLst>
              <a:ext uri="{FF2B5EF4-FFF2-40B4-BE49-F238E27FC236}">
                <a16:creationId xmlns:a16="http://schemas.microsoft.com/office/drawing/2014/main" id="{8D88CD40-7F9A-478F-BB24-66D90DC09305}"/>
              </a:ext>
            </a:extLst>
          </p:cNvPr>
          <p:cNvSpPr txBox="1"/>
          <p:nvPr/>
        </p:nvSpPr>
        <p:spPr>
          <a:xfrm>
            <a:off x="3094038" y="2114550"/>
            <a:ext cx="3022600" cy="3698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 err="1"/>
              <a:t>inPol</a:t>
            </a:r>
            <a:r>
              <a:rPr lang="pl-PL" dirty="0"/>
              <a:t>{Direct}</a:t>
            </a:r>
          </a:p>
        </p:txBody>
      </p:sp>
      <p:sp>
        <p:nvSpPr>
          <p:cNvPr id="115" name="pole tekstowe 114">
            <a:extLst>
              <a:ext uri="{FF2B5EF4-FFF2-40B4-BE49-F238E27FC236}">
                <a16:creationId xmlns:a16="http://schemas.microsoft.com/office/drawing/2014/main" id="{D5C37E68-87D5-486B-BFAB-2A6E04E0CBB6}"/>
              </a:ext>
            </a:extLst>
          </p:cNvPr>
          <p:cNvSpPr txBox="1"/>
          <p:nvPr/>
        </p:nvSpPr>
        <p:spPr>
          <a:xfrm>
            <a:off x="6199188" y="2120900"/>
            <a:ext cx="3105150" cy="3683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 err="1"/>
              <a:t>inPol</a:t>
            </a:r>
            <a:r>
              <a:rPr lang="pl-PL" dirty="0"/>
              <a:t>{Office}</a:t>
            </a:r>
          </a:p>
        </p:txBody>
      </p:sp>
      <p:sp>
        <p:nvSpPr>
          <p:cNvPr id="116" name="pole tekstowe 115">
            <a:extLst>
              <a:ext uri="{FF2B5EF4-FFF2-40B4-BE49-F238E27FC236}">
                <a16:creationId xmlns:a16="http://schemas.microsoft.com/office/drawing/2014/main" id="{862F7C0C-E471-4148-9A25-23C61278DE89}"/>
              </a:ext>
            </a:extLst>
          </p:cNvPr>
          <p:cNvSpPr txBox="1"/>
          <p:nvPr/>
        </p:nvSpPr>
        <p:spPr>
          <a:xfrm>
            <a:off x="3094038" y="2868613"/>
            <a:ext cx="1912937" cy="368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 err="1"/>
              <a:t>inPol</a:t>
            </a:r>
            <a:r>
              <a:rPr lang="pl-PL" dirty="0"/>
              <a:t>{Person}</a:t>
            </a:r>
          </a:p>
        </p:txBody>
      </p:sp>
      <p:sp>
        <p:nvSpPr>
          <p:cNvPr id="117" name="pole tekstowe 116">
            <a:extLst>
              <a:ext uri="{FF2B5EF4-FFF2-40B4-BE49-F238E27FC236}">
                <a16:creationId xmlns:a16="http://schemas.microsoft.com/office/drawing/2014/main" id="{94707509-A5C4-46A6-A847-292789BBE20A}"/>
              </a:ext>
            </a:extLst>
          </p:cNvPr>
          <p:cNvSpPr txBox="1"/>
          <p:nvPr/>
        </p:nvSpPr>
        <p:spPr>
          <a:xfrm>
            <a:off x="7207250" y="3406775"/>
            <a:ext cx="2097088" cy="368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/>
          </a:lstStyle>
          <a:p>
            <a:pPr>
              <a:defRPr/>
            </a:pPr>
            <a:r>
              <a:rPr lang="pl-PL" dirty="0" err="1"/>
              <a:t>inPol</a:t>
            </a:r>
            <a:r>
              <a:rPr lang="pl-PL" dirty="0"/>
              <a:t>{Activity}</a:t>
            </a:r>
          </a:p>
        </p:txBody>
      </p:sp>
      <p:sp>
        <p:nvSpPr>
          <p:cNvPr id="118" name="pole tekstowe 117">
            <a:extLst>
              <a:ext uri="{FF2B5EF4-FFF2-40B4-BE49-F238E27FC236}">
                <a16:creationId xmlns:a16="http://schemas.microsoft.com/office/drawing/2014/main" id="{13F67130-C281-4296-A89A-02F6F04415DA}"/>
              </a:ext>
            </a:extLst>
          </p:cNvPr>
          <p:cNvSpPr txBox="1"/>
          <p:nvPr/>
        </p:nvSpPr>
        <p:spPr>
          <a:xfrm>
            <a:off x="3094038" y="3406775"/>
            <a:ext cx="1912937" cy="368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/>
          </a:lstStyle>
          <a:p>
            <a:pPr>
              <a:defRPr/>
            </a:pPr>
            <a:r>
              <a:rPr lang="pl-PL" dirty="0" err="1"/>
              <a:t>inPol</a:t>
            </a:r>
            <a:r>
              <a:rPr lang="pl-PL" dirty="0"/>
              <a:t>{File}</a:t>
            </a:r>
          </a:p>
        </p:txBody>
      </p:sp>
      <p:sp>
        <p:nvSpPr>
          <p:cNvPr id="120" name="pole tekstowe 119">
            <a:extLst>
              <a:ext uri="{FF2B5EF4-FFF2-40B4-BE49-F238E27FC236}">
                <a16:creationId xmlns:a16="http://schemas.microsoft.com/office/drawing/2014/main" id="{3A6AD205-6410-45B8-B8E9-5A1FC4221E3E}"/>
              </a:ext>
            </a:extLst>
          </p:cNvPr>
          <p:cNvSpPr txBox="1"/>
          <p:nvPr/>
        </p:nvSpPr>
        <p:spPr>
          <a:xfrm>
            <a:off x="7207250" y="2868613"/>
            <a:ext cx="2097088" cy="368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/>
          </a:lstStyle>
          <a:p>
            <a:pPr>
              <a:defRPr/>
            </a:pPr>
            <a:r>
              <a:rPr lang="pl-PL" dirty="0" err="1"/>
              <a:t>inPol</a:t>
            </a:r>
            <a:r>
              <a:rPr lang="pl-PL" dirty="0"/>
              <a:t>{</a:t>
            </a:r>
            <a:r>
              <a:rPr lang="pl-PL" dirty="0" err="1"/>
              <a:t>Workflow</a:t>
            </a:r>
            <a:r>
              <a:rPr lang="pl-PL" dirty="0"/>
              <a:t>}</a:t>
            </a:r>
          </a:p>
        </p:txBody>
      </p:sp>
      <p:sp>
        <p:nvSpPr>
          <p:cNvPr id="122" name="pole tekstowe 121">
            <a:extLst>
              <a:ext uri="{FF2B5EF4-FFF2-40B4-BE49-F238E27FC236}">
                <a16:creationId xmlns:a16="http://schemas.microsoft.com/office/drawing/2014/main" id="{ADB85C38-3277-4850-A312-4283257F33B9}"/>
              </a:ext>
            </a:extLst>
          </p:cNvPr>
          <p:cNvSpPr txBox="1"/>
          <p:nvPr/>
        </p:nvSpPr>
        <p:spPr>
          <a:xfrm>
            <a:off x="3094038" y="3921125"/>
            <a:ext cx="6210300" cy="3698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 err="1"/>
              <a:t>inPol</a:t>
            </a:r>
            <a:r>
              <a:rPr lang="pl-PL" dirty="0"/>
              <a:t>{Report}</a:t>
            </a:r>
          </a:p>
        </p:txBody>
      </p:sp>
      <p:sp>
        <p:nvSpPr>
          <p:cNvPr id="123" name="pole tekstowe 122">
            <a:extLst>
              <a:ext uri="{FF2B5EF4-FFF2-40B4-BE49-F238E27FC236}">
                <a16:creationId xmlns:a16="http://schemas.microsoft.com/office/drawing/2014/main" id="{5AFA8091-65D3-4843-BC1E-2B07D3328A33}"/>
              </a:ext>
            </a:extLst>
          </p:cNvPr>
          <p:cNvSpPr txBox="1"/>
          <p:nvPr/>
        </p:nvSpPr>
        <p:spPr>
          <a:xfrm>
            <a:off x="3094038" y="4387747"/>
            <a:ext cx="62103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 err="1"/>
              <a:t>inPol</a:t>
            </a:r>
            <a:endParaRPr lang="pl-PL" dirty="0"/>
          </a:p>
          <a:p>
            <a:pPr algn="ctr">
              <a:defRPr/>
            </a:pPr>
            <a:r>
              <a:rPr lang="pl-PL" dirty="0"/>
              <a:t>{Integration}</a:t>
            </a:r>
          </a:p>
        </p:txBody>
      </p: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9FFA2BE7-B35F-4222-8805-A223FB9BC20B}"/>
              </a:ext>
            </a:extLst>
          </p:cNvPr>
          <p:cNvSpPr txBox="1"/>
          <p:nvPr/>
        </p:nvSpPr>
        <p:spPr>
          <a:xfrm>
            <a:off x="5159375" y="2868613"/>
            <a:ext cx="1912938" cy="368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/>
          </a:lstStyle>
          <a:p>
            <a:pPr>
              <a:defRPr/>
            </a:pPr>
            <a:r>
              <a:rPr lang="pl-PL" dirty="0" err="1"/>
              <a:t>inPol</a:t>
            </a:r>
            <a:r>
              <a:rPr lang="pl-PL" dirty="0"/>
              <a:t>{Case}</a:t>
            </a: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51292E09-4D91-4608-8097-AE6C3EDB817C}"/>
              </a:ext>
            </a:extLst>
          </p:cNvPr>
          <p:cNvSpPr txBox="1"/>
          <p:nvPr/>
        </p:nvSpPr>
        <p:spPr>
          <a:xfrm>
            <a:off x="5159375" y="3398838"/>
            <a:ext cx="1890713" cy="3683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 err="1"/>
              <a:t>inPol</a:t>
            </a:r>
            <a:r>
              <a:rPr lang="pl-PL" dirty="0"/>
              <a:t>{System}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2876729C-99E4-4DDA-AAC1-6FF19C1003EE}"/>
              </a:ext>
            </a:extLst>
          </p:cNvPr>
          <p:cNvGrpSpPr>
            <a:grpSpLocks/>
          </p:cNvGrpSpPr>
          <p:nvPr/>
        </p:nvGrpSpPr>
        <p:grpSpPr bwMode="auto">
          <a:xfrm>
            <a:off x="9529763" y="2093913"/>
            <a:ext cx="1900237" cy="390525"/>
            <a:chOff x="9555480" y="1949200"/>
            <a:chExt cx="1899920" cy="390180"/>
          </a:xfrm>
        </p:grpSpPr>
        <p:sp>
          <p:nvSpPr>
            <p:cNvPr id="20" name="Nawias klamrowy zamykający 19">
              <a:extLst>
                <a:ext uri="{FF2B5EF4-FFF2-40B4-BE49-F238E27FC236}">
                  <a16:creationId xmlns:a16="http://schemas.microsoft.com/office/drawing/2014/main" id="{32A2C6AC-67DE-4B49-98F4-97C20F82B651}"/>
                </a:ext>
              </a:extLst>
            </p:cNvPr>
            <p:cNvSpPr/>
            <p:nvPr/>
          </p:nvSpPr>
          <p:spPr>
            <a:xfrm>
              <a:off x="9555480" y="1949200"/>
              <a:ext cx="152375" cy="39018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6663" name="pole tekstowe 20">
              <a:extLst>
                <a:ext uri="{FF2B5EF4-FFF2-40B4-BE49-F238E27FC236}">
                  <a16:creationId xmlns:a16="http://schemas.microsoft.com/office/drawing/2014/main" id="{934D8F3E-1A53-4275-AA47-FA4926A68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6320" y="1990401"/>
              <a:ext cx="1529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666666"/>
                  </a:solidFill>
                  <a:ea typeface="Open Sans Light"/>
                  <a:cs typeface="Open Sans Light"/>
                </a:rPr>
                <a:t>Warstwa widoku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28B0D363-4988-4B48-AE80-EF0E7352A1AB}"/>
              </a:ext>
            </a:extLst>
          </p:cNvPr>
          <p:cNvGrpSpPr>
            <a:grpSpLocks/>
          </p:cNvGrpSpPr>
          <p:nvPr/>
        </p:nvGrpSpPr>
        <p:grpSpPr bwMode="auto">
          <a:xfrm>
            <a:off x="9463088" y="2938463"/>
            <a:ext cx="2268537" cy="836612"/>
            <a:chOff x="9479280" y="2744822"/>
            <a:chExt cx="2269330" cy="1905506"/>
          </a:xfrm>
        </p:grpSpPr>
        <p:sp>
          <p:nvSpPr>
            <p:cNvPr id="23" name="Nawias klamrowy zamykający 22">
              <a:extLst>
                <a:ext uri="{FF2B5EF4-FFF2-40B4-BE49-F238E27FC236}">
                  <a16:creationId xmlns:a16="http://schemas.microsoft.com/office/drawing/2014/main" id="{0E501F5D-9F91-4918-93D4-BFD7B9A196BE}"/>
                </a:ext>
              </a:extLst>
            </p:cNvPr>
            <p:cNvSpPr/>
            <p:nvPr/>
          </p:nvSpPr>
          <p:spPr>
            <a:xfrm>
              <a:off x="9479280" y="2744822"/>
              <a:ext cx="304907" cy="190550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6661" name="pole tekstowe 23">
              <a:extLst>
                <a:ext uri="{FF2B5EF4-FFF2-40B4-BE49-F238E27FC236}">
                  <a16:creationId xmlns:a16="http://schemas.microsoft.com/office/drawing/2014/main" id="{DD279AF9-150A-487E-B918-E5E8FB0F2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9490" y="3164575"/>
              <a:ext cx="18491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666666"/>
                  </a:solidFill>
                  <a:ea typeface="Open Sans Light"/>
                  <a:cs typeface="Open Sans Light"/>
                </a:rPr>
                <a:t>Warstwa microserwice’ów</a:t>
              </a:r>
            </a:p>
          </p:txBody>
        </p:sp>
      </p:grp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3600A7A-1AD1-4AE2-A639-0C6B2B48E5A0}"/>
              </a:ext>
            </a:extLst>
          </p:cNvPr>
          <p:cNvSpPr txBox="1"/>
          <p:nvPr/>
        </p:nvSpPr>
        <p:spPr>
          <a:xfrm>
            <a:off x="3094038" y="2544763"/>
            <a:ext cx="6210300" cy="2778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1200" dirty="0"/>
              <a:t>REST API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3D8579C-CA96-462B-BB6B-C9283F8D8F27}"/>
              </a:ext>
            </a:extLst>
          </p:cNvPr>
          <p:cNvSpPr txBox="1"/>
          <p:nvPr/>
        </p:nvSpPr>
        <p:spPr>
          <a:xfrm>
            <a:off x="3179030" y="5006398"/>
            <a:ext cx="83964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dirty="0"/>
              <a:t>E-mail Adapter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92528B72-D816-41BC-9793-5D85FA2C9038}"/>
              </a:ext>
            </a:extLst>
          </p:cNvPr>
          <p:cNvSpPr txBox="1"/>
          <p:nvPr/>
        </p:nvSpPr>
        <p:spPr>
          <a:xfrm>
            <a:off x="4114004" y="4999653"/>
            <a:ext cx="71921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pl-PL" dirty="0"/>
              <a:t>SMS</a:t>
            </a:r>
          </a:p>
          <a:p>
            <a:r>
              <a:rPr lang="pl-PL" dirty="0"/>
              <a:t>Adapter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F4F3616A-49B0-42A7-AAC6-719D102B4936}"/>
              </a:ext>
            </a:extLst>
          </p:cNvPr>
          <p:cNvSpPr txBox="1"/>
          <p:nvPr/>
        </p:nvSpPr>
        <p:spPr>
          <a:xfrm>
            <a:off x="6718829" y="5004499"/>
            <a:ext cx="84076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dirty="0" err="1"/>
              <a:t>Document</a:t>
            </a:r>
            <a:endParaRPr lang="pl-PL" sz="1200" dirty="0"/>
          </a:p>
          <a:p>
            <a:pPr algn="ctr">
              <a:defRPr/>
            </a:pPr>
            <a:r>
              <a:rPr lang="pl-PL" sz="1200" dirty="0"/>
              <a:t>Adapter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464C65B-D9B4-4B6D-A1D9-B1C2D0BBF680}"/>
              </a:ext>
            </a:extLst>
          </p:cNvPr>
          <p:cNvSpPr txBox="1"/>
          <p:nvPr/>
        </p:nvSpPr>
        <p:spPr>
          <a:xfrm>
            <a:off x="7613547" y="4996828"/>
            <a:ext cx="75085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dirty="0"/>
              <a:t>CC</a:t>
            </a:r>
          </a:p>
          <a:p>
            <a:pPr algn="ctr">
              <a:defRPr/>
            </a:pPr>
            <a:r>
              <a:rPr lang="pl-PL" sz="1200" dirty="0"/>
              <a:t>Adapter</a:t>
            </a: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914F28ED-ED44-41EA-9AA2-E94332C77B11}"/>
              </a:ext>
            </a:extLst>
          </p:cNvPr>
          <p:cNvGrpSpPr>
            <a:grpSpLocks/>
          </p:cNvGrpSpPr>
          <p:nvPr/>
        </p:nvGrpSpPr>
        <p:grpSpPr bwMode="auto">
          <a:xfrm>
            <a:off x="9529763" y="4416425"/>
            <a:ext cx="2070100" cy="836612"/>
            <a:chOff x="9555480" y="1949200"/>
            <a:chExt cx="1764851" cy="523406"/>
          </a:xfrm>
        </p:grpSpPr>
        <p:sp>
          <p:nvSpPr>
            <p:cNvPr id="32" name="Nawias klamrowy zamykający 31">
              <a:extLst>
                <a:ext uri="{FF2B5EF4-FFF2-40B4-BE49-F238E27FC236}">
                  <a16:creationId xmlns:a16="http://schemas.microsoft.com/office/drawing/2014/main" id="{4094FC89-B400-43C8-A004-75E04A5F42B6}"/>
                </a:ext>
              </a:extLst>
            </p:cNvPr>
            <p:cNvSpPr/>
            <p:nvPr/>
          </p:nvSpPr>
          <p:spPr>
            <a:xfrm>
              <a:off x="9555480" y="1949200"/>
              <a:ext cx="152935" cy="3901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6659" name="pole tekstowe 32">
              <a:extLst>
                <a:ext uri="{FF2B5EF4-FFF2-40B4-BE49-F238E27FC236}">
                  <a16:creationId xmlns:a16="http://schemas.microsoft.com/office/drawing/2014/main" id="{003A2203-3074-4A5D-AE28-39805584D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1251" y="1949386"/>
              <a:ext cx="15290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666666"/>
                  </a:solidFill>
                  <a:ea typeface="Open Sans Light"/>
                  <a:cs typeface="Open Sans Light"/>
                </a:rPr>
                <a:t>Warstwa integracyjna</a:t>
              </a:r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BD074E20-8E7F-48C7-A715-7B07616FA6D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989138"/>
            <a:ext cx="2273300" cy="3087687"/>
            <a:chOff x="221186" y="1741662"/>
            <a:chExt cx="2732835" cy="3295573"/>
          </a:xfrm>
        </p:grpSpPr>
        <p:pic>
          <p:nvPicPr>
            <p:cNvPr id="26650" name="Picture 12" descr="http://primefaces.org/images/responsive.png">
              <a:extLst>
                <a:ext uri="{FF2B5EF4-FFF2-40B4-BE49-F238E27FC236}">
                  <a16:creationId xmlns:a16="http://schemas.microsoft.com/office/drawing/2014/main" id="{E4C4AE47-2A7D-4E1A-BB33-A4997F67D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00" y="1741662"/>
              <a:ext cx="6540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1" name="Picture 14" descr="http://primefaces.org/images/html5css3.png">
              <a:extLst>
                <a:ext uri="{FF2B5EF4-FFF2-40B4-BE49-F238E27FC236}">
                  <a16:creationId xmlns:a16="http://schemas.microsoft.com/office/drawing/2014/main" id="{8AB054F0-6123-4702-A69B-92D5A6D4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886" y="1873870"/>
              <a:ext cx="771842" cy="51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16" descr="http://primefaces.org/images/crossbrowser.png">
              <a:extLst>
                <a:ext uri="{FF2B5EF4-FFF2-40B4-BE49-F238E27FC236}">
                  <a16:creationId xmlns:a16="http://schemas.microsoft.com/office/drawing/2014/main" id="{CBB639DC-CAC8-4026-A681-C807D27FC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775" y="1753899"/>
              <a:ext cx="689994" cy="78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3" name="Picture 6" descr="http://blogs.vmware.com/tp/.a/6a00d8341c328153ef016766a4de97970b-pi">
              <a:extLst>
                <a:ext uri="{FF2B5EF4-FFF2-40B4-BE49-F238E27FC236}">
                  <a16:creationId xmlns:a16="http://schemas.microsoft.com/office/drawing/2014/main" id="{F07B2133-1D8B-4673-927E-DA85A0803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733" y="3535264"/>
              <a:ext cx="1030288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4" name="Picture 8" descr="https://upload.wikimedia.org/wikipedia/en/8/88/Java_logo.png">
              <a:extLst>
                <a:ext uri="{FF2B5EF4-FFF2-40B4-BE49-F238E27FC236}">
                  <a16:creationId xmlns:a16="http://schemas.microsoft.com/office/drawing/2014/main" id="{6048E836-F554-4C8A-98BB-F5563E40D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86" y="3227486"/>
              <a:ext cx="10287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5" name="Picture 10" descr="http://www.ubuntu-pomoc.org/wp-content/uploads/postgres-java-logo.jpg">
              <a:extLst>
                <a:ext uri="{FF2B5EF4-FFF2-40B4-BE49-F238E27FC236}">
                  <a16:creationId xmlns:a16="http://schemas.microsoft.com/office/drawing/2014/main" id="{6716CF10-43C0-40A7-B948-4A0C0AB56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24" y="4205385"/>
              <a:ext cx="833438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6" name="Picture 4" descr="Znalezione obrazy dla zapytania rest api">
              <a:extLst>
                <a:ext uri="{FF2B5EF4-FFF2-40B4-BE49-F238E27FC236}">
                  <a16:creationId xmlns:a16="http://schemas.microsoft.com/office/drawing/2014/main" id="{86426399-E4CB-47E7-8EAA-00ABF002E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793" y="3685041"/>
              <a:ext cx="1001935" cy="427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7" name="pole tekstowe 41">
              <a:extLst>
                <a:ext uri="{FF2B5EF4-FFF2-40B4-BE49-F238E27FC236}">
                  <a16:creationId xmlns:a16="http://schemas.microsoft.com/office/drawing/2014/main" id="{3C7E7101-83DC-44DA-94EA-54ADC45DB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737" y="2972295"/>
              <a:ext cx="1606141" cy="229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800" dirty="0" err="1">
                  <a:solidFill>
                    <a:srgbClr val="666666"/>
                  </a:solidFill>
                  <a:ea typeface="Open Sans Light"/>
                  <a:cs typeface="Open Sans Light"/>
                </a:rPr>
                <a:t>RekomendowaTechnologie</a:t>
              </a:r>
              <a:endParaRPr lang="pl-PL" altLang="pl-PL" sz="800" dirty="0">
                <a:solidFill>
                  <a:srgbClr val="666666"/>
                </a:solidFill>
                <a:ea typeface="Open Sans Light"/>
                <a:cs typeface="Open Sans Light"/>
              </a:endParaRPr>
            </a:p>
          </p:txBody>
        </p:sp>
      </p:grpSp>
      <p:sp>
        <p:nvSpPr>
          <p:cNvPr id="44" name="Dymek mowy: prostokąt z zaokrąglonymi rogami 43">
            <a:extLst>
              <a:ext uri="{FF2B5EF4-FFF2-40B4-BE49-F238E27FC236}">
                <a16:creationId xmlns:a16="http://schemas.microsoft.com/office/drawing/2014/main" id="{ABD4E98A-170A-44F3-A231-3A67543EC536}"/>
              </a:ext>
            </a:extLst>
          </p:cNvPr>
          <p:cNvSpPr/>
          <p:nvPr/>
        </p:nvSpPr>
        <p:spPr>
          <a:xfrm>
            <a:off x="7105650" y="1503363"/>
            <a:ext cx="1003300" cy="425450"/>
          </a:xfrm>
          <a:prstGeom prst="wedgeRoundRectCallout">
            <a:avLst>
              <a:gd name="adj1" fmla="val -54382"/>
              <a:gd name="adj2" fmla="val 100471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Portal Urzędnika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Dymek mowy: prostokąt z zaokrąglonymi rogami 45">
            <a:extLst>
              <a:ext uri="{FF2B5EF4-FFF2-40B4-BE49-F238E27FC236}">
                <a16:creationId xmlns:a16="http://schemas.microsoft.com/office/drawing/2014/main" id="{C8795F5F-668D-4856-A84E-F04E7D253E71}"/>
              </a:ext>
            </a:extLst>
          </p:cNvPr>
          <p:cNvSpPr/>
          <p:nvPr/>
        </p:nvSpPr>
        <p:spPr>
          <a:xfrm>
            <a:off x="3465513" y="1520825"/>
            <a:ext cx="1003300" cy="425450"/>
          </a:xfrm>
          <a:prstGeom prst="wedgeRoundRectCallout">
            <a:avLst>
              <a:gd name="adj1" fmla="val -54382"/>
              <a:gd name="adj2" fmla="val 100471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Portal Cudzoziemca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Dymek mowy: prostokąt z zaokrąglonymi rogami 46">
            <a:extLst>
              <a:ext uri="{FF2B5EF4-FFF2-40B4-BE49-F238E27FC236}">
                <a16:creationId xmlns:a16="http://schemas.microsoft.com/office/drawing/2014/main" id="{0FBBF681-99F3-46B4-A899-CF7A5FF20B4C}"/>
              </a:ext>
            </a:extLst>
          </p:cNvPr>
          <p:cNvSpPr/>
          <p:nvPr/>
        </p:nvSpPr>
        <p:spPr>
          <a:xfrm>
            <a:off x="3155229" y="5881218"/>
            <a:ext cx="1003300" cy="425450"/>
          </a:xfrm>
          <a:prstGeom prst="wedgeRoundRectCallout">
            <a:avLst>
              <a:gd name="adj1" fmla="val 13129"/>
              <a:gd name="adj2" fmla="val -128385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Integracje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6E8D1C60-2ACD-49E7-B9F5-EC7C0D49A38C}"/>
              </a:ext>
            </a:extLst>
          </p:cNvPr>
          <p:cNvSpPr txBox="1"/>
          <p:nvPr/>
        </p:nvSpPr>
        <p:spPr>
          <a:xfrm>
            <a:off x="4917928" y="5000529"/>
            <a:ext cx="84931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pl-PL" dirty="0"/>
              <a:t>SSO</a:t>
            </a:r>
          </a:p>
          <a:p>
            <a:r>
              <a:rPr lang="pl-PL" dirty="0"/>
              <a:t>Adapter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F0ADA674-AEAD-4E7E-9BBD-5E109B215B32}"/>
              </a:ext>
            </a:extLst>
          </p:cNvPr>
          <p:cNvSpPr txBox="1"/>
          <p:nvPr/>
        </p:nvSpPr>
        <p:spPr>
          <a:xfrm>
            <a:off x="5875138" y="5004500"/>
            <a:ext cx="75085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dirty="0" err="1"/>
              <a:t>Calendar</a:t>
            </a:r>
            <a:endParaRPr lang="pl-PL" sz="1200" dirty="0"/>
          </a:p>
          <a:p>
            <a:pPr algn="ctr">
              <a:defRPr/>
            </a:pPr>
            <a:r>
              <a:rPr lang="pl-PL" sz="1200" dirty="0"/>
              <a:t>Adapter</a:t>
            </a:r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DA309067-74D6-4E6E-B612-313CB59EC148}"/>
              </a:ext>
            </a:extLst>
          </p:cNvPr>
          <p:cNvGrpSpPr>
            <a:grpSpLocks/>
          </p:cNvGrpSpPr>
          <p:nvPr/>
        </p:nvGrpSpPr>
        <p:grpSpPr bwMode="auto">
          <a:xfrm>
            <a:off x="9517063" y="3906924"/>
            <a:ext cx="2082800" cy="564458"/>
            <a:chOff x="9555480" y="1949200"/>
            <a:chExt cx="1899920" cy="563959"/>
          </a:xfrm>
        </p:grpSpPr>
        <p:sp>
          <p:nvSpPr>
            <p:cNvPr id="50" name="Nawias klamrowy zamykający 49">
              <a:extLst>
                <a:ext uri="{FF2B5EF4-FFF2-40B4-BE49-F238E27FC236}">
                  <a16:creationId xmlns:a16="http://schemas.microsoft.com/office/drawing/2014/main" id="{6A692ED5-2A67-4BDE-8D81-5176CBA51E49}"/>
                </a:ext>
              </a:extLst>
            </p:cNvPr>
            <p:cNvSpPr/>
            <p:nvPr/>
          </p:nvSpPr>
          <p:spPr>
            <a:xfrm>
              <a:off x="9555480" y="1949200"/>
              <a:ext cx="152375" cy="39018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51" name="pole tekstowe 20">
              <a:extLst>
                <a:ext uri="{FF2B5EF4-FFF2-40B4-BE49-F238E27FC236}">
                  <a16:creationId xmlns:a16="http://schemas.microsoft.com/office/drawing/2014/main" id="{54F26F41-9228-4A4C-B5B9-1B3196D07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6320" y="1990401"/>
              <a:ext cx="1529080" cy="52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dirty="0">
                  <a:solidFill>
                    <a:srgbClr val="666666"/>
                  </a:solidFill>
                  <a:ea typeface="Open Sans Light"/>
                  <a:cs typeface="Open Sans Light"/>
                </a:rPr>
                <a:t>Warstwa raportowa</a:t>
              </a:r>
            </a:p>
          </p:txBody>
        </p:sp>
      </p:grp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A5C48780-2D04-4689-A6AA-5ECB8699253B}"/>
              </a:ext>
            </a:extLst>
          </p:cNvPr>
          <p:cNvSpPr txBox="1"/>
          <p:nvPr/>
        </p:nvSpPr>
        <p:spPr>
          <a:xfrm>
            <a:off x="8418350" y="4995982"/>
            <a:ext cx="84931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dirty="0"/>
              <a:t>Post </a:t>
            </a:r>
            <a:r>
              <a:rPr lang="pl-PL" sz="1200" dirty="0" err="1"/>
              <a:t>office</a:t>
            </a:r>
            <a:endParaRPr lang="pl-PL" sz="1200" dirty="0"/>
          </a:p>
          <a:p>
            <a:pPr algn="ctr">
              <a:defRPr/>
            </a:pPr>
            <a:r>
              <a:rPr lang="pl-PL" sz="1200" dirty="0"/>
              <a:t>adapter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0D7047E5-80BA-4493-B3C0-5FD1D09EE5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8196" name="Header">
            <a:extLst>
              <a:ext uri="{FF2B5EF4-FFF2-40B4-BE49-F238E27FC236}">
                <a16:creationId xmlns:a16="http://schemas.microsoft.com/office/drawing/2014/main" id="{88A0978D-B42E-48F1-81EE-CA27A64F6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LOGOWANIE</a:t>
            </a:r>
            <a:endParaRPr lang="en-US" altLang="pl-PL" sz="14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4048125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8" name="Grupa 239">
            <a:extLst>
              <a:ext uri="{FF2B5EF4-FFF2-40B4-BE49-F238E27FC236}">
                <a16:creationId xmlns:a16="http://schemas.microsoft.com/office/drawing/2014/main" id="{27D6BF4D-2169-4BE3-A348-E6EF091DBADC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8215" name="Header">
              <a:extLst>
                <a:ext uri="{FF2B5EF4-FFF2-40B4-BE49-F238E27FC236}">
                  <a16:creationId xmlns:a16="http://schemas.microsoft.com/office/drawing/2014/main" id="{629D975C-AC37-4A8A-9067-D6641577F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LOGOWANIE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8199" name="Enter">
            <a:extLst>
              <a:ext uri="{FF2B5EF4-FFF2-40B4-BE49-F238E27FC236}">
                <a16:creationId xmlns:a16="http://schemas.microsoft.com/office/drawing/2014/main" id="{0B884B46-C2CE-4017-B05D-4AB32E2A8FE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509713"/>
            <a:ext cx="347663" cy="350837"/>
          </a:xfrm>
          <a:custGeom>
            <a:avLst/>
            <a:gdLst>
              <a:gd name="T0" fmla="*/ 47332728 w 667"/>
              <a:gd name="T1" fmla="*/ 0 h 667"/>
              <a:gd name="T2" fmla="*/ 36451970 w 667"/>
              <a:gd name="T3" fmla="*/ 11087922 h 667"/>
              <a:gd name="T4" fmla="*/ 36451970 w 667"/>
              <a:gd name="T5" fmla="*/ 81497805 h 667"/>
              <a:gd name="T6" fmla="*/ 43796677 w 667"/>
              <a:gd name="T7" fmla="*/ 81497805 h 667"/>
              <a:gd name="T8" fmla="*/ 43796677 w 667"/>
              <a:gd name="T9" fmla="*/ 11087922 h 667"/>
              <a:gd name="T10" fmla="*/ 47332728 w 667"/>
              <a:gd name="T11" fmla="*/ 7484347 h 667"/>
              <a:gd name="T12" fmla="*/ 170561800 w 667"/>
              <a:gd name="T13" fmla="*/ 7484347 h 667"/>
              <a:gd name="T14" fmla="*/ 174370456 w 667"/>
              <a:gd name="T15" fmla="*/ 11087922 h 667"/>
              <a:gd name="T16" fmla="*/ 174370456 w 667"/>
              <a:gd name="T17" fmla="*/ 173806333 h 667"/>
              <a:gd name="T18" fmla="*/ 170561800 w 667"/>
              <a:gd name="T19" fmla="*/ 177409908 h 667"/>
              <a:gd name="T20" fmla="*/ 47332728 w 667"/>
              <a:gd name="T21" fmla="*/ 177409908 h 667"/>
              <a:gd name="T22" fmla="*/ 43796677 w 667"/>
              <a:gd name="T23" fmla="*/ 173806333 h 667"/>
              <a:gd name="T24" fmla="*/ 43796677 w 667"/>
              <a:gd name="T25" fmla="*/ 103673648 h 667"/>
              <a:gd name="T26" fmla="*/ 36451970 w 667"/>
              <a:gd name="T27" fmla="*/ 103673648 h 667"/>
              <a:gd name="T28" fmla="*/ 36451970 w 667"/>
              <a:gd name="T29" fmla="*/ 173806333 h 667"/>
              <a:gd name="T30" fmla="*/ 47332728 w 667"/>
              <a:gd name="T31" fmla="*/ 184894255 h 667"/>
              <a:gd name="T32" fmla="*/ 170561800 w 667"/>
              <a:gd name="T33" fmla="*/ 184894255 h 667"/>
              <a:gd name="T34" fmla="*/ 181443078 w 667"/>
              <a:gd name="T35" fmla="*/ 173806333 h 667"/>
              <a:gd name="T36" fmla="*/ 181443078 w 667"/>
              <a:gd name="T37" fmla="*/ 11087922 h 667"/>
              <a:gd name="T38" fmla="*/ 170561800 w 667"/>
              <a:gd name="T39" fmla="*/ 0 h 667"/>
              <a:gd name="T40" fmla="*/ 47332728 w 667"/>
              <a:gd name="T41" fmla="*/ 0 h 667"/>
              <a:gd name="T42" fmla="*/ 79432395 w 667"/>
              <a:gd name="T43" fmla="*/ 48510711 h 667"/>
              <a:gd name="T44" fmla="*/ 77528328 w 667"/>
              <a:gd name="T45" fmla="*/ 54886266 h 667"/>
              <a:gd name="T46" fmla="*/ 110987894 w 667"/>
              <a:gd name="T47" fmla="*/ 88704954 h 667"/>
              <a:gd name="T48" fmla="*/ 3808656 w 667"/>
              <a:gd name="T49" fmla="*/ 88704954 h 667"/>
              <a:gd name="T50" fmla="*/ 0 w 667"/>
              <a:gd name="T51" fmla="*/ 92585727 h 667"/>
              <a:gd name="T52" fmla="*/ 3808656 w 667"/>
              <a:gd name="T53" fmla="*/ 96189301 h 667"/>
              <a:gd name="T54" fmla="*/ 110987894 w 667"/>
              <a:gd name="T55" fmla="*/ 96189301 h 667"/>
              <a:gd name="T56" fmla="*/ 77528328 w 667"/>
              <a:gd name="T57" fmla="*/ 130285187 h 667"/>
              <a:gd name="T58" fmla="*/ 77256244 w 667"/>
              <a:gd name="T59" fmla="*/ 135551950 h 667"/>
              <a:gd name="T60" fmla="*/ 82696883 w 667"/>
              <a:gd name="T61" fmla="*/ 135274752 h 667"/>
              <a:gd name="T62" fmla="*/ 124861055 w 667"/>
              <a:gd name="T63" fmla="*/ 92585727 h 667"/>
              <a:gd name="T64" fmla="*/ 82696883 w 667"/>
              <a:gd name="T65" fmla="*/ 49619503 h 667"/>
              <a:gd name="T66" fmla="*/ 79704479 w 667"/>
              <a:gd name="T67" fmla="*/ 48510711 h 667"/>
              <a:gd name="T68" fmla="*/ 79432395 w 667"/>
              <a:gd name="T69" fmla="*/ 48510711 h 6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67" h="667">
                <a:moveTo>
                  <a:pt x="174" y="0"/>
                </a:moveTo>
                <a:cubicBezTo>
                  <a:pt x="152" y="0"/>
                  <a:pt x="134" y="18"/>
                  <a:pt x="134" y="40"/>
                </a:cubicBezTo>
                <a:lnTo>
                  <a:pt x="134" y="294"/>
                </a:lnTo>
                <a:lnTo>
                  <a:pt x="161" y="294"/>
                </a:lnTo>
                <a:lnTo>
                  <a:pt x="161" y="40"/>
                </a:lnTo>
                <a:cubicBezTo>
                  <a:pt x="161" y="33"/>
                  <a:pt x="166" y="27"/>
                  <a:pt x="174" y="27"/>
                </a:cubicBezTo>
                <a:lnTo>
                  <a:pt x="627" y="27"/>
                </a:lnTo>
                <a:cubicBezTo>
                  <a:pt x="635" y="27"/>
                  <a:pt x="641" y="33"/>
                  <a:pt x="641" y="40"/>
                </a:cubicBezTo>
                <a:lnTo>
                  <a:pt x="641" y="627"/>
                </a:lnTo>
                <a:cubicBezTo>
                  <a:pt x="641" y="635"/>
                  <a:pt x="635" y="640"/>
                  <a:pt x="627" y="640"/>
                </a:cubicBezTo>
                <a:lnTo>
                  <a:pt x="174" y="640"/>
                </a:lnTo>
                <a:cubicBezTo>
                  <a:pt x="166" y="640"/>
                  <a:pt x="161" y="635"/>
                  <a:pt x="161" y="627"/>
                </a:cubicBezTo>
                <a:lnTo>
                  <a:pt x="161" y="374"/>
                </a:lnTo>
                <a:lnTo>
                  <a:pt x="134" y="374"/>
                </a:lnTo>
                <a:lnTo>
                  <a:pt x="134" y="627"/>
                </a:lnTo>
                <a:cubicBezTo>
                  <a:pt x="134" y="649"/>
                  <a:pt x="152" y="667"/>
                  <a:pt x="174" y="667"/>
                </a:cubicBezTo>
                <a:lnTo>
                  <a:pt x="627" y="667"/>
                </a:lnTo>
                <a:cubicBezTo>
                  <a:pt x="649" y="667"/>
                  <a:pt x="667" y="649"/>
                  <a:pt x="667" y="627"/>
                </a:cubicBezTo>
                <a:lnTo>
                  <a:pt x="667" y="40"/>
                </a:lnTo>
                <a:cubicBezTo>
                  <a:pt x="667" y="18"/>
                  <a:pt x="649" y="0"/>
                  <a:pt x="627" y="0"/>
                </a:cubicBezTo>
                <a:lnTo>
                  <a:pt x="174" y="0"/>
                </a:lnTo>
                <a:close/>
                <a:moveTo>
                  <a:pt x="292" y="175"/>
                </a:moveTo>
                <a:cubicBezTo>
                  <a:pt x="282" y="177"/>
                  <a:pt x="278" y="191"/>
                  <a:pt x="285" y="198"/>
                </a:cubicBezTo>
                <a:lnTo>
                  <a:pt x="408" y="320"/>
                </a:lnTo>
                <a:lnTo>
                  <a:pt x="14" y="320"/>
                </a:lnTo>
                <a:cubicBezTo>
                  <a:pt x="4" y="320"/>
                  <a:pt x="0" y="328"/>
                  <a:pt x="0" y="334"/>
                </a:cubicBezTo>
                <a:cubicBezTo>
                  <a:pt x="0" y="341"/>
                  <a:pt x="7" y="347"/>
                  <a:pt x="14" y="347"/>
                </a:cubicBezTo>
                <a:lnTo>
                  <a:pt x="408" y="347"/>
                </a:lnTo>
                <a:lnTo>
                  <a:pt x="285" y="470"/>
                </a:lnTo>
                <a:cubicBezTo>
                  <a:pt x="279" y="474"/>
                  <a:pt x="279" y="484"/>
                  <a:pt x="284" y="489"/>
                </a:cubicBezTo>
                <a:cubicBezTo>
                  <a:pt x="289" y="495"/>
                  <a:pt x="299" y="494"/>
                  <a:pt x="304" y="488"/>
                </a:cubicBezTo>
                <a:cubicBezTo>
                  <a:pt x="355" y="436"/>
                  <a:pt x="408" y="386"/>
                  <a:pt x="459" y="334"/>
                </a:cubicBezTo>
                <a:cubicBezTo>
                  <a:pt x="408" y="282"/>
                  <a:pt x="356" y="231"/>
                  <a:pt x="304" y="179"/>
                </a:cubicBezTo>
                <a:cubicBezTo>
                  <a:pt x="301" y="176"/>
                  <a:pt x="297" y="175"/>
                  <a:pt x="293" y="175"/>
                </a:cubicBezTo>
                <a:lnTo>
                  <a:pt x="292" y="17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8200" name="Grupa 37">
            <a:extLst>
              <a:ext uri="{FF2B5EF4-FFF2-40B4-BE49-F238E27FC236}">
                <a16:creationId xmlns:a16="http://schemas.microsoft.com/office/drawing/2014/main" id="{8F28D7A2-B895-4AC2-ADD0-4365B129E350}"/>
              </a:ext>
            </a:extLst>
          </p:cNvPr>
          <p:cNvGrpSpPr>
            <a:grpSpLocks/>
          </p:cNvGrpSpPr>
          <p:nvPr/>
        </p:nvGrpSpPr>
        <p:grpSpPr bwMode="auto">
          <a:xfrm>
            <a:off x="2563813" y="2352675"/>
            <a:ext cx="3727450" cy="1724025"/>
            <a:chOff x="2514469" y="2532881"/>
            <a:chExt cx="2929401" cy="1723722"/>
          </a:xfrm>
        </p:grpSpPr>
        <p:grpSp>
          <p:nvGrpSpPr>
            <p:cNvPr id="8211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408C1ACB-77E2-4D70-82E8-29DC6F62C2F8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514469" y="2532881"/>
              <a:ext cx="2929401" cy="1723722"/>
              <a:chOff x="595686" y="1183440"/>
              <a:chExt cx="1828800" cy="1723722"/>
            </a:xfrm>
          </p:grpSpPr>
          <p:sp>
            <p:nvSpPr>
              <p:cNvPr id="22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EF7BE748-7AFF-4DE4-A60B-4B8E59D76928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595686" y="1261214"/>
                <a:ext cx="1828800" cy="164594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214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A396DEB5-BDDD-4C31-9EA8-9D2241AB5DB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52447" y="1183440"/>
                <a:ext cx="475647" cy="157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b="1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Dane logowania</a:t>
                </a:r>
                <a:endParaRPr lang="en-US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212" name="Label">
              <a:extLst>
                <a:ext uri="{FF2B5EF4-FFF2-40B4-BE49-F238E27FC236}">
                  <a16:creationId xmlns:a16="http://schemas.microsoft.com/office/drawing/2014/main" id="{C77C2C15-25E2-4FFB-A179-9D54E64D1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390" y="2830637"/>
              <a:ext cx="100811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Login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2" name="Text Box">
            <a:extLst>
              <a:ext uri="{FF2B5EF4-FFF2-40B4-BE49-F238E27FC236}">
                <a16:creationId xmlns:a16="http://schemas.microsoft.com/office/drawing/2014/main" id="{3390737E-F313-4823-B36D-1258EFCF91AC}"/>
              </a:ext>
            </a:extLst>
          </p:cNvPr>
          <p:cNvSpPr/>
          <p:nvPr/>
        </p:nvSpPr>
        <p:spPr>
          <a:xfrm>
            <a:off x="3841750" y="2709863"/>
            <a:ext cx="2092325" cy="228600"/>
          </a:xfrm>
          <a:prstGeom prst="rect">
            <a:avLst/>
          </a:prstGeom>
          <a:solidFill>
            <a:srgbClr val="F2F2F2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286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&lt;podaj login&gt;</a:t>
            </a:r>
            <a:endParaRPr lang="en-US" sz="850" noProof="1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Password Box">
            <a:extLst>
              <a:ext uri="{FF2B5EF4-FFF2-40B4-BE49-F238E27FC236}">
                <a16:creationId xmlns:a16="http://schemas.microsoft.com/office/drawing/2014/main" id="{A4BC919E-4CAB-4903-87AE-B68A12C6B6EA}"/>
              </a:ext>
            </a:extLst>
          </p:cNvPr>
          <p:cNvSpPr/>
          <p:nvPr/>
        </p:nvSpPr>
        <p:spPr>
          <a:xfrm>
            <a:off x="3841750" y="3030538"/>
            <a:ext cx="2092325" cy="252412"/>
          </a:xfrm>
          <a:prstGeom prst="rect">
            <a:avLst/>
          </a:prstGeom>
          <a:solidFill>
            <a:srgbClr val="F2F2F2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286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●●●●●●●●●</a:t>
            </a:r>
          </a:p>
        </p:txBody>
      </p:sp>
      <p:sp>
        <p:nvSpPr>
          <p:cNvPr id="8203" name="Link">
            <a:extLst>
              <a:ext uri="{FF2B5EF4-FFF2-40B4-BE49-F238E27FC236}">
                <a16:creationId xmlns:a16="http://schemas.microsoft.com/office/drawing/2014/main" id="{950233ED-7DD8-4D41-9507-8B8CB7164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3779838"/>
            <a:ext cx="1163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u="sng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Nie pamiętam hasła</a:t>
            </a:r>
            <a:endParaRPr lang="en-US" altLang="pl-PL" sz="900" u="sng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0" name="Button">
            <a:extLst>
              <a:ext uri="{FF2B5EF4-FFF2-40B4-BE49-F238E27FC236}">
                <a16:creationId xmlns:a16="http://schemas.microsoft.com/office/drawing/2014/main" id="{05F4E103-EE61-4C80-9A79-0039FFBB93D8}"/>
              </a:ext>
            </a:extLst>
          </p:cNvPr>
          <p:cNvSpPr/>
          <p:nvPr/>
        </p:nvSpPr>
        <p:spPr>
          <a:xfrm>
            <a:off x="3838575" y="3459163"/>
            <a:ext cx="642938" cy="2286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Logowanie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05" name="Label">
            <a:extLst>
              <a:ext uri="{FF2B5EF4-FFF2-40B4-BE49-F238E27FC236}">
                <a16:creationId xmlns:a16="http://schemas.microsoft.com/office/drawing/2014/main" id="{139EDC88-4404-48F0-ADEB-D08AB890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3030538"/>
            <a:ext cx="12811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Hasło</a:t>
            </a:r>
            <a:endParaRPr lang="en-US" altLang="pl-PL" sz="9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206" name="Group 231">
            <a:extLst>
              <a:ext uri="{FF2B5EF4-FFF2-40B4-BE49-F238E27FC236}">
                <a16:creationId xmlns:a16="http://schemas.microsoft.com/office/drawing/2014/main" id="{E5E04BE7-3D9E-4C8D-9030-983287B8E851}"/>
              </a:ext>
            </a:extLst>
          </p:cNvPr>
          <p:cNvGrpSpPr>
            <a:grpSpLocks/>
          </p:cNvGrpSpPr>
          <p:nvPr/>
        </p:nvGrpSpPr>
        <p:grpSpPr bwMode="auto">
          <a:xfrm>
            <a:off x="10409238" y="992188"/>
            <a:ext cx="1082675" cy="211137"/>
            <a:chOff x="10444163" y="976187"/>
            <a:chExt cx="1082821" cy="212008"/>
          </a:xfrm>
        </p:grpSpPr>
        <p:sp>
          <p:nvSpPr>
            <p:cNvPr id="8208" name="Label">
              <a:extLst>
                <a:ext uri="{FF2B5EF4-FFF2-40B4-BE49-F238E27FC236}">
                  <a16:creationId xmlns:a16="http://schemas.microsoft.com/office/drawing/2014/main" id="{999C30AD-E1DB-429F-9E46-BD9D95AB1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978834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[niezalogowany]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209" name="User">
              <a:extLst>
                <a:ext uri="{FF2B5EF4-FFF2-40B4-BE49-F238E27FC236}">
                  <a16:creationId xmlns:a16="http://schemas.microsoft.com/office/drawing/2014/main" id="{20BC0E7F-5948-4696-8729-5746B9DD1AD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0" name="Chevron">
              <a:extLst>
                <a:ext uri="{FF2B5EF4-FFF2-40B4-BE49-F238E27FC236}">
                  <a16:creationId xmlns:a16="http://schemas.microsoft.com/office/drawing/2014/main" id="{4E3F7CE1-C0DE-48A3-86A9-79AC8E461C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8634" y="1065454"/>
              <a:ext cx="73035" cy="4144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46" name="Link Bar">
            <a:extLst>
              <a:ext uri="{FF2B5EF4-FFF2-40B4-BE49-F238E27FC236}">
                <a16:creationId xmlns:a16="http://schemas.microsoft.com/office/drawing/2014/main" id="{4BB70826-144B-4EFA-A7A4-76F1B3907B7C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0D7047E5-80BA-4493-B3C0-5FD1D09EE5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8196" name="Header">
            <a:extLst>
              <a:ext uri="{FF2B5EF4-FFF2-40B4-BE49-F238E27FC236}">
                <a16:creationId xmlns:a16="http://schemas.microsoft.com/office/drawing/2014/main" id="{88A0978D-B42E-48F1-81EE-CA27A64F6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LOGOWANIE</a:t>
            </a:r>
            <a:endParaRPr lang="en-US" altLang="pl-PL" sz="1400" b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4048125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8" name="Grupa 239">
            <a:extLst>
              <a:ext uri="{FF2B5EF4-FFF2-40B4-BE49-F238E27FC236}">
                <a16:creationId xmlns:a16="http://schemas.microsoft.com/office/drawing/2014/main" id="{27D6BF4D-2169-4BE3-A348-E6EF091DBADC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8215" name="Header">
              <a:extLst>
                <a:ext uri="{FF2B5EF4-FFF2-40B4-BE49-F238E27FC236}">
                  <a16:creationId xmlns:a16="http://schemas.microsoft.com/office/drawing/2014/main" id="{629D975C-AC37-4A8A-9067-D6641577F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LOGOWANIE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8199" name="Enter">
            <a:extLst>
              <a:ext uri="{FF2B5EF4-FFF2-40B4-BE49-F238E27FC236}">
                <a16:creationId xmlns:a16="http://schemas.microsoft.com/office/drawing/2014/main" id="{0B884B46-C2CE-4017-B05D-4AB32E2A8FE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509713"/>
            <a:ext cx="347663" cy="350837"/>
          </a:xfrm>
          <a:custGeom>
            <a:avLst/>
            <a:gdLst>
              <a:gd name="T0" fmla="*/ 47332728 w 667"/>
              <a:gd name="T1" fmla="*/ 0 h 667"/>
              <a:gd name="T2" fmla="*/ 36451970 w 667"/>
              <a:gd name="T3" fmla="*/ 11087922 h 667"/>
              <a:gd name="T4" fmla="*/ 36451970 w 667"/>
              <a:gd name="T5" fmla="*/ 81497805 h 667"/>
              <a:gd name="T6" fmla="*/ 43796677 w 667"/>
              <a:gd name="T7" fmla="*/ 81497805 h 667"/>
              <a:gd name="T8" fmla="*/ 43796677 w 667"/>
              <a:gd name="T9" fmla="*/ 11087922 h 667"/>
              <a:gd name="T10" fmla="*/ 47332728 w 667"/>
              <a:gd name="T11" fmla="*/ 7484347 h 667"/>
              <a:gd name="T12" fmla="*/ 170561800 w 667"/>
              <a:gd name="T13" fmla="*/ 7484347 h 667"/>
              <a:gd name="T14" fmla="*/ 174370456 w 667"/>
              <a:gd name="T15" fmla="*/ 11087922 h 667"/>
              <a:gd name="T16" fmla="*/ 174370456 w 667"/>
              <a:gd name="T17" fmla="*/ 173806333 h 667"/>
              <a:gd name="T18" fmla="*/ 170561800 w 667"/>
              <a:gd name="T19" fmla="*/ 177409908 h 667"/>
              <a:gd name="T20" fmla="*/ 47332728 w 667"/>
              <a:gd name="T21" fmla="*/ 177409908 h 667"/>
              <a:gd name="T22" fmla="*/ 43796677 w 667"/>
              <a:gd name="T23" fmla="*/ 173806333 h 667"/>
              <a:gd name="T24" fmla="*/ 43796677 w 667"/>
              <a:gd name="T25" fmla="*/ 103673648 h 667"/>
              <a:gd name="T26" fmla="*/ 36451970 w 667"/>
              <a:gd name="T27" fmla="*/ 103673648 h 667"/>
              <a:gd name="T28" fmla="*/ 36451970 w 667"/>
              <a:gd name="T29" fmla="*/ 173806333 h 667"/>
              <a:gd name="T30" fmla="*/ 47332728 w 667"/>
              <a:gd name="T31" fmla="*/ 184894255 h 667"/>
              <a:gd name="T32" fmla="*/ 170561800 w 667"/>
              <a:gd name="T33" fmla="*/ 184894255 h 667"/>
              <a:gd name="T34" fmla="*/ 181443078 w 667"/>
              <a:gd name="T35" fmla="*/ 173806333 h 667"/>
              <a:gd name="T36" fmla="*/ 181443078 w 667"/>
              <a:gd name="T37" fmla="*/ 11087922 h 667"/>
              <a:gd name="T38" fmla="*/ 170561800 w 667"/>
              <a:gd name="T39" fmla="*/ 0 h 667"/>
              <a:gd name="T40" fmla="*/ 47332728 w 667"/>
              <a:gd name="T41" fmla="*/ 0 h 667"/>
              <a:gd name="T42" fmla="*/ 79432395 w 667"/>
              <a:gd name="T43" fmla="*/ 48510711 h 667"/>
              <a:gd name="T44" fmla="*/ 77528328 w 667"/>
              <a:gd name="T45" fmla="*/ 54886266 h 667"/>
              <a:gd name="T46" fmla="*/ 110987894 w 667"/>
              <a:gd name="T47" fmla="*/ 88704954 h 667"/>
              <a:gd name="T48" fmla="*/ 3808656 w 667"/>
              <a:gd name="T49" fmla="*/ 88704954 h 667"/>
              <a:gd name="T50" fmla="*/ 0 w 667"/>
              <a:gd name="T51" fmla="*/ 92585727 h 667"/>
              <a:gd name="T52" fmla="*/ 3808656 w 667"/>
              <a:gd name="T53" fmla="*/ 96189301 h 667"/>
              <a:gd name="T54" fmla="*/ 110987894 w 667"/>
              <a:gd name="T55" fmla="*/ 96189301 h 667"/>
              <a:gd name="T56" fmla="*/ 77528328 w 667"/>
              <a:gd name="T57" fmla="*/ 130285187 h 667"/>
              <a:gd name="T58" fmla="*/ 77256244 w 667"/>
              <a:gd name="T59" fmla="*/ 135551950 h 667"/>
              <a:gd name="T60" fmla="*/ 82696883 w 667"/>
              <a:gd name="T61" fmla="*/ 135274752 h 667"/>
              <a:gd name="T62" fmla="*/ 124861055 w 667"/>
              <a:gd name="T63" fmla="*/ 92585727 h 667"/>
              <a:gd name="T64" fmla="*/ 82696883 w 667"/>
              <a:gd name="T65" fmla="*/ 49619503 h 667"/>
              <a:gd name="T66" fmla="*/ 79704479 w 667"/>
              <a:gd name="T67" fmla="*/ 48510711 h 667"/>
              <a:gd name="T68" fmla="*/ 79432395 w 667"/>
              <a:gd name="T69" fmla="*/ 48510711 h 6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67" h="667">
                <a:moveTo>
                  <a:pt x="174" y="0"/>
                </a:moveTo>
                <a:cubicBezTo>
                  <a:pt x="152" y="0"/>
                  <a:pt x="134" y="18"/>
                  <a:pt x="134" y="40"/>
                </a:cubicBezTo>
                <a:lnTo>
                  <a:pt x="134" y="294"/>
                </a:lnTo>
                <a:lnTo>
                  <a:pt x="161" y="294"/>
                </a:lnTo>
                <a:lnTo>
                  <a:pt x="161" y="40"/>
                </a:lnTo>
                <a:cubicBezTo>
                  <a:pt x="161" y="33"/>
                  <a:pt x="166" y="27"/>
                  <a:pt x="174" y="27"/>
                </a:cubicBezTo>
                <a:lnTo>
                  <a:pt x="627" y="27"/>
                </a:lnTo>
                <a:cubicBezTo>
                  <a:pt x="635" y="27"/>
                  <a:pt x="641" y="33"/>
                  <a:pt x="641" y="40"/>
                </a:cubicBezTo>
                <a:lnTo>
                  <a:pt x="641" y="627"/>
                </a:lnTo>
                <a:cubicBezTo>
                  <a:pt x="641" y="635"/>
                  <a:pt x="635" y="640"/>
                  <a:pt x="627" y="640"/>
                </a:cubicBezTo>
                <a:lnTo>
                  <a:pt x="174" y="640"/>
                </a:lnTo>
                <a:cubicBezTo>
                  <a:pt x="166" y="640"/>
                  <a:pt x="161" y="635"/>
                  <a:pt x="161" y="627"/>
                </a:cubicBezTo>
                <a:lnTo>
                  <a:pt x="161" y="374"/>
                </a:lnTo>
                <a:lnTo>
                  <a:pt x="134" y="374"/>
                </a:lnTo>
                <a:lnTo>
                  <a:pt x="134" y="627"/>
                </a:lnTo>
                <a:cubicBezTo>
                  <a:pt x="134" y="649"/>
                  <a:pt x="152" y="667"/>
                  <a:pt x="174" y="667"/>
                </a:cubicBezTo>
                <a:lnTo>
                  <a:pt x="627" y="667"/>
                </a:lnTo>
                <a:cubicBezTo>
                  <a:pt x="649" y="667"/>
                  <a:pt x="667" y="649"/>
                  <a:pt x="667" y="627"/>
                </a:cubicBezTo>
                <a:lnTo>
                  <a:pt x="667" y="40"/>
                </a:lnTo>
                <a:cubicBezTo>
                  <a:pt x="667" y="18"/>
                  <a:pt x="649" y="0"/>
                  <a:pt x="627" y="0"/>
                </a:cubicBezTo>
                <a:lnTo>
                  <a:pt x="174" y="0"/>
                </a:lnTo>
                <a:close/>
                <a:moveTo>
                  <a:pt x="292" y="175"/>
                </a:moveTo>
                <a:cubicBezTo>
                  <a:pt x="282" y="177"/>
                  <a:pt x="278" y="191"/>
                  <a:pt x="285" y="198"/>
                </a:cubicBezTo>
                <a:lnTo>
                  <a:pt x="408" y="320"/>
                </a:lnTo>
                <a:lnTo>
                  <a:pt x="14" y="320"/>
                </a:lnTo>
                <a:cubicBezTo>
                  <a:pt x="4" y="320"/>
                  <a:pt x="0" y="328"/>
                  <a:pt x="0" y="334"/>
                </a:cubicBezTo>
                <a:cubicBezTo>
                  <a:pt x="0" y="341"/>
                  <a:pt x="7" y="347"/>
                  <a:pt x="14" y="347"/>
                </a:cubicBezTo>
                <a:lnTo>
                  <a:pt x="408" y="347"/>
                </a:lnTo>
                <a:lnTo>
                  <a:pt x="285" y="470"/>
                </a:lnTo>
                <a:cubicBezTo>
                  <a:pt x="279" y="474"/>
                  <a:pt x="279" y="484"/>
                  <a:pt x="284" y="489"/>
                </a:cubicBezTo>
                <a:cubicBezTo>
                  <a:pt x="289" y="495"/>
                  <a:pt x="299" y="494"/>
                  <a:pt x="304" y="488"/>
                </a:cubicBezTo>
                <a:cubicBezTo>
                  <a:pt x="355" y="436"/>
                  <a:pt x="408" y="386"/>
                  <a:pt x="459" y="334"/>
                </a:cubicBezTo>
                <a:cubicBezTo>
                  <a:pt x="408" y="282"/>
                  <a:pt x="356" y="231"/>
                  <a:pt x="304" y="179"/>
                </a:cubicBezTo>
                <a:cubicBezTo>
                  <a:pt x="301" y="176"/>
                  <a:pt x="297" y="175"/>
                  <a:pt x="293" y="175"/>
                </a:cubicBezTo>
                <a:lnTo>
                  <a:pt x="292" y="17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8200" name="Grupa 37">
            <a:extLst>
              <a:ext uri="{FF2B5EF4-FFF2-40B4-BE49-F238E27FC236}">
                <a16:creationId xmlns:a16="http://schemas.microsoft.com/office/drawing/2014/main" id="{8F28D7A2-B895-4AC2-ADD0-4365B129E350}"/>
              </a:ext>
            </a:extLst>
          </p:cNvPr>
          <p:cNvGrpSpPr>
            <a:grpSpLocks/>
          </p:cNvGrpSpPr>
          <p:nvPr/>
        </p:nvGrpSpPr>
        <p:grpSpPr bwMode="auto">
          <a:xfrm>
            <a:off x="2563813" y="2352675"/>
            <a:ext cx="3727450" cy="1724025"/>
            <a:chOff x="2514469" y="2532881"/>
            <a:chExt cx="2929401" cy="1723722"/>
          </a:xfrm>
        </p:grpSpPr>
        <p:grpSp>
          <p:nvGrpSpPr>
            <p:cNvPr id="8211" name="Group Box" descr="&lt;SmartSettings&gt;&lt;SmartResize enabled=&quot;True&quot; minWidth=&quot;60&quot; minHeight=&quot;22&quot; /&gt;&lt;/SmartSettings&gt;">
              <a:extLst>
                <a:ext uri="{FF2B5EF4-FFF2-40B4-BE49-F238E27FC236}">
                  <a16:creationId xmlns:a16="http://schemas.microsoft.com/office/drawing/2014/main" id="{408C1ACB-77E2-4D70-82E8-29DC6F62C2F8}"/>
                </a:ext>
              </a:extLst>
            </p:cNvPr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514469" y="2532881"/>
              <a:ext cx="2929401" cy="1723722"/>
              <a:chOff x="595686" y="1183440"/>
              <a:chExt cx="1828800" cy="1723722"/>
            </a:xfrm>
          </p:grpSpPr>
          <p:sp>
            <p:nvSpPr>
              <p:cNvPr id="227" name="Panel" descr="&lt;SmartSettings&gt;&lt;SmartResize anchorLeft=&quot;Relative&quot; anchorTop=&quot;Absolute&quot; anchorRight=&quot;Relative&quot; anchorBottom=&quot;Relative&quot; /&gt;&lt;/SmartSettings&gt;">
                <a:extLst>
                  <a:ext uri="{FF2B5EF4-FFF2-40B4-BE49-F238E27FC236}">
                    <a16:creationId xmlns:a16="http://schemas.microsoft.com/office/drawing/2014/main" id="{EF7BE748-7AFF-4DE4-A60B-4B8E59D76928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595686" y="1261214"/>
                <a:ext cx="1828800" cy="164594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214" name="Label" descr="&lt;SmartSettings&gt;&lt;SmartResize anchorLeft=&quot;Absolute&quot; anchorTop=&quot;Absolute&quot; anchorRight=&quot;None&quot; anchorBottom=&quot;None&quot; /&gt;&lt;/SmartSettings&gt;">
                <a:extLst>
                  <a:ext uri="{FF2B5EF4-FFF2-40B4-BE49-F238E27FC236}">
                    <a16:creationId xmlns:a16="http://schemas.microsoft.com/office/drawing/2014/main" id="{A396DEB5-BDDD-4C31-9EA8-9D2241AB5DB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52447" y="1183440"/>
                <a:ext cx="475647" cy="157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576" tIns="9144" rIns="36576" bIns="914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b="1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Dane logowania</a:t>
                </a:r>
                <a:endParaRPr lang="en-US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212" name="Label">
              <a:extLst>
                <a:ext uri="{FF2B5EF4-FFF2-40B4-BE49-F238E27FC236}">
                  <a16:creationId xmlns:a16="http://schemas.microsoft.com/office/drawing/2014/main" id="{C77C2C15-25E2-4FFB-A179-9D54E64D1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390" y="2830637"/>
              <a:ext cx="100811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Login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2" name="Text Box">
            <a:extLst>
              <a:ext uri="{FF2B5EF4-FFF2-40B4-BE49-F238E27FC236}">
                <a16:creationId xmlns:a16="http://schemas.microsoft.com/office/drawing/2014/main" id="{3390737E-F313-4823-B36D-1258EFCF91AC}"/>
              </a:ext>
            </a:extLst>
          </p:cNvPr>
          <p:cNvSpPr/>
          <p:nvPr/>
        </p:nvSpPr>
        <p:spPr>
          <a:xfrm>
            <a:off x="3841750" y="2709863"/>
            <a:ext cx="2092325" cy="228600"/>
          </a:xfrm>
          <a:prstGeom prst="rect">
            <a:avLst/>
          </a:prstGeom>
          <a:solidFill>
            <a:srgbClr val="F2F2F2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286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&lt;podaj login&gt;</a:t>
            </a:r>
            <a:endParaRPr lang="en-US" sz="850" noProof="1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Password Box">
            <a:extLst>
              <a:ext uri="{FF2B5EF4-FFF2-40B4-BE49-F238E27FC236}">
                <a16:creationId xmlns:a16="http://schemas.microsoft.com/office/drawing/2014/main" id="{A4BC919E-4CAB-4903-87AE-B68A12C6B6EA}"/>
              </a:ext>
            </a:extLst>
          </p:cNvPr>
          <p:cNvSpPr/>
          <p:nvPr/>
        </p:nvSpPr>
        <p:spPr>
          <a:xfrm>
            <a:off x="3841750" y="3030538"/>
            <a:ext cx="2092325" cy="252412"/>
          </a:xfrm>
          <a:prstGeom prst="rect">
            <a:avLst/>
          </a:prstGeom>
          <a:solidFill>
            <a:srgbClr val="F2F2F2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286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●●●●●●●●●</a:t>
            </a:r>
          </a:p>
        </p:txBody>
      </p:sp>
      <p:sp>
        <p:nvSpPr>
          <p:cNvPr id="8203" name="Link">
            <a:extLst>
              <a:ext uri="{FF2B5EF4-FFF2-40B4-BE49-F238E27FC236}">
                <a16:creationId xmlns:a16="http://schemas.microsoft.com/office/drawing/2014/main" id="{950233ED-7DD8-4D41-9507-8B8CB7164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3779838"/>
            <a:ext cx="1163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u="sng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Nie pamiętam hasła</a:t>
            </a:r>
            <a:endParaRPr lang="en-US" altLang="pl-PL" sz="900" u="sng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0" name="Button">
            <a:extLst>
              <a:ext uri="{FF2B5EF4-FFF2-40B4-BE49-F238E27FC236}">
                <a16:creationId xmlns:a16="http://schemas.microsoft.com/office/drawing/2014/main" id="{05F4E103-EE61-4C80-9A79-0039FFBB93D8}"/>
              </a:ext>
            </a:extLst>
          </p:cNvPr>
          <p:cNvSpPr/>
          <p:nvPr/>
        </p:nvSpPr>
        <p:spPr>
          <a:xfrm>
            <a:off x="3838575" y="3459163"/>
            <a:ext cx="642938" cy="2286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Logowanie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05" name="Label">
            <a:extLst>
              <a:ext uri="{FF2B5EF4-FFF2-40B4-BE49-F238E27FC236}">
                <a16:creationId xmlns:a16="http://schemas.microsoft.com/office/drawing/2014/main" id="{139EDC88-4404-48F0-ADEB-D08AB890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3030538"/>
            <a:ext cx="12811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Hasło</a:t>
            </a:r>
            <a:endParaRPr lang="en-US" altLang="pl-PL" sz="9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206" name="Group 231">
            <a:extLst>
              <a:ext uri="{FF2B5EF4-FFF2-40B4-BE49-F238E27FC236}">
                <a16:creationId xmlns:a16="http://schemas.microsoft.com/office/drawing/2014/main" id="{E5E04BE7-3D9E-4C8D-9030-983287B8E851}"/>
              </a:ext>
            </a:extLst>
          </p:cNvPr>
          <p:cNvGrpSpPr>
            <a:grpSpLocks/>
          </p:cNvGrpSpPr>
          <p:nvPr/>
        </p:nvGrpSpPr>
        <p:grpSpPr bwMode="auto">
          <a:xfrm>
            <a:off x="10409238" y="992188"/>
            <a:ext cx="1082675" cy="211137"/>
            <a:chOff x="10444163" y="976187"/>
            <a:chExt cx="1082821" cy="212008"/>
          </a:xfrm>
        </p:grpSpPr>
        <p:sp>
          <p:nvSpPr>
            <p:cNvPr id="8208" name="Label">
              <a:extLst>
                <a:ext uri="{FF2B5EF4-FFF2-40B4-BE49-F238E27FC236}">
                  <a16:creationId xmlns:a16="http://schemas.microsoft.com/office/drawing/2014/main" id="{999C30AD-E1DB-429F-9E46-BD9D95AB1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978834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rgbClr val="5F5F5F"/>
                  </a:solidFill>
                  <a:latin typeface="Segoe UI" panose="020B0502040204020203" pitchFamily="34" charset="0"/>
                </a:rPr>
                <a:t>[niezalogowany]</a:t>
              </a:r>
              <a:endParaRPr lang="en-US" altLang="pl-PL" sz="90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209" name="User">
              <a:extLst>
                <a:ext uri="{FF2B5EF4-FFF2-40B4-BE49-F238E27FC236}">
                  <a16:creationId xmlns:a16="http://schemas.microsoft.com/office/drawing/2014/main" id="{20BC0E7F-5948-4696-8729-5746B9DD1AD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0" name="Chevron">
              <a:extLst>
                <a:ext uri="{FF2B5EF4-FFF2-40B4-BE49-F238E27FC236}">
                  <a16:creationId xmlns:a16="http://schemas.microsoft.com/office/drawing/2014/main" id="{4E3F7CE1-C0DE-48A3-86A9-79AC8E461C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8634" y="1065454"/>
              <a:ext cx="73035" cy="41445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46" name="Link Bar">
            <a:extLst>
              <a:ext uri="{FF2B5EF4-FFF2-40B4-BE49-F238E27FC236}">
                <a16:creationId xmlns:a16="http://schemas.microsoft.com/office/drawing/2014/main" id="{4BB70826-144B-4EFA-A7A4-76F1B3907B7C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5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D1F1F770-6E03-4148-AF90-D1F124DE8C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1" y="862134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66868" y="868363"/>
            <a:ext cx="11139487" cy="41751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9220" name="Header">
            <a:extLst>
              <a:ext uri="{FF2B5EF4-FFF2-40B4-BE49-F238E27FC236}">
                <a16:creationId xmlns:a16="http://schemas.microsoft.com/office/drawing/2014/main" id="{4F723E26-A415-4451-807E-4F8677B1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429" y="22494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PASSWORD CHANGE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57029" y="2609850"/>
            <a:ext cx="6769100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2" name="Grupa 239">
            <a:extLst>
              <a:ext uri="{FF2B5EF4-FFF2-40B4-BE49-F238E27FC236}">
                <a16:creationId xmlns:a16="http://schemas.microsoft.com/office/drawing/2014/main" id="{301F0744-80DA-45EA-A53B-3DCD6508DBCF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9246" name="Header">
              <a:extLst>
                <a:ext uri="{FF2B5EF4-FFF2-40B4-BE49-F238E27FC236}">
                  <a16:creationId xmlns:a16="http://schemas.microsoft.com/office/drawing/2014/main" id="{FC411662-32C0-403B-85F6-199506754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ZMIANA WERSJI JĘZYKOWEJ</a:t>
              </a:r>
              <a:endParaRPr lang="en-US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9223" name="Enter">
            <a:extLst>
              <a:ext uri="{FF2B5EF4-FFF2-40B4-BE49-F238E27FC236}">
                <a16:creationId xmlns:a16="http://schemas.microsoft.com/office/drawing/2014/main" id="{D75963E9-9F87-4C06-9FAC-8ED4B8D8F2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76079" y="2195513"/>
            <a:ext cx="347663" cy="350837"/>
          </a:xfrm>
          <a:custGeom>
            <a:avLst/>
            <a:gdLst>
              <a:gd name="T0" fmla="*/ 47332728 w 667"/>
              <a:gd name="T1" fmla="*/ 0 h 667"/>
              <a:gd name="T2" fmla="*/ 36451970 w 667"/>
              <a:gd name="T3" fmla="*/ 11087922 h 667"/>
              <a:gd name="T4" fmla="*/ 36451970 w 667"/>
              <a:gd name="T5" fmla="*/ 81497805 h 667"/>
              <a:gd name="T6" fmla="*/ 43796677 w 667"/>
              <a:gd name="T7" fmla="*/ 81497805 h 667"/>
              <a:gd name="T8" fmla="*/ 43796677 w 667"/>
              <a:gd name="T9" fmla="*/ 11087922 h 667"/>
              <a:gd name="T10" fmla="*/ 47332728 w 667"/>
              <a:gd name="T11" fmla="*/ 7484347 h 667"/>
              <a:gd name="T12" fmla="*/ 170561800 w 667"/>
              <a:gd name="T13" fmla="*/ 7484347 h 667"/>
              <a:gd name="T14" fmla="*/ 174370456 w 667"/>
              <a:gd name="T15" fmla="*/ 11087922 h 667"/>
              <a:gd name="T16" fmla="*/ 174370456 w 667"/>
              <a:gd name="T17" fmla="*/ 173806333 h 667"/>
              <a:gd name="T18" fmla="*/ 170561800 w 667"/>
              <a:gd name="T19" fmla="*/ 177409908 h 667"/>
              <a:gd name="T20" fmla="*/ 47332728 w 667"/>
              <a:gd name="T21" fmla="*/ 177409908 h 667"/>
              <a:gd name="T22" fmla="*/ 43796677 w 667"/>
              <a:gd name="T23" fmla="*/ 173806333 h 667"/>
              <a:gd name="T24" fmla="*/ 43796677 w 667"/>
              <a:gd name="T25" fmla="*/ 103673648 h 667"/>
              <a:gd name="T26" fmla="*/ 36451970 w 667"/>
              <a:gd name="T27" fmla="*/ 103673648 h 667"/>
              <a:gd name="T28" fmla="*/ 36451970 w 667"/>
              <a:gd name="T29" fmla="*/ 173806333 h 667"/>
              <a:gd name="T30" fmla="*/ 47332728 w 667"/>
              <a:gd name="T31" fmla="*/ 184894255 h 667"/>
              <a:gd name="T32" fmla="*/ 170561800 w 667"/>
              <a:gd name="T33" fmla="*/ 184894255 h 667"/>
              <a:gd name="T34" fmla="*/ 181443078 w 667"/>
              <a:gd name="T35" fmla="*/ 173806333 h 667"/>
              <a:gd name="T36" fmla="*/ 181443078 w 667"/>
              <a:gd name="T37" fmla="*/ 11087922 h 667"/>
              <a:gd name="T38" fmla="*/ 170561800 w 667"/>
              <a:gd name="T39" fmla="*/ 0 h 667"/>
              <a:gd name="T40" fmla="*/ 47332728 w 667"/>
              <a:gd name="T41" fmla="*/ 0 h 667"/>
              <a:gd name="T42" fmla="*/ 79432395 w 667"/>
              <a:gd name="T43" fmla="*/ 48510711 h 667"/>
              <a:gd name="T44" fmla="*/ 77528328 w 667"/>
              <a:gd name="T45" fmla="*/ 54886266 h 667"/>
              <a:gd name="T46" fmla="*/ 110987894 w 667"/>
              <a:gd name="T47" fmla="*/ 88704954 h 667"/>
              <a:gd name="T48" fmla="*/ 3808656 w 667"/>
              <a:gd name="T49" fmla="*/ 88704954 h 667"/>
              <a:gd name="T50" fmla="*/ 0 w 667"/>
              <a:gd name="T51" fmla="*/ 92585727 h 667"/>
              <a:gd name="T52" fmla="*/ 3808656 w 667"/>
              <a:gd name="T53" fmla="*/ 96189301 h 667"/>
              <a:gd name="T54" fmla="*/ 110987894 w 667"/>
              <a:gd name="T55" fmla="*/ 96189301 h 667"/>
              <a:gd name="T56" fmla="*/ 77528328 w 667"/>
              <a:gd name="T57" fmla="*/ 130285187 h 667"/>
              <a:gd name="T58" fmla="*/ 77256244 w 667"/>
              <a:gd name="T59" fmla="*/ 135551950 h 667"/>
              <a:gd name="T60" fmla="*/ 82696883 w 667"/>
              <a:gd name="T61" fmla="*/ 135274752 h 667"/>
              <a:gd name="T62" fmla="*/ 124861055 w 667"/>
              <a:gd name="T63" fmla="*/ 92585727 h 667"/>
              <a:gd name="T64" fmla="*/ 82696883 w 667"/>
              <a:gd name="T65" fmla="*/ 49619503 h 667"/>
              <a:gd name="T66" fmla="*/ 79704479 w 667"/>
              <a:gd name="T67" fmla="*/ 48510711 h 667"/>
              <a:gd name="T68" fmla="*/ 79432395 w 667"/>
              <a:gd name="T69" fmla="*/ 48510711 h 6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67" h="667">
                <a:moveTo>
                  <a:pt x="174" y="0"/>
                </a:moveTo>
                <a:cubicBezTo>
                  <a:pt x="152" y="0"/>
                  <a:pt x="134" y="18"/>
                  <a:pt x="134" y="40"/>
                </a:cubicBezTo>
                <a:lnTo>
                  <a:pt x="134" y="294"/>
                </a:lnTo>
                <a:lnTo>
                  <a:pt x="161" y="294"/>
                </a:lnTo>
                <a:lnTo>
                  <a:pt x="161" y="40"/>
                </a:lnTo>
                <a:cubicBezTo>
                  <a:pt x="161" y="33"/>
                  <a:pt x="166" y="27"/>
                  <a:pt x="174" y="27"/>
                </a:cubicBezTo>
                <a:lnTo>
                  <a:pt x="627" y="27"/>
                </a:lnTo>
                <a:cubicBezTo>
                  <a:pt x="635" y="27"/>
                  <a:pt x="641" y="33"/>
                  <a:pt x="641" y="40"/>
                </a:cubicBezTo>
                <a:lnTo>
                  <a:pt x="641" y="627"/>
                </a:lnTo>
                <a:cubicBezTo>
                  <a:pt x="641" y="635"/>
                  <a:pt x="635" y="640"/>
                  <a:pt x="627" y="640"/>
                </a:cubicBezTo>
                <a:lnTo>
                  <a:pt x="174" y="640"/>
                </a:lnTo>
                <a:cubicBezTo>
                  <a:pt x="166" y="640"/>
                  <a:pt x="161" y="635"/>
                  <a:pt x="161" y="627"/>
                </a:cubicBezTo>
                <a:lnTo>
                  <a:pt x="161" y="374"/>
                </a:lnTo>
                <a:lnTo>
                  <a:pt x="134" y="374"/>
                </a:lnTo>
                <a:lnTo>
                  <a:pt x="134" y="627"/>
                </a:lnTo>
                <a:cubicBezTo>
                  <a:pt x="134" y="649"/>
                  <a:pt x="152" y="667"/>
                  <a:pt x="174" y="667"/>
                </a:cubicBezTo>
                <a:lnTo>
                  <a:pt x="627" y="667"/>
                </a:lnTo>
                <a:cubicBezTo>
                  <a:pt x="649" y="667"/>
                  <a:pt x="667" y="649"/>
                  <a:pt x="667" y="627"/>
                </a:cubicBezTo>
                <a:lnTo>
                  <a:pt x="667" y="40"/>
                </a:lnTo>
                <a:cubicBezTo>
                  <a:pt x="667" y="18"/>
                  <a:pt x="649" y="0"/>
                  <a:pt x="627" y="0"/>
                </a:cubicBezTo>
                <a:lnTo>
                  <a:pt x="174" y="0"/>
                </a:lnTo>
                <a:close/>
                <a:moveTo>
                  <a:pt x="292" y="175"/>
                </a:moveTo>
                <a:cubicBezTo>
                  <a:pt x="282" y="177"/>
                  <a:pt x="278" y="191"/>
                  <a:pt x="285" y="198"/>
                </a:cubicBezTo>
                <a:lnTo>
                  <a:pt x="408" y="320"/>
                </a:lnTo>
                <a:lnTo>
                  <a:pt x="14" y="320"/>
                </a:lnTo>
                <a:cubicBezTo>
                  <a:pt x="4" y="320"/>
                  <a:pt x="0" y="328"/>
                  <a:pt x="0" y="334"/>
                </a:cubicBezTo>
                <a:cubicBezTo>
                  <a:pt x="0" y="341"/>
                  <a:pt x="7" y="347"/>
                  <a:pt x="14" y="347"/>
                </a:cubicBezTo>
                <a:lnTo>
                  <a:pt x="408" y="347"/>
                </a:lnTo>
                <a:lnTo>
                  <a:pt x="285" y="470"/>
                </a:lnTo>
                <a:cubicBezTo>
                  <a:pt x="279" y="474"/>
                  <a:pt x="279" y="484"/>
                  <a:pt x="284" y="489"/>
                </a:cubicBezTo>
                <a:cubicBezTo>
                  <a:pt x="289" y="495"/>
                  <a:pt x="299" y="494"/>
                  <a:pt x="304" y="488"/>
                </a:cubicBezTo>
                <a:cubicBezTo>
                  <a:pt x="355" y="436"/>
                  <a:pt x="408" y="386"/>
                  <a:pt x="459" y="334"/>
                </a:cubicBezTo>
                <a:cubicBezTo>
                  <a:pt x="408" y="282"/>
                  <a:pt x="356" y="231"/>
                  <a:pt x="304" y="179"/>
                </a:cubicBezTo>
                <a:cubicBezTo>
                  <a:pt x="301" y="176"/>
                  <a:pt x="297" y="175"/>
                  <a:pt x="293" y="175"/>
                </a:cubicBezTo>
                <a:lnTo>
                  <a:pt x="292" y="17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9224" name="Group Box" descr="&lt;SmartSettings&gt;&lt;SmartResize enabled=&quot;True&quot; minWidth=&quot;60&quot; minHeight=&quot;22&quot; /&gt;&lt;/SmartSettings&gt;">
            <a:extLst>
              <a:ext uri="{FF2B5EF4-FFF2-40B4-BE49-F238E27FC236}">
                <a16:creationId xmlns:a16="http://schemas.microsoft.com/office/drawing/2014/main" id="{30F1F2EB-F9E6-4EE0-95CA-C4343447501B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576079" y="2673350"/>
            <a:ext cx="6708775" cy="2600325"/>
            <a:chOff x="595686" y="1190485"/>
            <a:chExt cx="1828800" cy="1691692"/>
          </a:xfrm>
        </p:grpSpPr>
        <p:sp>
          <p:nvSpPr>
            <p:cNvPr id="227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EF7BE748-7AFF-4DE4-A60B-4B8E59D7692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5686" y="1236960"/>
              <a:ext cx="1828800" cy="164521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45" name="Label" descr="&lt;SmartSettings&gt;&lt;SmartResize anchorLeft=&quot;Absolute&quot; anchorTop=&quot;Absolute&quot; anchorRight=&quot;None&quot; anchorBottom=&quot;None&quot; /&gt;&lt;/SmartSettings&gt;">
              <a:extLst>
                <a:ext uri="{FF2B5EF4-FFF2-40B4-BE49-F238E27FC236}">
                  <a16:creationId xmlns:a16="http://schemas.microsoft.com/office/drawing/2014/main" id="{15F931B7-743A-4AD7-9DDE-8E7FDEAB9D77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52447" y="1190485"/>
              <a:ext cx="259946" cy="102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9144" rIns="36576" bIns="914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Zmień hasło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25" name="Grupa 2">
            <a:extLst>
              <a:ext uri="{FF2B5EF4-FFF2-40B4-BE49-F238E27FC236}">
                <a16:creationId xmlns:a16="http://schemas.microsoft.com/office/drawing/2014/main" id="{44D451E8-2A6A-48CF-9F41-46620E79474B}"/>
              </a:ext>
            </a:extLst>
          </p:cNvPr>
          <p:cNvGrpSpPr>
            <a:grpSpLocks/>
          </p:cNvGrpSpPr>
          <p:nvPr/>
        </p:nvGrpSpPr>
        <p:grpSpPr bwMode="auto">
          <a:xfrm>
            <a:off x="2784042" y="3336925"/>
            <a:ext cx="3159125" cy="241300"/>
            <a:chOff x="2772525" y="3023477"/>
            <a:chExt cx="3159209" cy="241009"/>
          </a:xfrm>
        </p:grpSpPr>
        <p:sp>
          <p:nvSpPr>
            <p:cNvPr id="9242" name="Label">
              <a:extLst>
                <a:ext uri="{FF2B5EF4-FFF2-40B4-BE49-F238E27FC236}">
                  <a16:creationId xmlns:a16="http://schemas.microsoft.com/office/drawing/2014/main" id="{42C5D731-12F2-4C6D-8CF1-904AA442D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New </a:t>
              </a:r>
              <a:r>
                <a:rPr lang="pl-PL" altLang="pl-PL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password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 Box">
              <a:extLst>
                <a:ext uri="{FF2B5EF4-FFF2-40B4-BE49-F238E27FC236}">
                  <a16:creationId xmlns:a16="http://schemas.microsoft.com/office/drawing/2014/main" id="{76B36BBA-762F-48E3-B670-FABFB6E53C07}"/>
                </a:ext>
              </a:extLst>
            </p:cNvPr>
            <p:cNvSpPr/>
            <p:nvPr/>
          </p:nvSpPr>
          <p:spPr>
            <a:xfrm>
              <a:off x="3839353" y="3029819"/>
              <a:ext cx="2092381" cy="22832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*****</a:t>
              </a: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26" name="Grupa 25">
            <a:extLst>
              <a:ext uri="{FF2B5EF4-FFF2-40B4-BE49-F238E27FC236}">
                <a16:creationId xmlns:a16="http://schemas.microsoft.com/office/drawing/2014/main" id="{049F3595-2B71-4371-934F-6789E93F8AAA}"/>
              </a:ext>
            </a:extLst>
          </p:cNvPr>
          <p:cNvGrpSpPr>
            <a:grpSpLocks/>
          </p:cNvGrpSpPr>
          <p:nvPr/>
        </p:nvGrpSpPr>
        <p:grpSpPr bwMode="auto">
          <a:xfrm>
            <a:off x="2784042" y="3043238"/>
            <a:ext cx="3159125" cy="239712"/>
            <a:chOff x="2772525" y="3023477"/>
            <a:chExt cx="3159209" cy="241009"/>
          </a:xfrm>
        </p:grpSpPr>
        <p:sp>
          <p:nvSpPr>
            <p:cNvPr id="9240" name="Label">
              <a:extLst>
                <a:ext uri="{FF2B5EF4-FFF2-40B4-BE49-F238E27FC236}">
                  <a16:creationId xmlns:a16="http://schemas.microsoft.com/office/drawing/2014/main" id="{B17FA2CF-97B0-412A-8F3D-C9220ABB2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3023477"/>
              <a:ext cx="1282312" cy="24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Old</a:t>
              </a: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l-PL" altLang="pl-PL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password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 Box">
              <a:extLst>
                <a:ext uri="{FF2B5EF4-FFF2-40B4-BE49-F238E27FC236}">
                  <a16:creationId xmlns:a16="http://schemas.microsoft.com/office/drawing/2014/main" id="{CAC33A2D-16D0-4987-BC52-F8B58BE3F181}"/>
                </a:ext>
              </a:extLst>
            </p:cNvPr>
            <p:cNvSpPr/>
            <p:nvPr/>
          </p:nvSpPr>
          <p:spPr>
            <a:xfrm>
              <a:off x="3839353" y="3029861"/>
              <a:ext cx="2092381" cy="22824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*****</a:t>
              </a: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27" name="Grupa 31">
            <a:extLst>
              <a:ext uri="{FF2B5EF4-FFF2-40B4-BE49-F238E27FC236}">
                <a16:creationId xmlns:a16="http://schemas.microsoft.com/office/drawing/2014/main" id="{0269F672-8527-476E-8700-0558C004B2AD}"/>
              </a:ext>
            </a:extLst>
          </p:cNvPr>
          <p:cNvGrpSpPr>
            <a:grpSpLocks/>
          </p:cNvGrpSpPr>
          <p:nvPr/>
        </p:nvGrpSpPr>
        <p:grpSpPr bwMode="auto">
          <a:xfrm>
            <a:off x="2784042" y="3580509"/>
            <a:ext cx="3159125" cy="379591"/>
            <a:chOff x="2772525" y="2955116"/>
            <a:chExt cx="3159209" cy="377732"/>
          </a:xfrm>
        </p:grpSpPr>
        <p:sp>
          <p:nvSpPr>
            <p:cNvPr id="9238" name="Label">
              <a:extLst>
                <a:ext uri="{FF2B5EF4-FFF2-40B4-BE49-F238E27FC236}">
                  <a16:creationId xmlns:a16="http://schemas.microsoft.com/office/drawing/2014/main" id="{4880F234-7BDB-4036-918C-C8A5CA7C6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525" y="2955116"/>
              <a:ext cx="1282312" cy="377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New </a:t>
              </a:r>
              <a:r>
                <a:rPr lang="pl-PL" altLang="pl-PL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password</a:t>
              </a: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(</a:t>
              </a:r>
              <a:r>
                <a:rPr lang="pl-PL" altLang="pl-PL" sz="900" dirty="0" err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repeat</a:t>
              </a: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ext Box">
              <a:extLst>
                <a:ext uri="{FF2B5EF4-FFF2-40B4-BE49-F238E27FC236}">
                  <a16:creationId xmlns:a16="http://schemas.microsoft.com/office/drawing/2014/main" id="{D193AE6F-BCF5-4E71-ACCD-D2842DB00764}"/>
                </a:ext>
              </a:extLst>
            </p:cNvPr>
            <p:cNvSpPr/>
            <p:nvPr/>
          </p:nvSpPr>
          <p:spPr>
            <a:xfrm>
              <a:off x="3839353" y="3030242"/>
              <a:ext cx="2092381" cy="22748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86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850" noProof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*****</a:t>
              </a:r>
              <a:endParaRPr lang="en-US" sz="850" noProof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28" name="Grupa 4">
            <a:extLst>
              <a:ext uri="{FF2B5EF4-FFF2-40B4-BE49-F238E27FC236}">
                <a16:creationId xmlns:a16="http://schemas.microsoft.com/office/drawing/2014/main" id="{A59CBA98-97E3-4D21-BFB5-DE5F5780DC28}"/>
              </a:ext>
            </a:extLst>
          </p:cNvPr>
          <p:cNvGrpSpPr>
            <a:grpSpLocks/>
          </p:cNvGrpSpPr>
          <p:nvPr/>
        </p:nvGrpSpPr>
        <p:grpSpPr bwMode="auto">
          <a:xfrm>
            <a:off x="6419416" y="3119422"/>
            <a:ext cx="2478104" cy="157974"/>
            <a:chOff x="6485773" y="4206092"/>
            <a:chExt cx="2478581" cy="157163"/>
          </a:xfrm>
        </p:grpSpPr>
        <p:grpSp>
          <p:nvGrpSpPr>
            <p:cNvPr id="9234" name="Info Button">
              <a:extLst>
                <a:ext uri="{FF2B5EF4-FFF2-40B4-BE49-F238E27FC236}">
                  <a16:creationId xmlns:a16="http://schemas.microsoft.com/office/drawing/2014/main" id="{B296066C-FC46-47EB-811E-CC06F854D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5773" y="4206092"/>
              <a:ext cx="157163" cy="157163"/>
              <a:chOff x="6965950" y="2506663"/>
              <a:chExt cx="157163" cy="157163"/>
            </a:xfrm>
          </p:grpSpPr>
          <p:sp>
            <p:nvSpPr>
              <p:cNvPr id="9236" name="Circle">
                <a:extLst>
                  <a:ext uri="{FF2B5EF4-FFF2-40B4-BE49-F238E27FC236}">
                    <a16:creationId xmlns:a16="http://schemas.microsoft.com/office/drawing/2014/main" id="{8E5471F9-A76D-44EC-963E-47B16052640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965950" y="2506663"/>
                <a:ext cx="157163" cy="157163"/>
              </a:xfrm>
              <a:custGeom>
                <a:avLst/>
                <a:gdLst>
                  <a:gd name="T0" fmla="*/ 59952344 w 206"/>
                  <a:gd name="T1" fmla="*/ 0 h 206"/>
                  <a:gd name="T2" fmla="*/ 0 w 206"/>
                  <a:gd name="T3" fmla="*/ 59952344 h 206"/>
                  <a:gd name="T4" fmla="*/ 59952344 w 206"/>
                  <a:gd name="T5" fmla="*/ 119903925 h 206"/>
                  <a:gd name="T6" fmla="*/ 119903925 w 206"/>
                  <a:gd name="T7" fmla="*/ 59952344 h 206"/>
                  <a:gd name="T8" fmla="*/ 59952344 w 206"/>
                  <a:gd name="T9" fmla="*/ 0 h 206"/>
                  <a:gd name="T10" fmla="*/ 59952344 w 206"/>
                  <a:gd name="T11" fmla="*/ 4074031 h 206"/>
                  <a:gd name="T12" fmla="*/ 115829894 w 206"/>
                  <a:gd name="T13" fmla="*/ 59952344 h 206"/>
                  <a:gd name="T14" fmla="*/ 59952344 w 206"/>
                  <a:gd name="T15" fmla="*/ 115829894 h 206"/>
                  <a:gd name="T16" fmla="*/ 4074031 w 206"/>
                  <a:gd name="T17" fmla="*/ 59952344 h 206"/>
                  <a:gd name="T18" fmla="*/ 59952344 w 206"/>
                  <a:gd name="T19" fmla="*/ 4074031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6" h="206">
                    <a:moveTo>
                      <a:pt x="103" y="0"/>
                    </a:moveTo>
                    <a:cubicBezTo>
                      <a:pt x="46" y="0"/>
                      <a:pt x="0" y="46"/>
                      <a:pt x="0" y="103"/>
                    </a:cubicBezTo>
                    <a:cubicBezTo>
                      <a:pt x="0" y="160"/>
                      <a:pt x="46" y="206"/>
                      <a:pt x="103" y="206"/>
                    </a:cubicBezTo>
                    <a:cubicBezTo>
                      <a:pt x="160" y="206"/>
                      <a:pt x="206" y="160"/>
                      <a:pt x="206" y="103"/>
                    </a:cubicBezTo>
                    <a:cubicBezTo>
                      <a:pt x="206" y="46"/>
                      <a:pt x="160" y="0"/>
                      <a:pt x="103" y="0"/>
                    </a:cubicBezTo>
                    <a:moveTo>
                      <a:pt x="103" y="7"/>
                    </a:moveTo>
                    <a:cubicBezTo>
                      <a:pt x="156" y="7"/>
                      <a:pt x="199" y="50"/>
                      <a:pt x="199" y="103"/>
                    </a:cubicBezTo>
                    <a:cubicBezTo>
                      <a:pt x="199" y="156"/>
                      <a:pt x="156" y="199"/>
                      <a:pt x="103" y="199"/>
                    </a:cubicBezTo>
                    <a:cubicBezTo>
                      <a:pt x="50" y="199"/>
                      <a:pt x="7" y="156"/>
                      <a:pt x="7" y="103"/>
                    </a:cubicBezTo>
                    <a:cubicBezTo>
                      <a:pt x="7" y="50"/>
                      <a:pt x="50" y="7"/>
                      <a:pt x="103" y="7"/>
                    </a:cubicBezTo>
                  </a:path>
                </a:pathLst>
              </a:custGeom>
              <a:solidFill>
                <a:srgbClr val="00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237" name="i">
                <a:extLst>
                  <a:ext uri="{FF2B5EF4-FFF2-40B4-BE49-F238E27FC236}">
                    <a16:creationId xmlns:a16="http://schemas.microsoft.com/office/drawing/2014/main" id="{4C133F0C-F45E-49EC-B45A-9DEF43659A9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031038" y="2536826"/>
                <a:ext cx="28575" cy="90488"/>
              </a:xfrm>
              <a:custGeom>
                <a:avLst/>
                <a:gdLst>
                  <a:gd name="T0" fmla="*/ 10735705 w 37"/>
                  <a:gd name="T1" fmla="*/ 0 h 119"/>
                  <a:gd name="T2" fmla="*/ 4175039 w 37"/>
                  <a:gd name="T3" fmla="*/ 6360014 h 119"/>
                  <a:gd name="T4" fmla="*/ 10735705 w 37"/>
                  <a:gd name="T5" fmla="*/ 13298694 h 119"/>
                  <a:gd name="T6" fmla="*/ 17893356 w 37"/>
                  <a:gd name="T7" fmla="*/ 6360014 h 119"/>
                  <a:gd name="T8" fmla="*/ 10735705 w 37"/>
                  <a:gd name="T9" fmla="*/ 0 h 119"/>
                  <a:gd name="T10" fmla="*/ 0 w 37"/>
                  <a:gd name="T11" fmla="*/ 22550522 h 119"/>
                  <a:gd name="T12" fmla="*/ 0 w 37"/>
                  <a:gd name="T13" fmla="*/ 25441576 h 119"/>
                  <a:gd name="T14" fmla="*/ 5368239 w 37"/>
                  <a:gd name="T15" fmla="*/ 25441576 h 119"/>
                  <a:gd name="T16" fmla="*/ 5368239 w 37"/>
                  <a:gd name="T17" fmla="*/ 65916326 h 119"/>
                  <a:gd name="T18" fmla="*/ 0 w 37"/>
                  <a:gd name="T19" fmla="*/ 65916326 h 119"/>
                  <a:gd name="T20" fmla="*/ 0 w 37"/>
                  <a:gd name="T21" fmla="*/ 68807379 h 119"/>
                  <a:gd name="T22" fmla="*/ 22068395 w 37"/>
                  <a:gd name="T23" fmla="*/ 68807379 h 119"/>
                  <a:gd name="T24" fmla="*/ 22068395 w 37"/>
                  <a:gd name="T25" fmla="*/ 65916326 h 119"/>
                  <a:gd name="T26" fmla="*/ 16700157 w 37"/>
                  <a:gd name="T27" fmla="*/ 65916326 h 119"/>
                  <a:gd name="T28" fmla="*/ 16700157 w 37"/>
                  <a:gd name="T29" fmla="*/ 22550522 h 119"/>
                  <a:gd name="T30" fmla="*/ 0 w 37"/>
                  <a:gd name="T31" fmla="*/ 22550522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7" h="119">
                    <a:moveTo>
                      <a:pt x="18" y="0"/>
                    </a:moveTo>
                    <a:cubicBezTo>
                      <a:pt x="12" y="0"/>
                      <a:pt x="7" y="5"/>
                      <a:pt x="7" y="11"/>
                    </a:cubicBezTo>
                    <a:cubicBezTo>
                      <a:pt x="7" y="18"/>
                      <a:pt x="12" y="23"/>
                      <a:pt x="18" y="23"/>
                    </a:cubicBezTo>
                    <a:cubicBezTo>
                      <a:pt x="25" y="23"/>
                      <a:pt x="30" y="18"/>
                      <a:pt x="30" y="11"/>
                    </a:cubicBezTo>
                    <a:cubicBezTo>
                      <a:pt x="30" y="5"/>
                      <a:pt x="25" y="0"/>
                      <a:pt x="18" y="0"/>
                    </a:cubicBezTo>
                    <a:close/>
                    <a:moveTo>
                      <a:pt x="0" y="39"/>
                    </a:moveTo>
                    <a:lnTo>
                      <a:pt x="0" y="44"/>
                    </a:lnTo>
                    <a:lnTo>
                      <a:pt x="9" y="44"/>
                    </a:lnTo>
                    <a:lnTo>
                      <a:pt x="9" y="114"/>
                    </a:lnTo>
                    <a:lnTo>
                      <a:pt x="0" y="114"/>
                    </a:lnTo>
                    <a:lnTo>
                      <a:pt x="0" y="119"/>
                    </a:lnTo>
                    <a:lnTo>
                      <a:pt x="37" y="119"/>
                    </a:lnTo>
                    <a:lnTo>
                      <a:pt x="37" y="114"/>
                    </a:lnTo>
                    <a:lnTo>
                      <a:pt x="28" y="114"/>
                    </a:lnTo>
                    <a:lnTo>
                      <a:pt x="2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6CD51662-5FCB-4AE3-96C6-CF950113209D}"/>
                </a:ext>
              </a:extLst>
            </p:cNvPr>
            <p:cNvSpPr/>
            <p:nvPr/>
          </p:nvSpPr>
          <p:spPr>
            <a:xfrm>
              <a:off x="6708083" y="4220259"/>
              <a:ext cx="2256271" cy="12247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800" dirty="0" err="1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More</a:t>
              </a: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l-PL" sz="800" dirty="0" err="1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information</a:t>
              </a: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– </a:t>
              </a:r>
              <a:r>
                <a:rPr lang="pl-PL" sz="800" dirty="0" err="1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pleae</a:t>
              </a: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l-PL" sz="800" dirty="0" err="1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see</a:t>
              </a: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in </a:t>
              </a:r>
              <a:r>
                <a:rPr lang="pl-PL" sz="800" dirty="0" err="1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our</a:t>
              </a: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l-PL" sz="800" u="sng" dirty="0" err="1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help</a:t>
              </a:r>
              <a:r>
                <a:rPr lang="pl-PL" sz="8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l-PL" sz="800" dirty="0" err="1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section</a:t>
              </a:r>
              <a:endParaRPr lang="pl-PL" sz="8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0" name="Button">
            <a:extLst>
              <a:ext uri="{FF2B5EF4-FFF2-40B4-BE49-F238E27FC236}">
                <a16:creationId xmlns:a16="http://schemas.microsoft.com/office/drawing/2014/main" id="{1E34AB15-94C6-4B12-B62C-5518FF1228C7}"/>
              </a:ext>
            </a:extLst>
          </p:cNvPr>
          <p:cNvSpPr/>
          <p:nvPr/>
        </p:nvSpPr>
        <p:spPr>
          <a:xfrm>
            <a:off x="3852429" y="3997325"/>
            <a:ext cx="642938" cy="2286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Link Bar">
            <a:extLst>
              <a:ext uri="{FF2B5EF4-FFF2-40B4-BE49-F238E27FC236}">
                <a16:creationId xmlns:a16="http://schemas.microsoft.com/office/drawing/2014/main" id="{D59C76B4-6897-458F-AF56-2386B2126F32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231" name="Group 231">
            <a:extLst>
              <a:ext uri="{FF2B5EF4-FFF2-40B4-BE49-F238E27FC236}">
                <a16:creationId xmlns:a16="http://schemas.microsoft.com/office/drawing/2014/main" id="{4E8E69AD-8939-44C5-BAD6-D1FFBB1C416F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9232" name="Label">
              <a:extLst>
                <a:ext uri="{FF2B5EF4-FFF2-40B4-BE49-F238E27FC236}">
                  <a16:creationId xmlns:a16="http://schemas.microsoft.com/office/drawing/2014/main" id="{4C9192A0-B6AE-4180-99F5-E94C4C6B9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O. </a:t>
              </a:r>
              <a:r>
                <a:rPr lang="pl-PL" altLang="pl-PL" sz="900" dirty="0" err="1">
                  <a:solidFill>
                    <a:srgbClr val="5F5F5F"/>
                  </a:solidFill>
                  <a:latin typeface="Segoe UI" panose="020B0502040204020203" pitchFamily="34" charset="0"/>
                </a:rPr>
                <a:t>Sawczenko</a:t>
              </a: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 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9233" name="User">
              <a:extLst>
                <a:ext uri="{FF2B5EF4-FFF2-40B4-BE49-F238E27FC236}">
                  <a16:creationId xmlns:a16="http://schemas.microsoft.com/office/drawing/2014/main" id="{65C0996E-46B6-4E0D-B65F-442F091A00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Window Body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4BCD48EF-3D52-4131-BFC8-299A9AB6B3C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4188" y="882650"/>
            <a:ext cx="11144250" cy="56515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235" name="Panel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12C3C3B9-ECBF-4D17-A433-B690A8976CF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513013" y="2016125"/>
            <a:ext cx="9020175" cy="801688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7" name="Panel">
            <a:extLst>
              <a:ext uri="{FF2B5EF4-FFF2-40B4-BE49-F238E27FC236}">
                <a16:creationId xmlns:a16="http://schemas.microsoft.com/office/drawing/2014/main" id="{709E7FA9-EDB7-427F-9882-0AC673FCAA60}"/>
              </a:ext>
            </a:extLst>
          </p:cNvPr>
          <p:cNvSpPr/>
          <p:nvPr/>
        </p:nvSpPr>
        <p:spPr>
          <a:xfrm>
            <a:off x="484188" y="1301750"/>
            <a:ext cx="1828800" cy="523557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7" name="Panel">
            <a:extLst>
              <a:ext uri="{FF2B5EF4-FFF2-40B4-BE49-F238E27FC236}">
                <a16:creationId xmlns:a16="http://schemas.microsoft.com/office/drawing/2014/main" id="{4C8C127E-1CA0-43A4-9A3E-8F38BF343C14}"/>
              </a:ext>
            </a:extLst>
          </p:cNvPr>
          <p:cNvSpPr/>
          <p:nvPr/>
        </p:nvSpPr>
        <p:spPr>
          <a:xfrm>
            <a:off x="482600" y="889000"/>
            <a:ext cx="11139488" cy="41751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808080"/>
            </a:solidFill>
            <a:prstDash val="solid"/>
            <a:miter lim="800000"/>
          </a:ln>
          <a:effectLst/>
        </p:spPr>
        <p:txBody>
          <a:bodyPr lIns="118872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err="1">
                <a:solidFill>
                  <a:srgbClr val="5F5F5F"/>
                </a:solidFill>
                <a:latin typeface="Segoe UI"/>
                <a:cs typeface="+mn-cs"/>
              </a:rPr>
              <a:t>inPOL</a:t>
            </a:r>
            <a:endParaRPr lang="en-US" sz="1400" b="1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0246" name="Group 231">
            <a:extLst>
              <a:ext uri="{FF2B5EF4-FFF2-40B4-BE49-F238E27FC236}">
                <a16:creationId xmlns:a16="http://schemas.microsoft.com/office/drawing/2014/main" id="{9F4C9690-FC3E-424B-9C20-D78AD342BFA1}"/>
              </a:ext>
            </a:extLst>
          </p:cNvPr>
          <p:cNvGrpSpPr>
            <a:grpSpLocks/>
          </p:cNvGrpSpPr>
          <p:nvPr/>
        </p:nvGrpSpPr>
        <p:grpSpPr bwMode="auto">
          <a:xfrm>
            <a:off x="10633075" y="960438"/>
            <a:ext cx="989013" cy="212725"/>
            <a:chOff x="10444163" y="976187"/>
            <a:chExt cx="989773" cy="212008"/>
          </a:xfrm>
        </p:grpSpPr>
        <p:sp>
          <p:nvSpPr>
            <p:cNvPr id="10361" name="Label">
              <a:extLst>
                <a:ext uri="{FF2B5EF4-FFF2-40B4-BE49-F238E27FC236}">
                  <a16:creationId xmlns:a16="http://schemas.microsoft.com/office/drawing/2014/main" id="{2B134AD4-203D-42E5-BC96-53BB3CB5D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50" y="976187"/>
              <a:ext cx="885786" cy="21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O. </a:t>
              </a:r>
              <a:r>
                <a:rPr lang="pl-PL" altLang="pl-PL" sz="900" dirty="0" err="1">
                  <a:solidFill>
                    <a:srgbClr val="5F5F5F"/>
                  </a:solidFill>
                  <a:latin typeface="Segoe UI" panose="020B0502040204020203" pitchFamily="34" charset="0"/>
                </a:rPr>
                <a:t>Sawczenko</a:t>
              </a:r>
              <a:r>
                <a:rPr lang="pl-PL" altLang="pl-PL" sz="900" dirty="0">
                  <a:solidFill>
                    <a:srgbClr val="5F5F5F"/>
                  </a:solidFill>
                  <a:latin typeface="Segoe UI" panose="020B0502040204020203" pitchFamily="34" charset="0"/>
                </a:rPr>
                <a:t> </a:t>
              </a:r>
              <a:endParaRPr lang="en-US" altLang="pl-PL" sz="900" dirty="0">
                <a:solidFill>
                  <a:srgbClr val="5F5F5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0362" name="User">
              <a:extLst>
                <a:ext uri="{FF2B5EF4-FFF2-40B4-BE49-F238E27FC236}">
                  <a16:creationId xmlns:a16="http://schemas.microsoft.com/office/drawing/2014/main" id="{4D4B3CD0-5129-488D-851B-6C249299876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44163" y="1013313"/>
              <a:ext cx="130175" cy="138113"/>
            </a:xfrm>
            <a:custGeom>
              <a:avLst/>
              <a:gdLst>
                <a:gd name="T0" fmla="*/ 2147483646 w 535"/>
                <a:gd name="T1" fmla="*/ 2147483646 h 568"/>
                <a:gd name="T2" fmla="*/ 2147483646 w 535"/>
                <a:gd name="T3" fmla="*/ 2147483646 h 568"/>
                <a:gd name="T4" fmla="*/ 2147483646 w 535"/>
                <a:gd name="T5" fmla="*/ 2147483646 h 568"/>
                <a:gd name="T6" fmla="*/ 2147483646 w 535"/>
                <a:gd name="T7" fmla="*/ 2147483646 h 568"/>
                <a:gd name="T8" fmla="*/ 2147483646 w 535"/>
                <a:gd name="T9" fmla="*/ 2147483646 h 568"/>
                <a:gd name="T10" fmla="*/ 2147483646 w 535"/>
                <a:gd name="T11" fmla="*/ 2147483646 h 568"/>
                <a:gd name="T12" fmla="*/ 0 w 535"/>
                <a:gd name="T13" fmla="*/ 2147483646 h 568"/>
                <a:gd name="T14" fmla="*/ 2147483646 w 535"/>
                <a:gd name="T15" fmla="*/ 2147483646 h 568"/>
                <a:gd name="T16" fmla="*/ 2147483646 w 535"/>
                <a:gd name="T17" fmla="*/ 2147483646 h 568"/>
                <a:gd name="T18" fmla="*/ 2147483646 w 535"/>
                <a:gd name="T19" fmla="*/ 2147483646 h 568"/>
                <a:gd name="T20" fmla="*/ 2147483646 w 535"/>
                <a:gd name="T21" fmla="*/ 2147483646 h 568"/>
                <a:gd name="T22" fmla="*/ 2147483646 w 535"/>
                <a:gd name="T23" fmla="*/ 2147483646 h 568"/>
                <a:gd name="T24" fmla="*/ 2147483646 w 535"/>
                <a:gd name="T25" fmla="*/ 2147483646 h 568"/>
                <a:gd name="T26" fmla="*/ 2147483646 w 535"/>
                <a:gd name="T27" fmla="*/ 2147483646 h 568"/>
                <a:gd name="T28" fmla="*/ 2147483646 w 535"/>
                <a:gd name="T29" fmla="*/ 2147483646 h 568"/>
                <a:gd name="T30" fmla="*/ 2147483646 w 535"/>
                <a:gd name="T31" fmla="*/ 0 h 568"/>
                <a:gd name="T32" fmla="*/ 2147483646 w 535"/>
                <a:gd name="T33" fmla="*/ 2147483646 h 568"/>
                <a:gd name="T34" fmla="*/ 2147483646 w 535"/>
                <a:gd name="T35" fmla="*/ 2147483646 h 568"/>
                <a:gd name="T36" fmla="*/ 2147483646 w 535"/>
                <a:gd name="T37" fmla="*/ 2147483646 h 568"/>
                <a:gd name="T38" fmla="*/ 2147483646 w 535"/>
                <a:gd name="T39" fmla="*/ 2147483646 h 568"/>
                <a:gd name="T40" fmla="*/ 2147483646 w 535"/>
                <a:gd name="T41" fmla="*/ 2147483646 h 568"/>
                <a:gd name="T42" fmla="*/ 2147483646 w 535"/>
                <a:gd name="T43" fmla="*/ 2147483646 h 568"/>
                <a:gd name="T44" fmla="*/ 2147483646 w 535"/>
                <a:gd name="T45" fmla="*/ 2147483646 h 568"/>
                <a:gd name="T46" fmla="*/ 2147483646 w 535"/>
                <a:gd name="T47" fmla="*/ 2147483646 h 568"/>
                <a:gd name="T48" fmla="*/ 2147483646 w 535"/>
                <a:gd name="T49" fmla="*/ 2147483646 h 568"/>
                <a:gd name="T50" fmla="*/ 2147483646 w 535"/>
                <a:gd name="T51" fmla="*/ 2147483646 h 568"/>
                <a:gd name="T52" fmla="*/ 2147483646 w 535"/>
                <a:gd name="T53" fmla="*/ 2147483646 h 568"/>
                <a:gd name="T54" fmla="*/ 2147483646 w 535"/>
                <a:gd name="T55" fmla="*/ 2147483646 h 568"/>
                <a:gd name="T56" fmla="*/ 2147483646 w 535"/>
                <a:gd name="T57" fmla="*/ 2147483646 h 568"/>
                <a:gd name="T58" fmla="*/ 2147483646 w 535"/>
                <a:gd name="T59" fmla="*/ 2147483646 h 568"/>
                <a:gd name="T60" fmla="*/ 2147483646 w 535"/>
                <a:gd name="T61" fmla="*/ 2147483646 h 568"/>
                <a:gd name="T62" fmla="*/ 2147483646 w 535"/>
                <a:gd name="T63" fmla="*/ 2147483646 h 568"/>
                <a:gd name="T64" fmla="*/ 2147483646 w 535"/>
                <a:gd name="T65" fmla="*/ 2147483646 h 568"/>
                <a:gd name="T66" fmla="*/ 2147483646 w 535"/>
                <a:gd name="T67" fmla="*/ 2147483646 h 568"/>
                <a:gd name="T68" fmla="*/ 2147483646 w 535"/>
                <a:gd name="T69" fmla="*/ 2147483646 h 568"/>
                <a:gd name="T70" fmla="*/ 2147483646 w 535"/>
                <a:gd name="T71" fmla="*/ 2147483646 h 568"/>
                <a:gd name="T72" fmla="*/ 2147483646 w 535"/>
                <a:gd name="T73" fmla="*/ 2147483646 h 568"/>
                <a:gd name="T74" fmla="*/ 2147483646 w 535"/>
                <a:gd name="T75" fmla="*/ 2147483646 h 568"/>
                <a:gd name="T76" fmla="*/ 2147483646 w 535"/>
                <a:gd name="T77" fmla="*/ 2147483646 h 568"/>
                <a:gd name="T78" fmla="*/ 2147483646 w 535"/>
                <a:gd name="T79" fmla="*/ 2147483646 h 5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247" name="Header">
            <a:extLst>
              <a:ext uri="{FF2B5EF4-FFF2-40B4-BE49-F238E27FC236}">
                <a16:creationId xmlns:a16="http://schemas.microsoft.com/office/drawing/2014/main" id="{C423C79C-AE18-493D-8613-F7BAE413E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563688"/>
            <a:ext cx="2840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Witamy!</a:t>
            </a:r>
            <a:endParaRPr lang="en-US" altLang="pl-PL" sz="1400" b="1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9" name="Line">
            <a:extLst>
              <a:ext uri="{FF2B5EF4-FFF2-40B4-BE49-F238E27FC236}">
                <a16:creationId xmlns:a16="http://schemas.microsoft.com/office/drawing/2014/main" id="{F6D514AB-BD76-4280-9CF4-3368BDB9A88A}"/>
              </a:ext>
            </a:extLst>
          </p:cNvPr>
          <p:cNvCxnSpPr>
            <a:cxnSpLocks/>
          </p:cNvCxnSpPr>
          <p:nvPr/>
        </p:nvCxnSpPr>
        <p:spPr bwMode="auto">
          <a:xfrm>
            <a:off x="2505075" y="1924050"/>
            <a:ext cx="911701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tem">
            <a:extLst>
              <a:ext uri="{FF2B5EF4-FFF2-40B4-BE49-F238E27FC236}">
                <a16:creationId xmlns:a16="http://schemas.microsoft.com/office/drawing/2014/main" id="{370725F2-A3EF-4C46-8B9C-16FFD0BEDBF9}"/>
              </a:ext>
            </a:extLst>
          </p:cNvPr>
          <p:cNvSpPr/>
          <p:nvPr/>
        </p:nvSpPr>
        <p:spPr>
          <a:xfrm>
            <a:off x="3014663" y="1319213"/>
            <a:ext cx="1570037" cy="382587"/>
          </a:xfrm>
          <a:prstGeom prst="rect">
            <a:avLst/>
          </a:prstGeom>
        </p:spPr>
        <p:txBody>
          <a:bodyPr tIns="109728" rIns="182880" bIns="10972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kern="0" dirty="0">
                <a:solidFill>
                  <a:srgbClr val="5F5F5F"/>
                </a:solidFill>
                <a:latin typeface="Segoe UI"/>
                <a:cs typeface="+mn-cs"/>
              </a:rPr>
              <a:t>PULPIT</a:t>
            </a:r>
            <a:endParaRPr lang="en-US" sz="1050" kern="0" dirty="0">
              <a:solidFill>
                <a:srgbClr val="5F5F5F"/>
              </a:solidFill>
              <a:latin typeface="Segoe UI"/>
              <a:cs typeface="+mn-cs"/>
            </a:endParaRPr>
          </a:p>
        </p:txBody>
      </p:sp>
      <p:grpSp>
        <p:nvGrpSpPr>
          <p:cNvPr id="10250" name="Grupa 239">
            <a:extLst>
              <a:ext uri="{FF2B5EF4-FFF2-40B4-BE49-F238E27FC236}">
                <a16:creationId xmlns:a16="http://schemas.microsoft.com/office/drawing/2014/main" id="{9955B10E-95A7-4CB2-A27E-E10B5A071EAC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100013"/>
            <a:ext cx="4714875" cy="533400"/>
            <a:chOff x="433394" y="99346"/>
            <a:chExt cx="3594268" cy="533914"/>
          </a:xfrm>
        </p:grpSpPr>
        <p:sp>
          <p:nvSpPr>
            <p:cNvPr id="10359" name="Header">
              <a:extLst>
                <a:ext uri="{FF2B5EF4-FFF2-40B4-BE49-F238E27FC236}">
                  <a16:creationId xmlns:a16="http://schemas.microsoft.com/office/drawing/2014/main" id="{E3E2F499-FBD5-417F-A1CA-E7297401D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4" y="343934"/>
              <a:ext cx="3570458" cy="28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PULPIT CUDZOZIEMCA</a:t>
              </a:r>
              <a:endParaRPr lang="en-US" altLang="pl-PL" sz="14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Item">
              <a:extLst>
                <a:ext uri="{FF2B5EF4-FFF2-40B4-BE49-F238E27FC236}">
                  <a16:creationId xmlns:a16="http://schemas.microsoft.com/office/drawing/2014/main" id="{DE5542A9-73F8-4E0A-BE78-BC4D4C28F2C9}"/>
                </a:ext>
              </a:extLst>
            </p:cNvPr>
            <p:cNvSpPr/>
            <p:nvPr/>
          </p:nvSpPr>
          <p:spPr>
            <a:xfrm>
              <a:off x="433394" y="99346"/>
              <a:ext cx="1569618" cy="382956"/>
            </a:xfrm>
            <a:prstGeom prst="rect">
              <a:avLst/>
            </a:prstGeom>
          </p:spPr>
          <p:txBody>
            <a:bodyPr tIns="109728" rIns="182880" bIns="109728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kern="0" dirty="0">
                  <a:solidFill>
                    <a:srgbClr val="5F5F5F"/>
                  </a:solidFill>
                  <a:latin typeface="Segoe UI"/>
                  <a:cs typeface="+mn-cs"/>
                </a:rPr>
                <a:t>EKRAN</a:t>
              </a:r>
              <a:endParaRPr lang="en-US" sz="1050" kern="0" dirty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10251" name="Dashboard">
            <a:extLst>
              <a:ext uri="{FF2B5EF4-FFF2-40B4-BE49-F238E27FC236}">
                <a16:creationId xmlns:a16="http://schemas.microsoft.com/office/drawing/2014/main" id="{F8C6EF55-A37A-4B03-970B-4697BA1D0D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125" y="1387475"/>
            <a:ext cx="446088" cy="442913"/>
          </a:xfrm>
          <a:custGeom>
            <a:avLst/>
            <a:gdLst>
              <a:gd name="T0" fmla="*/ 0 w 666"/>
              <a:gd name="T1" fmla="*/ 2147483646 h 667"/>
              <a:gd name="T2" fmla="*/ 2147483646 w 666"/>
              <a:gd name="T3" fmla="*/ 2147483646 h 667"/>
              <a:gd name="T4" fmla="*/ 2147483646 w 666"/>
              <a:gd name="T5" fmla="*/ 2147483646 h 667"/>
              <a:gd name="T6" fmla="*/ 2147483646 w 666"/>
              <a:gd name="T7" fmla="*/ 2147483646 h 667"/>
              <a:gd name="T8" fmla="*/ 2147483646 w 666"/>
              <a:gd name="T9" fmla="*/ 2147483646 h 667"/>
              <a:gd name="T10" fmla="*/ 2147483646 w 666"/>
              <a:gd name="T11" fmla="*/ 2147483646 h 667"/>
              <a:gd name="T12" fmla="*/ 2147483646 w 666"/>
              <a:gd name="T13" fmla="*/ 2147483646 h 667"/>
              <a:gd name="T14" fmla="*/ 2147483646 w 666"/>
              <a:gd name="T15" fmla="*/ 2147483646 h 667"/>
              <a:gd name="T16" fmla="*/ 2147483646 w 666"/>
              <a:gd name="T17" fmla="*/ 2147483646 h 667"/>
              <a:gd name="T18" fmla="*/ 2147483646 w 666"/>
              <a:gd name="T19" fmla="*/ 2147483646 h 667"/>
              <a:gd name="T20" fmla="*/ 2147483646 w 666"/>
              <a:gd name="T21" fmla="*/ 2147483646 h 667"/>
              <a:gd name="T22" fmla="*/ 2147483646 w 666"/>
              <a:gd name="T23" fmla="*/ 2147483646 h 667"/>
              <a:gd name="T24" fmla="*/ 2147483646 w 666"/>
              <a:gd name="T25" fmla="*/ 2147483646 h 667"/>
              <a:gd name="T26" fmla="*/ 2147483646 w 666"/>
              <a:gd name="T27" fmla="*/ 2147483646 h 667"/>
              <a:gd name="T28" fmla="*/ 2147483646 w 666"/>
              <a:gd name="T29" fmla="*/ 2147483646 h 667"/>
              <a:gd name="T30" fmla="*/ 2147483646 w 666"/>
              <a:gd name="T31" fmla="*/ 2147483646 h 667"/>
              <a:gd name="T32" fmla="*/ 2147483646 w 666"/>
              <a:gd name="T33" fmla="*/ 2147483646 h 667"/>
              <a:gd name="T34" fmla="*/ 2147483646 w 666"/>
              <a:gd name="T35" fmla="*/ 2147483646 h 667"/>
              <a:gd name="T36" fmla="*/ 2147483646 w 666"/>
              <a:gd name="T37" fmla="*/ 2147483646 h 667"/>
              <a:gd name="T38" fmla="*/ 2147483646 w 666"/>
              <a:gd name="T39" fmla="*/ 2147483646 h 667"/>
              <a:gd name="T40" fmla="*/ 2147483646 w 666"/>
              <a:gd name="T41" fmla="*/ 2147483646 h 667"/>
              <a:gd name="T42" fmla="*/ 2147483646 w 666"/>
              <a:gd name="T43" fmla="*/ 2147483646 h 667"/>
              <a:gd name="T44" fmla="*/ 2147483646 w 666"/>
              <a:gd name="T45" fmla="*/ 2147483646 h 667"/>
              <a:gd name="T46" fmla="*/ 2147483646 w 666"/>
              <a:gd name="T47" fmla="*/ 2147483646 h 667"/>
              <a:gd name="T48" fmla="*/ 2147483646 w 666"/>
              <a:gd name="T49" fmla="*/ 2147483646 h 667"/>
              <a:gd name="T50" fmla="*/ 2147483646 w 666"/>
              <a:gd name="T51" fmla="*/ 2147483646 h 667"/>
              <a:gd name="T52" fmla="*/ 2147483646 w 666"/>
              <a:gd name="T53" fmla="*/ 2147483646 h 667"/>
              <a:gd name="T54" fmla="*/ 2147483646 w 666"/>
              <a:gd name="T55" fmla="*/ 2147483646 h 667"/>
              <a:gd name="T56" fmla="*/ 2147483646 w 666"/>
              <a:gd name="T57" fmla="*/ 2147483646 h 667"/>
              <a:gd name="T58" fmla="*/ 2147483646 w 666"/>
              <a:gd name="T59" fmla="*/ 2147483646 h 667"/>
              <a:gd name="T60" fmla="*/ 2147483646 w 666"/>
              <a:gd name="T61" fmla="*/ 2147483646 h 667"/>
              <a:gd name="T62" fmla="*/ 2147483646 w 666"/>
              <a:gd name="T63" fmla="*/ 2147483646 h 667"/>
              <a:gd name="T64" fmla="*/ 2147483646 w 666"/>
              <a:gd name="T65" fmla="*/ 2147483646 h 667"/>
              <a:gd name="T66" fmla="*/ 2147483646 w 666"/>
              <a:gd name="T67" fmla="*/ 2147483646 h 667"/>
              <a:gd name="T68" fmla="*/ 2147483646 w 666"/>
              <a:gd name="T69" fmla="*/ 2147483646 h 667"/>
              <a:gd name="T70" fmla="*/ 2147483646 w 666"/>
              <a:gd name="T71" fmla="*/ 2147483646 h 667"/>
              <a:gd name="T72" fmla="*/ 2147483646 w 666"/>
              <a:gd name="T73" fmla="*/ 2147483646 h 6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66" h="667">
                <a:moveTo>
                  <a:pt x="333" y="0"/>
                </a:moveTo>
                <a:cubicBezTo>
                  <a:pt x="150" y="0"/>
                  <a:pt x="0" y="150"/>
                  <a:pt x="0" y="333"/>
                </a:cubicBezTo>
                <a:cubicBezTo>
                  <a:pt x="0" y="517"/>
                  <a:pt x="150" y="667"/>
                  <a:pt x="333" y="667"/>
                </a:cubicBezTo>
                <a:cubicBezTo>
                  <a:pt x="516" y="667"/>
                  <a:pt x="666" y="517"/>
                  <a:pt x="666" y="333"/>
                </a:cubicBezTo>
                <a:cubicBezTo>
                  <a:pt x="666" y="150"/>
                  <a:pt x="516" y="0"/>
                  <a:pt x="333" y="0"/>
                </a:cubicBezTo>
                <a:close/>
                <a:moveTo>
                  <a:pt x="333" y="27"/>
                </a:moveTo>
                <a:cubicBezTo>
                  <a:pt x="502" y="27"/>
                  <a:pt x="640" y="165"/>
                  <a:pt x="640" y="333"/>
                </a:cubicBezTo>
                <a:cubicBezTo>
                  <a:pt x="640" y="502"/>
                  <a:pt x="502" y="640"/>
                  <a:pt x="333" y="640"/>
                </a:cubicBezTo>
                <a:cubicBezTo>
                  <a:pt x="164" y="640"/>
                  <a:pt x="26" y="502"/>
                  <a:pt x="26" y="333"/>
                </a:cubicBezTo>
                <a:cubicBezTo>
                  <a:pt x="26" y="165"/>
                  <a:pt x="164" y="27"/>
                  <a:pt x="333" y="27"/>
                </a:cubicBezTo>
                <a:close/>
                <a:moveTo>
                  <a:pt x="333" y="52"/>
                </a:moveTo>
                <a:cubicBezTo>
                  <a:pt x="325" y="52"/>
                  <a:pt x="320" y="58"/>
                  <a:pt x="320" y="65"/>
                </a:cubicBezTo>
                <a:lnTo>
                  <a:pt x="320" y="96"/>
                </a:lnTo>
                <a:cubicBezTo>
                  <a:pt x="319" y="114"/>
                  <a:pt x="347" y="114"/>
                  <a:pt x="346" y="96"/>
                </a:cubicBezTo>
                <a:lnTo>
                  <a:pt x="346" y="65"/>
                </a:lnTo>
                <a:cubicBezTo>
                  <a:pt x="346" y="58"/>
                  <a:pt x="340" y="52"/>
                  <a:pt x="333" y="52"/>
                </a:cubicBezTo>
                <a:close/>
                <a:moveTo>
                  <a:pt x="197" y="88"/>
                </a:moveTo>
                <a:cubicBezTo>
                  <a:pt x="187" y="88"/>
                  <a:pt x="181" y="100"/>
                  <a:pt x="187" y="108"/>
                </a:cubicBezTo>
                <a:lnTo>
                  <a:pt x="203" y="135"/>
                </a:lnTo>
                <a:cubicBezTo>
                  <a:pt x="212" y="150"/>
                  <a:pt x="235" y="137"/>
                  <a:pt x="226" y="121"/>
                </a:cubicBezTo>
                <a:lnTo>
                  <a:pt x="210" y="95"/>
                </a:lnTo>
                <a:cubicBezTo>
                  <a:pt x="206" y="89"/>
                  <a:pt x="202" y="88"/>
                  <a:pt x="197" y="88"/>
                </a:cubicBezTo>
                <a:close/>
                <a:moveTo>
                  <a:pt x="468" y="88"/>
                </a:moveTo>
                <a:cubicBezTo>
                  <a:pt x="463" y="88"/>
                  <a:pt x="459" y="90"/>
                  <a:pt x="456" y="95"/>
                </a:cubicBezTo>
                <a:lnTo>
                  <a:pt x="440" y="121"/>
                </a:lnTo>
                <a:cubicBezTo>
                  <a:pt x="431" y="137"/>
                  <a:pt x="454" y="150"/>
                  <a:pt x="463" y="135"/>
                </a:cubicBezTo>
                <a:lnTo>
                  <a:pt x="479" y="108"/>
                </a:lnTo>
                <a:cubicBezTo>
                  <a:pt x="484" y="99"/>
                  <a:pt x="478" y="88"/>
                  <a:pt x="468" y="88"/>
                </a:cubicBezTo>
                <a:close/>
                <a:moveTo>
                  <a:pt x="100" y="185"/>
                </a:moveTo>
                <a:cubicBezTo>
                  <a:pt x="87" y="186"/>
                  <a:pt x="83" y="203"/>
                  <a:pt x="94" y="210"/>
                </a:cubicBezTo>
                <a:lnTo>
                  <a:pt x="121" y="226"/>
                </a:lnTo>
                <a:cubicBezTo>
                  <a:pt x="136" y="236"/>
                  <a:pt x="150" y="212"/>
                  <a:pt x="134" y="203"/>
                </a:cubicBezTo>
                <a:lnTo>
                  <a:pt x="108" y="187"/>
                </a:lnTo>
                <a:cubicBezTo>
                  <a:pt x="106" y="186"/>
                  <a:pt x="103" y="185"/>
                  <a:pt x="100" y="185"/>
                </a:cubicBezTo>
                <a:close/>
                <a:moveTo>
                  <a:pt x="556" y="192"/>
                </a:moveTo>
                <a:cubicBezTo>
                  <a:pt x="554" y="192"/>
                  <a:pt x="552" y="192"/>
                  <a:pt x="550" y="193"/>
                </a:cubicBezTo>
                <a:lnTo>
                  <a:pt x="354" y="284"/>
                </a:lnTo>
                <a:cubicBezTo>
                  <a:pt x="347" y="282"/>
                  <a:pt x="340" y="280"/>
                  <a:pt x="333" y="280"/>
                </a:cubicBezTo>
                <a:cubicBezTo>
                  <a:pt x="303" y="280"/>
                  <a:pt x="280" y="304"/>
                  <a:pt x="280" y="333"/>
                </a:cubicBezTo>
                <a:cubicBezTo>
                  <a:pt x="280" y="363"/>
                  <a:pt x="303" y="387"/>
                  <a:pt x="333" y="387"/>
                </a:cubicBezTo>
                <a:cubicBezTo>
                  <a:pt x="360" y="387"/>
                  <a:pt x="383" y="366"/>
                  <a:pt x="386" y="339"/>
                </a:cubicBezTo>
                <a:lnTo>
                  <a:pt x="563" y="216"/>
                </a:lnTo>
                <a:cubicBezTo>
                  <a:pt x="574" y="209"/>
                  <a:pt x="569" y="192"/>
                  <a:pt x="556" y="192"/>
                </a:cubicBezTo>
                <a:close/>
                <a:moveTo>
                  <a:pt x="421" y="282"/>
                </a:moveTo>
                <a:lnTo>
                  <a:pt x="381" y="310"/>
                </a:lnTo>
                <a:cubicBezTo>
                  <a:pt x="380" y="308"/>
                  <a:pt x="378" y="305"/>
                  <a:pt x="377" y="303"/>
                </a:cubicBezTo>
                <a:lnTo>
                  <a:pt x="421" y="282"/>
                </a:lnTo>
                <a:close/>
                <a:moveTo>
                  <a:pt x="333" y="307"/>
                </a:moveTo>
                <a:cubicBezTo>
                  <a:pt x="349" y="307"/>
                  <a:pt x="360" y="318"/>
                  <a:pt x="360" y="333"/>
                </a:cubicBezTo>
                <a:cubicBezTo>
                  <a:pt x="360" y="349"/>
                  <a:pt x="349" y="360"/>
                  <a:pt x="333" y="360"/>
                </a:cubicBezTo>
                <a:cubicBezTo>
                  <a:pt x="317" y="360"/>
                  <a:pt x="306" y="349"/>
                  <a:pt x="306" y="333"/>
                </a:cubicBezTo>
                <a:cubicBezTo>
                  <a:pt x="306" y="318"/>
                  <a:pt x="317" y="307"/>
                  <a:pt x="333" y="307"/>
                </a:cubicBezTo>
                <a:close/>
                <a:moveTo>
                  <a:pt x="65" y="320"/>
                </a:moveTo>
                <a:cubicBezTo>
                  <a:pt x="47" y="320"/>
                  <a:pt x="47" y="347"/>
                  <a:pt x="65" y="347"/>
                </a:cubicBezTo>
                <a:lnTo>
                  <a:pt x="96" y="347"/>
                </a:lnTo>
                <a:cubicBezTo>
                  <a:pt x="114" y="347"/>
                  <a:pt x="114" y="320"/>
                  <a:pt x="96" y="320"/>
                </a:cubicBezTo>
                <a:lnTo>
                  <a:pt x="65" y="320"/>
                </a:lnTo>
                <a:close/>
                <a:moveTo>
                  <a:pt x="570" y="320"/>
                </a:moveTo>
                <a:cubicBezTo>
                  <a:pt x="552" y="320"/>
                  <a:pt x="552" y="347"/>
                  <a:pt x="570" y="347"/>
                </a:cubicBezTo>
                <a:lnTo>
                  <a:pt x="601" y="347"/>
                </a:lnTo>
                <a:cubicBezTo>
                  <a:pt x="619" y="347"/>
                  <a:pt x="619" y="320"/>
                  <a:pt x="601" y="320"/>
                </a:cubicBezTo>
                <a:lnTo>
                  <a:pt x="570" y="320"/>
                </a:lnTo>
                <a:close/>
                <a:moveTo>
                  <a:pt x="128" y="439"/>
                </a:moveTo>
                <a:cubicBezTo>
                  <a:pt x="125" y="439"/>
                  <a:pt x="123" y="439"/>
                  <a:pt x="121" y="441"/>
                </a:cubicBezTo>
                <a:lnTo>
                  <a:pt x="94" y="457"/>
                </a:lnTo>
                <a:cubicBezTo>
                  <a:pt x="79" y="466"/>
                  <a:pt x="93" y="489"/>
                  <a:pt x="108" y="479"/>
                </a:cubicBezTo>
                <a:lnTo>
                  <a:pt x="134" y="463"/>
                </a:lnTo>
                <a:cubicBezTo>
                  <a:pt x="146" y="457"/>
                  <a:pt x="142" y="439"/>
                  <a:pt x="128" y="439"/>
                </a:cubicBezTo>
                <a:close/>
                <a:moveTo>
                  <a:pt x="538" y="439"/>
                </a:moveTo>
                <a:cubicBezTo>
                  <a:pt x="524" y="439"/>
                  <a:pt x="520" y="457"/>
                  <a:pt x="531" y="463"/>
                </a:cubicBezTo>
                <a:lnTo>
                  <a:pt x="558" y="479"/>
                </a:lnTo>
                <a:cubicBezTo>
                  <a:pt x="573" y="489"/>
                  <a:pt x="587" y="466"/>
                  <a:pt x="572" y="457"/>
                </a:cubicBezTo>
                <a:lnTo>
                  <a:pt x="545" y="441"/>
                </a:lnTo>
                <a:cubicBezTo>
                  <a:pt x="543" y="439"/>
                  <a:pt x="540" y="438"/>
                  <a:pt x="538" y="439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0252" name="Grupa 91">
            <a:extLst>
              <a:ext uri="{FF2B5EF4-FFF2-40B4-BE49-F238E27FC236}">
                <a16:creationId xmlns:a16="http://schemas.microsoft.com/office/drawing/2014/main" id="{E1FA9CF6-3494-41D3-AF8B-AA65381C48C4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3030538"/>
            <a:ext cx="2928938" cy="3133725"/>
            <a:chOff x="2514469" y="2610682"/>
            <a:chExt cx="2929401" cy="2318338"/>
          </a:xfrm>
        </p:grpSpPr>
        <p:sp>
          <p:nvSpPr>
            <p:cNvPr id="109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ACCFDB56-68D6-457C-827E-C6DF40DBAC0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14469" y="2610682"/>
              <a:ext cx="2929401" cy="2318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Text Box">
              <a:extLst>
                <a:ext uri="{FF2B5EF4-FFF2-40B4-BE49-F238E27FC236}">
                  <a16:creationId xmlns:a16="http://schemas.microsoft.com/office/drawing/2014/main" id="{5302D217-FB85-41FD-97CD-B23AC5CDA980}"/>
                </a:ext>
              </a:extLst>
            </p:cNvPr>
            <p:cNvSpPr/>
            <p:nvPr/>
          </p:nvSpPr>
          <p:spPr>
            <a:xfrm>
              <a:off x="2581155" y="2769231"/>
              <a:ext cx="1687780" cy="239585"/>
            </a:xfrm>
            <a:prstGeom prst="rect">
              <a:avLst/>
            </a:prstGeom>
            <a:solidFill>
              <a:srgbClr val="FFFF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0800" bIns="5080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modyfikacji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3" name="Łącznik prostoliniowy 2">
            <a:extLst>
              <a:ext uri="{FF2B5EF4-FFF2-40B4-BE49-F238E27FC236}">
                <a16:creationId xmlns:a16="http://schemas.microsoft.com/office/drawing/2014/main" id="{30A8C24C-0CD5-4EFD-9477-1DB69492B2A7}"/>
              </a:ext>
            </a:extLst>
          </p:cNvPr>
          <p:cNvCxnSpPr/>
          <p:nvPr/>
        </p:nvCxnSpPr>
        <p:spPr>
          <a:xfrm>
            <a:off x="2524125" y="2990850"/>
            <a:ext cx="2928938" cy="15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">
            <a:extLst>
              <a:ext uri="{FF2B5EF4-FFF2-40B4-BE49-F238E27FC236}">
                <a16:creationId xmlns:a16="http://schemas.microsoft.com/office/drawing/2014/main" id="{43214BF8-323F-440A-9EEB-380E6CEC7AB5}"/>
              </a:ext>
            </a:extLst>
          </p:cNvPr>
          <p:cNvCxnSpPr>
            <a:cxnSpLocks/>
          </p:cNvCxnSpPr>
          <p:nvPr/>
        </p:nvCxnSpPr>
        <p:spPr bwMode="auto">
          <a:xfrm>
            <a:off x="2586038" y="3660775"/>
            <a:ext cx="28051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8" name="Link">
            <a:extLst>
              <a:ext uri="{FF2B5EF4-FFF2-40B4-BE49-F238E27FC236}">
                <a16:creationId xmlns:a16="http://schemas.microsoft.com/office/drawing/2014/main" id="{5E4557D1-9A25-4963-AE03-AFD0807A66FD}"/>
              </a:ext>
            </a:extLst>
          </p:cNvPr>
          <p:cNvSpPr/>
          <p:nvPr/>
        </p:nvSpPr>
        <p:spPr>
          <a:xfrm>
            <a:off x="2925763" y="3144838"/>
            <a:ext cx="1008062" cy="173037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Aktywne sprawy 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Chevron">
            <a:extLst>
              <a:ext uri="{FF2B5EF4-FFF2-40B4-BE49-F238E27FC236}">
                <a16:creationId xmlns:a16="http://schemas.microsoft.com/office/drawing/2014/main" id="{A2F7CB38-F634-40F7-8BD5-B96FE19CB1CA}"/>
              </a:ext>
            </a:extLst>
          </p:cNvPr>
          <p:cNvSpPr>
            <a:spLocks noChangeAspect="1"/>
          </p:cNvSpPr>
          <p:nvPr/>
        </p:nvSpPr>
        <p:spPr bwMode="auto">
          <a:xfrm>
            <a:off x="3622675" y="3521075"/>
            <a:ext cx="93663" cy="52388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0257" name="Briefcase">
            <a:extLst>
              <a:ext uri="{FF2B5EF4-FFF2-40B4-BE49-F238E27FC236}">
                <a16:creationId xmlns:a16="http://schemas.microsoft.com/office/drawing/2014/main" id="{1C6AE613-B54E-4C37-8BC9-0C70016D1A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65413" y="3167063"/>
            <a:ext cx="161925" cy="150812"/>
          </a:xfrm>
          <a:custGeom>
            <a:avLst/>
            <a:gdLst>
              <a:gd name="T0" fmla="*/ 2147483646 w 666"/>
              <a:gd name="T1" fmla="*/ 0 h 613"/>
              <a:gd name="T2" fmla="*/ 2147483646 w 666"/>
              <a:gd name="T3" fmla="*/ 2147483646 h 613"/>
              <a:gd name="T4" fmla="*/ 2147483646 w 666"/>
              <a:gd name="T5" fmla="*/ 2147483646 h 613"/>
              <a:gd name="T6" fmla="*/ 2147483646 w 666"/>
              <a:gd name="T7" fmla="*/ 2147483646 h 613"/>
              <a:gd name="T8" fmla="*/ 0 w 666"/>
              <a:gd name="T9" fmla="*/ 2147483646 h 613"/>
              <a:gd name="T10" fmla="*/ 0 w 666"/>
              <a:gd name="T11" fmla="*/ 2147483646 h 613"/>
              <a:gd name="T12" fmla="*/ 2147483646 w 666"/>
              <a:gd name="T13" fmla="*/ 2147483646 h 613"/>
              <a:gd name="T14" fmla="*/ 2147483646 w 666"/>
              <a:gd name="T15" fmla="*/ 2147483646 h 613"/>
              <a:gd name="T16" fmla="*/ 2147483646 w 666"/>
              <a:gd name="T17" fmla="*/ 2147483646 h 613"/>
              <a:gd name="T18" fmla="*/ 2147483646 w 666"/>
              <a:gd name="T19" fmla="*/ 2147483646 h 613"/>
              <a:gd name="T20" fmla="*/ 2147483646 w 666"/>
              <a:gd name="T21" fmla="*/ 2147483646 h 613"/>
              <a:gd name="T22" fmla="*/ 2147483646 w 666"/>
              <a:gd name="T23" fmla="*/ 2147483646 h 613"/>
              <a:gd name="T24" fmla="*/ 2147483646 w 666"/>
              <a:gd name="T25" fmla="*/ 2147483646 h 613"/>
              <a:gd name="T26" fmla="*/ 2147483646 w 666"/>
              <a:gd name="T27" fmla="*/ 0 h 613"/>
              <a:gd name="T28" fmla="*/ 2147483646 w 666"/>
              <a:gd name="T29" fmla="*/ 2147483646 h 613"/>
              <a:gd name="T30" fmla="*/ 2147483646 w 666"/>
              <a:gd name="T31" fmla="*/ 2147483646 h 613"/>
              <a:gd name="T32" fmla="*/ 2147483646 w 666"/>
              <a:gd name="T33" fmla="*/ 2147483646 h 613"/>
              <a:gd name="T34" fmla="*/ 2147483646 w 666"/>
              <a:gd name="T35" fmla="*/ 2147483646 h 613"/>
              <a:gd name="T36" fmla="*/ 2147483646 w 666"/>
              <a:gd name="T37" fmla="*/ 2147483646 h 613"/>
              <a:gd name="T38" fmla="*/ 2147483646 w 666"/>
              <a:gd name="T39" fmla="*/ 2147483646 h 613"/>
              <a:gd name="T40" fmla="*/ 2147483646 w 666"/>
              <a:gd name="T41" fmla="*/ 2147483646 h 613"/>
              <a:gd name="T42" fmla="*/ 2147483646 w 666"/>
              <a:gd name="T43" fmla="*/ 2147483646 h 613"/>
              <a:gd name="T44" fmla="*/ 2147483646 w 666"/>
              <a:gd name="T45" fmla="*/ 2147483646 h 613"/>
              <a:gd name="T46" fmla="*/ 2147483646 w 666"/>
              <a:gd name="T47" fmla="*/ 2147483646 h 613"/>
              <a:gd name="T48" fmla="*/ 2147483646 w 666"/>
              <a:gd name="T49" fmla="*/ 2147483646 h 613"/>
              <a:gd name="T50" fmla="*/ 2147483646 w 666"/>
              <a:gd name="T51" fmla="*/ 2147483646 h 613"/>
              <a:gd name="T52" fmla="*/ 2147483646 w 666"/>
              <a:gd name="T53" fmla="*/ 2147483646 h 613"/>
              <a:gd name="T54" fmla="*/ 2147483646 w 666"/>
              <a:gd name="T55" fmla="*/ 2147483646 h 613"/>
              <a:gd name="T56" fmla="*/ 2147483646 w 666"/>
              <a:gd name="T57" fmla="*/ 2147483646 h 613"/>
              <a:gd name="T58" fmla="*/ 2147483646 w 666"/>
              <a:gd name="T59" fmla="*/ 2147483646 h 613"/>
              <a:gd name="T60" fmla="*/ 2147483646 w 666"/>
              <a:gd name="T61" fmla="*/ 2147483646 h 613"/>
              <a:gd name="T62" fmla="*/ 2147483646 w 666"/>
              <a:gd name="T63" fmla="*/ 2147483646 h 613"/>
              <a:gd name="T64" fmla="*/ 2147483646 w 666"/>
              <a:gd name="T65" fmla="*/ 2147483646 h 613"/>
              <a:gd name="T66" fmla="*/ 2147483646 w 666"/>
              <a:gd name="T67" fmla="*/ 2147483646 h 613"/>
              <a:gd name="T68" fmla="*/ 2147483646 w 666"/>
              <a:gd name="T69" fmla="*/ 2147483646 h 613"/>
              <a:gd name="T70" fmla="*/ 2147483646 w 666"/>
              <a:gd name="T71" fmla="*/ 2147483646 h 613"/>
              <a:gd name="T72" fmla="*/ 2147483646 w 666"/>
              <a:gd name="T73" fmla="*/ 2147483646 h 613"/>
              <a:gd name="T74" fmla="*/ 2147483646 w 666"/>
              <a:gd name="T75" fmla="*/ 2147483646 h 613"/>
              <a:gd name="T76" fmla="*/ 2147483646 w 666"/>
              <a:gd name="T77" fmla="*/ 2147483646 h 613"/>
              <a:gd name="T78" fmla="*/ 2147483646 w 666"/>
              <a:gd name="T79" fmla="*/ 2147483646 h 613"/>
              <a:gd name="T80" fmla="*/ 2147483646 w 666"/>
              <a:gd name="T81" fmla="*/ 2147483646 h 613"/>
              <a:gd name="T82" fmla="*/ 2147483646 w 666"/>
              <a:gd name="T83" fmla="*/ 2147483646 h 613"/>
              <a:gd name="T84" fmla="*/ 2147483646 w 666"/>
              <a:gd name="T85" fmla="*/ 2147483646 h 613"/>
              <a:gd name="T86" fmla="*/ 2147483646 w 666"/>
              <a:gd name="T87" fmla="*/ 2147483646 h 613"/>
              <a:gd name="T88" fmla="*/ 2147483646 w 666"/>
              <a:gd name="T89" fmla="*/ 2147483646 h 613"/>
              <a:gd name="T90" fmla="*/ 2147483646 w 666"/>
              <a:gd name="T91" fmla="*/ 2147483646 h 613"/>
              <a:gd name="T92" fmla="*/ 2147483646 w 666"/>
              <a:gd name="T93" fmla="*/ 2147483646 h 613"/>
              <a:gd name="T94" fmla="*/ 2147483646 w 666"/>
              <a:gd name="T95" fmla="*/ 2147483646 h 613"/>
              <a:gd name="T96" fmla="*/ 2147483646 w 666"/>
              <a:gd name="T97" fmla="*/ 2147483646 h 613"/>
              <a:gd name="T98" fmla="*/ 2147483646 w 666"/>
              <a:gd name="T99" fmla="*/ 2147483646 h 613"/>
              <a:gd name="T100" fmla="*/ 2147483646 w 666"/>
              <a:gd name="T101" fmla="*/ 2147483646 h 613"/>
              <a:gd name="T102" fmla="*/ 2147483646 w 666"/>
              <a:gd name="T103" fmla="*/ 2147483646 h 613"/>
              <a:gd name="T104" fmla="*/ 2147483646 w 666"/>
              <a:gd name="T105" fmla="*/ 2147483646 h 613"/>
              <a:gd name="T106" fmla="*/ 2147483646 w 666"/>
              <a:gd name="T107" fmla="*/ 2147483646 h 613"/>
              <a:gd name="T108" fmla="*/ 2147483646 w 666"/>
              <a:gd name="T109" fmla="*/ 2147483646 h 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6" h="613">
                <a:moveTo>
                  <a:pt x="333" y="0"/>
                </a:moveTo>
                <a:cubicBezTo>
                  <a:pt x="300" y="0"/>
                  <a:pt x="271" y="10"/>
                  <a:pt x="249" y="26"/>
                </a:cubicBezTo>
                <a:cubicBezTo>
                  <a:pt x="231" y="40"/>
                  <a:pt x="218" y="59"/>
                  <a:pt x="214" y="80"/>
                </a:cubicBezTo>
                <a:lnTo>
                  <a:pt x="40" y="80"/>
                </a:lnTo>
                <a:cubicBezTo>
                  <a:pt x="18" y="80"/>
                  <a:pt x="0" y="98"/>
                  <a:pt x="0" y="120"/>
                </a:cubicBezTo>
                <a:lnTo>
                  <a:pt x="0" y="573"/>
                </a:lnTo>
                <a:cubicBezTo>
                  <a:pt x="0" y="595"/>
                  <a:pt x="18" y="613"/>
                  <a:pt x="40" y="613"/>
                </a:cubicBezTo>
                <a:lnTo>
                  <a:pt x="626" y="613"/>
                </a:lnTo>
                <a:cubicBezTo>
                  <a:pt x="648" y="613"/>
                  <a:pt x="666" y="595"/>
                  <a:pt x="666" y="573"/>
                </a:cubicBezTo>
                <a:lnTo>
                  <a:pt x="666" y="120"/>
                </a:lnTo>
                <a:cubicBezTo>
                  <a:pt x="666" y="98"/>
                  <a:pt x="648" y="80"/>
                  <a:pt x="626" y="80"/>
                </a:cubicBezTo>
                <a:lnTo>
                  <a:pt x="452" y="80"/>
                </a:lnTo>
                <a:cubicBezTo>
                  <a:pt x="448" y="59"/>
                  <a:pt x="435" y="40"/>
                  <a:pt x="417" y="26"/>
                </a:cubicBezTo>
                <a:cubicBezTo>
                  <a:pt x="396" y="10"/>
                  <a:pt x="366" y="0"/>
                  <a:pt x="333" y="0"/>
                </a:cubicBezTo>
                <a:close/>
                <a:moveTo>
                  <a:pt x="333" y="27"/>
                </a:moveTo>
                <a:cubicBezTo>
                  <a:pt x="361" y="27"/>
                  <a:pt x="385" y="35"/>
                  <a:pt x="401" y="48"/>
                </a:cubicBezTo>
                <a:cubicBezTo>
                  <a:pt x="413" y="57"/>
                  <a:pt x="421" y="68"/>
                  <a:pt x="425" y="80"/>
                </a:cubicBezTo>
                <a:lnTo>
                  <a:pt x="242" y="80"/>
                </a:lnTo>
                <a:cubicBezTo>
                  <a:pt x="245" y="68"/>
                  <a:pt x="253" y="57"/>
                  <a:pt x="265" y="48"/>
                </a:cubicBezTo>
                <a:cubicBezTo>
                  <a:pt x="282" y="35"/>
                  <a:pt x="305" y="27"/>
                  <a:pt x="333" y="27"/>
                </a:cubicBezTo>
                <a:close/>
                <a:moveTo>
                  <a:pt x="40" y="107"/>
                </a:moveTo>
                <a:cubicBezTo>
                  <a:pt x="236" y="107"/>
                  <a:pt x="431" y="107"/>
                  <a:pt x="626" y="107"/>
                </a:cubicBezTo>
                <a:cubicBezTo>
                  <a:pt x="634" y="107"/>
                  <a:pt x="640" y="113"/>
                  <a:pt x="640" y="120"/>
                </a:cubicBezTo>
                <a:lnTo>
                  <a:pt x="640" y="347"/>
                </a:lnTo>
                <a:cubicBezTo>
                  <a:pt x="640" y="354"/>
                  <a:pt x="634" y="360"/>
                  <a:pt x="626" y="360"/>
                </a:cubicBezTo>
                <a:lnTo>
                  <a:pt x="400" y="360"/>
                </a:lnTo>
                <a:cubicBezTo>
                  <a:pt x="400" y="338"/>
                  <a:pt x="382" y="320"/>
                  <a:pt x="360" y="320"/>
                </a:cubicBezTo>
                <a:lnTo>
                  <a:pt x="306" y="320"/>
                </a:lnTo>
                <a:cubicBezTo>
                  <a:pt x="285" y="320"/>
                  <a:pt x="266" y="338"/>
                  <a:pt x="266" y="360"/>
                </a:cubicBezTo>
                <a:lnTo>
                  <a:pt x="40" y="360"/>
                </a:lnTo>
                <a:cubicBezTo>
                  <a:pt x="32" y="360"/>
                  <a:pt x="26" y="354"/>
                  <a:pt x="26" y="347"/>
                </a:cubicBezTo>
                <a:lnTo>
                  <a:pt x="26" y="120"/>
                </a:lnTo>
                <a:cubicBezTo>
                  <a:pt x="26" y="113"/>
                  <a:pt x="32" y="107"/>
                  <a:pt x="40" y="107"/>
                </a:cubicBezTo>
                <a:close/>
                <a:moveTo>
                  <a:pt x="306" y="347"/>
                </a:moveTo>
                <a:lnTo>
                  <a:pt x="360" y="347"/>
                </a:lnTo>
                <a:cubicBezTo>
                  <a:pt x="367" y="347"/>
                  <a:pt x="373" y="353"/>
                  <a:pt x="373" y="360"/>
                </a:cubicBezTo>
                <a:cubicBezTo>
                  <a:pt x="373" y="369"/>
                  <a:pt x="373" y="378"/>
                  <a:pt x="373" y="387"/>
                </a:cubicBezTo>
                <a:cubicBezTo>
                  <a:pt x="373" y="394"/>
                  <a:pt x="367" y="400"/>
                  <a:pt x="360" y="400"/>
                </a:cubicBezTo>
                <a:lnTo>
                  <a:pt x="306" y="400"/>
                </a:lnTo>
                <a:cubicBezTo>
                  <a:pt x="299" y="400"/>
                  <a:pt x="293" y="394"/>
                  <a:pt x="293" y="387"/>
                </a:cubicBezTo>
                <a:cubicBezTo>
                  <a:pt x="293" y="378"/>
                  <a:pt x="293" y="369"/>
                  <a:pt x="293" y="360"/>
                </a:cubicBezTo>
                <a:cubicBezTo>
                  <a:pt x="293" y="353"/>
                  <a:pt x="299" y="347"/>
                  <a:pt x="306" y="347"/>
                </a:cubicBezTo>
                <a:close/>
                <a:moveTo>
                  <a:pt x="26" y="384"/>
                </a:moveTo>
                <a:cubicBezTo>
                  <a:pt x="31" y="386"/>
                  <a:pt x="35" y="387"/>
                  <a:pt x="40" y="387"/>
                </a:cubicBezTo>
                <a:lnTo>
                  <a:pt x="266" y="387"/>
                </a:lnTo>
                <a:cubicBezTo>
                  <a:pt x="266" y="409"/>
                  <a:pt x="285" y="427"/>
                  <a:pt x="306" y="427"/>
                </a:cubicBezTo>
                <a:lnTo>
                  <a:pt x="360" y="427"/>
                </a:lnTo>
                <a:cubicBezTo>
                  <a:pt x="382" y="427"/>
                  <a:pt x="400" y="409"/>
                  <a:pt x="400" y="387"/>
                </a:cubicBezTo>
                <a:lnTo>
                  <a:pt x="626" y="387"/>
                </a:lnTo>
                <a:cubicBezTo>
                  <a:pt x="631" y="387"/>
                  <a:pt x="636" y="386"/>
                  <a:pt x="640" y="384"/>
                </a:cubicBezTo>
                <a:lnTo>
                  <a:pt x="640" y="573"/>
                </a:lnTo>
                <a:cubicBezTo>
                  <a:pt x="640" y="581"/>
                  <a:pt x="634" y="587"/>
                  <a:pt x="626" y="587"/>
                </a:cubicBezTo>
                <a:lnTo>
                  <a:pt x="40" y="587"/>
                </a:lnTo>
                <a:cubicBezTo>
                  <a:pt x="32" y="587"/>
                  <a:pt x="26" y="581"/>
                  <a:pt x="26" y="573"/>
                </a:cubicBezTo>
                <a:lnTo>
                  <a:pt x="26" y="38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8" name="Settings (2)">
            <a:extLst>
              <a:ext uri="{FF2B5EF4-FFF2-40B4-BE49-F238E27FC236}">
                <a16:creationId xmlns:a16="http://schemas.microsoft.com/office/drawing/2014/main" id="{96498029-E8B3-4F29-ABC3-F00A972C81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6363" y="3171825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9" name="Header">
            <a:extLst>
              <a:ext uri="{FF2B5EF4-FFF2-40B4-BE49-F238E27FC236}">
                <a16:creationId xmlns:a16="http://schemas.microsoft.com/office/drawing/2014/main" id="{191A7362-B226-486C-8760-CE78BA2D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3046413"/>
            <a:ext cx="874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altLang="pl-PL" sz="2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260" name="Grupa 162">
            <a:extLst>
              <a:ext uri="{FF2B5EF4-FFF2-40B4-BE49-F238E27FC236}">
                <a16:creationId xmlns:a16="http://schemas.microsoft.com/office/drawing/2014/main" id="{C33C40C0-A883-4BA5-B638-CF4A95F0DF67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3754438"/>
            <a:ext cx="2930525" cy="1298575"/>
            <a:chOff x="3774529" y="2636568"/>
            <a:chExt cx="2929401" cy="1298922"/>
          </a:xfrm>
        </p:grpSpPr>
        <p:sp>
          <p:nvSpPr>
            <p:cNvPr id="164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4F8F742D-3323-4FE6-854D-E43ECE2F5EB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774529" y="2882696"/>
              <a:ext cx="2929401" cy="77173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0344" name="Labeled Field">
              <a:extLst>
                <a:ext uri="{FF2B5EF4-FFF2-40B4-BE49-F238E27FC236}">
                  <a16:creationId xmlns:a16="http://schemas.microsoft.com/office/drawing/2014/main" id="{C084EC77-2C32-478D-8747-41BC7BAB6A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2951893"/>
              <a:ext cx="2695848" cy="241092"/>
              <a:chOff x="716602" y="1995199"/>
              <a:chExt cx="2695848" cy="330235"/>
            </a:xfrm>
          </p:grpSpPr>
          <p:sp>
            <p:nvSpPr>
              <p:cNvPr id="183" name="Text Box">
                <a:extLst>
                  <a:ext uri="{FF2B5EF4-FFF2-40B4-BE49-F238E27FC236}">
                    <a16:creationId xmlns:a16="http://schemas.microsoft.com/office/drawing/2014/main" id="{B84CD01F-7169-4FFC-B4C7-8BCBA684E580}"/>
                  </a:ext>
                </a:extLst>
              </p:cNvPr>
              <p:cNvSpPr/>
              <p:nvPr/>
            </p:nvSpPr>
            <p:spPr>
              <a:xfrm>
                <a:off x="1723810" y="1996118"/>
                <a:ext cx="1688452" cy="32843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Oleg </a:t>
                </a:r>
                <a:r>
                  <a:rPr lang="pl-PL" sz="900" dirty="0" err="1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56" name="Label">
                <a:extLst>
                  <a:ext uri="{FF2B5EF4-FFF2-40B4-BE49-F238E27FC236}">
                    <a16:creationId xmlns:a16="http://schemas.microsoft.com/office/drawing/2014/main" id="{CEF083EE-6089-4526-815F-A83F27F910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345" name="Labeled Field">
              <a:extLst>
                <a:ext uri="{FF2B5EF4-FFF2-40B4-BE49-F238E27FC236}">
                  <a16:creationId xmlns:a16="http://schemas.microsoft.com/office/drawing/2014/main" id="{29291A26-A12A-4503-8740-39B7D23FF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178188"/>
              <a:ext cx="2695848" cy="176033"/>
              <a:chOff x="716602" y="2039771"/>
              <a:chExt cx="2695848" cy="241121"/>
            </a:xfrm>
          </p:grpSpPr>
          <p:sp>
            <p:nvSpPr>
              <p:cNvPr id="180" name="Text Box">
                <a:extLst>
                  <a:ext uri="{FF2B5EF4-FFF2-40B4-BE49-F238E27FC236}">
                    <a16:creationId xmlns:a16="http://schemas.microsoft.com/office/drawing/2014/main" id="{6331E701-8792-4563-AC34-9461869F896D}"/>
                  </a:ext>
                </a:extLst>
              </p:cNvPr>
              <p:cNvSpPr/>
              <p:nvPr/>
            </p:nvSpPr>
            <p:spPr>
              <a:xfrm>
                <a:off x="1723810" y="2039582"/>
                <a:ext cx="1688452" cy="24143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sawczenko@gmail.com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54" name="Label">
                <a:extLst>
                  <a:ext uri="{FF2B5EF4-FFF2-40B4-BE49-F238E27FC236}">
                    <a16:creationId xmlns:a16="http://schemas.microsoft.com/office/drawing/2014/main" id="{D2B5FFCC-288C-4624-A354-A9D60B8DF9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E-mail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346" name="Labeled Field">
              <a:extLst>
                <a:ext uri="{FF2B5EF4-FFF2-40B4-BE49-F238E27FC236}">
                  <a16:creationId xmlns:a16="http://schemas.microsoft.com/office/drawing/2014/main" id="{8EB2DC84-2F0B-45C5-AB44-CC037D474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339329"/>
              <a:ext cx="2695660" cy="241221"/>
              <a:chOff x="716602" y="1995096"/>
              <a:chExt cx="2695660" cy="330412"/>
            </a:xfrm>
          </p:grpSpPr>
          <p:sp>
            <p:nvSpPr>
              <p:cNvPr id="178" name="Text Box">
                <a:extLst>
                  <a:ext uri="{FF2B5EF4-FFF2-40B4-BE49-F238E27FC236}">
                    <a16:creationId xmlns:a16="http://schemas.microsoft.com/office/drawing/2014/main" id="{C6FAEB2B-8605-4B60-BD2D-B33BEDECF7A2}"/>
                  </a:ext>
                </a:extLst>
              </p:cNvPr>
              <p:cNvSpPr/>
              <p:nvPr/>
            </p:nvSpPr>
            <p:spPr>
              <a:xfrm>
                <a:off x="1723810" y="1995096"/>
                <a:ext cx="1688452" cy="33032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2019-09-09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52" name="Label">
                <a:extLst>
                  <a:ext uri="{FF2B5EF4-FFF2-40B4-BE49-F238E27FC236}">
                    <a16:creationId xmlns:a16="http://schemas.microsoft.com/office/drawing/2014/main" id="{6473FA53-B493-4FE6-A993-3C26D52CF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185"/>
                <a:ext cx="1008112" cy="330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*)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347" name="Label">
              <a:extLst>
                <a:ext uri="{FF2B5EF4-FFF2-40B4-BE49-F238E27FC236}">
                  <a16:creationId xmlns:a16="http://schemas.microsoft.com/office/drawing/2014/main" id="{21ABF038-ED45-4900-A74A-527E65FBA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046" y="2743339"/>
              <a:ext cx="270225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ZEZWOLENIE NA POBYT STAŁY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48" name="Label">
              <a:extLst>
                <a:ext uri="{FF2B5EF4-FFF2-40B4-BE49-F238E27FC236}">
                  <a16:creationId xmlns:a16="http://schemas.microsoft.com/office/drawing/2014/main" id="{A229CA5D-9A48-4C0E-8092-85D944490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450" y="3759479"/>
              <a:ext cx="1008112" cy="17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49" name="Label">
              <a:extLst>
                <a:ext uri="{FF2B5EF4-FFF2-40B4-BE49-F238E27FC236}">
                  <a16:creationId xmlns:a16="http://schemas.microsoft.com/office/drawing/2014/main" id="{209BC0DF-00F7-439C-B265-BF454197A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186" y="2694634"/>
              <a:ext cx="1008112" cy="3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7" name="Łącznik prostoliniowy 176">
              <a:extLst>
                <a:ext uri="{FF2B5EF4-FFF2-40B4-BE49-F238E27FC236}">
                  <a16:creationId xmlns:a16="http://schemas.microsoft.com/office/drawing/2014/main" id="{EFFF1C14-D023-453E-9945-61608CFACB21}"/>
                </a:ext>
              </a:extLst>
            </p:cNvPr>
            <p:cNvCxnSpPr/>
            <p:nvPr/>
          </p:nvCxnSpPr>
          <p:spPr>
            <a:xfrm>
              <a:off x="3877676" y="2636568"/>
              <a:ext cx="0" cy="1081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61" name="Grupa 245">
            <a:extLst>
              <a:ext uri="{FF2B5EF4-FFF2-40B4-BE49-F238E27FC236}">
                <a16:creationId xmlns:a16="http://schemas.microsoft.com/office/drawing/2014/main" id="{672A8BA3-EEA9-4959-BE23-81905F38A9D9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4897438"/>
            <a:ext cx="2930525" cy="1298575"/>
            <a:chOff x="3774529" y="2636568"/>
            <a:chExt cx="2929401" cy="1298922"/>
          </a:xfrm>
        </p:grpSpPr>
        <p:sp>
          <p:nvSpPr>
            <p:cNvPr id="247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D8CD06EA-D908-4D61-8A6A-C5F887C0CC2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774529" y="2882696"/>
              <a:ext cx="2929401" cy="77173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0330" name="Labeled Field">
              <a:extLst>
                <a:ext uri="{FF2B5EF4-FFF2-40B4-BE49-F238E27FC236}">
                  <a16:creationId xmlns:a16="http://schemas.microsoft.com/office/drawing/2014/main" id="{59A3FD02-660B-4804-85F9-3B8BF89EE5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2951872"/>
              <a:ext cx="2695660" cy="241156"/>
              <a:chOff x="716602" y="1995173"/>
              <a:chExt cx="2695660" cy="330323"/>
            </a:xfrm>
          </p:grpSpPr>
          <p:sp>
            <p:nvSpPr>
              <p:cNvPr id="259" name="Text Box">
                <a:extLst>
                  <a:ext uri="{FF2B5EF4-FFF2-40B4-BE49-F238E27FC236}">
                    <a16:creationId xmlns:a16="http://schemas.microsoft.com/office/drawing/2014/main" id="{B4B4E7C5-15B8-4103-88E1-45D609F349F8}"/>
                  </a:ext>
                </a:extLst>
              </p:cNvPr>
              <p:cNvSpPr/>
              <p:nvPr/>
            </p:nvSpPr>
            <p:spPr>
              <a:xfrm>
                <a:off x="1723810" y="1996121"/>
                <a:ext cx="1688452" cy="328434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Oleg </a:t>
                </a:r>
                <a:r>
                  <a:rPr lang="pl-PL" sz="900" dirty="0" err="1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42" name="Label">
                <a:extLst>
                  <a:ext uri="{FF2B5EF4-FFF2-40B4-BE49-F238E27FC236}">
                    <a16:creationId xmlns:a16="http://schemas.microsoft.com/office/drawing/2014/main" id="{7FFA3398-931F-45DE-B198-D42E7DB3F5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331" name="Labeled Field">
              <a:extLst>
                <a:ext uri="{FF2B5EF4-FFF2-40B4-BE49-F238E27FC236}">
                  <a16:creationId xmlns:a16="http://schemas.microsoft.com/office/drawing/2014/main" id="{C0B55BE9-0E16-4C60-A304-D7312CB9F9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145650"/>
              <a:ext cx="2695848" cy="241092"/>
              <a:chOff x="716602" y="1995199"/>
              <a:chExt cx="2695848" cy="330235"/>
            </a:xfrm>
          </p:grpSpPr>
          <p:sp>
            <p:nvSpPr>
              <p:cNvPr id="257" name="Text Box">
                <a:extLst>
                  <a:ext uri="{FF2B5EF4-FFF2-40B4-BE49-F238E27FC236}">
                    <a16:creationId xmlns:a16="http://schemas.microsoft.com/office/drawing/2014/main" id="{2C75D97B-A4BD-43A6-8ABC-63B8680637E1}"/>
                  </a:ext>
                </a:extLst>
              </p:cNvPr>
              <p:cNvSpPr/>
              <p:nvPr/>
            </p:nvSpPr>
            <p:spPr>
              <a:xfrm>
                <a:off x="1723810" y="1996077"/>
                <a:ext cx="1688452" cy="32843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sawczenko@gmail.com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40" name="Label">
                <a:extLst>
                  <a:ext uri="{FF2B5EF4-FFF2-40B4-BE49-F238E27FC236}">
                    <a16:creationId xmlns:a16="http://schemas.microsoft.com/office/drawing/2014/main" id="{9C4DE517-BF2E-47D8-9369-3BCFD76978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2039800"/>
                <a:ext cx="1008112" cy="24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E-mail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332" name="Labeled Field">
              <a:extLst>
                <a:ext uri="{FF2B5EF4-FFF2-40B4-BE49-F238E27FC236}">
                  <a16:creationId xmlns:a16="http://schemas.microsoft.com/office/drawing/2014/main" id="{949736E6-2801-4C75-8DA8-114F2CB4E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339331"/>
              <a:ext cx="2695660" cy="241222"/>
              <a:chOff x="716602" y="1995096"/>
              <a:chExt cx="2695660" cy="330413"/>
            </a:xfrm>
          </p:grpSpPr>
          <p:sp>
            <p:nvSpPr>
              <p:cNvPr id="255" name="Text Box">
                <a:extLst>
                  <a:ext uri="{FF2B5EF4-FFF2-40B4-BE49-F238E27FC236}">
                    <a16:creationId xmlns:a16="http://schemas.microsoft.com/office/drawing/2014/main" id="{7CCD7D05-FB1F-47F4-B380-4463D89449CA}"/>
                  </a:ext>
                </a:extLst>
              </p:cNvPr>
              <p:cNvSpPr/>
              <p:nvPr/>
            </p:nvSpPr>
            <p:spPr>
              <a:xfrm>
                <a:off x="1723810" y="1995096"/>
                <a:ext cx="1688452" cy="330323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2019-09-19</a:t>
                </a:r>
                <a:endParaRPr lang="en-US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38" name="Label">
                <a:extLst>
                  <a:ext uri="{FF2B5EF4-FFF2-40B4-BE49-F238E27FC236}">
                    <a16:creationId xmlns:a16="http://schemas.microsoft.com/office/drawing/2014/main" id="{4DA7BBDA-9D8F-4F2B-892C-8D8770F8C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185"/>
                <a:ext cx="1008112" cy="330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 dirty="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 *)</a:t>
                </a:r>
                <a:endParaRPr lang="en-US" alt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333" name="Label">
              <a:extLst>
                <a:ext uri="{FF2B5EF4-FFF2-40B4-BE49-F238E27FC236}">
                  <a16:creationId xmlns:a16="http://schemas.microsoft.com/office/drawing/2014/main" id="{29CAC50A-53A5-461C-8386-6885584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046" y="2743339"/>
              <a:ext cx="270225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ZEZWOLENIE NA POBYT CZASOWY</a:t>
              </a:r>
              <a:endParaRPr lang="en-US" altLang="pl-PL" sz="900" b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34" name="Label">
              <a:extLst>
                <a:ext uri="{FF2B5EF4-FFF2-40B4-BE49-F238E27FC236}">
                  <a16:creationId xmlns:a16="http://schemas.microsoft.com/office/drawing/2014/main" id="{60EDA979-00F5-44A1-A4F0-8D90E61D6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450" y="3759479"/>
              <a:ext cx="1008112" cy="17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35" name="Label">
              <a:extLst>
                <a:ext uri="{FF2B5EF4-FFF2-40B4-BE49-F238E27FC236}">
                  <a16:creationId xmlns:a16="http://schemas.microsoft.com/office/drawing/2014/main" id="{2099555C-6EE1-4343-AF98-42B9892F5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186" y="2694634"/>
              <a:ext cx="1008112" cy="3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54" name="Łącznik prostoliniowy 253">
              <a:extLst>
                <a:ext uri="{FF2B5EF4-FFF2-40B4-BE49-F238E27FC236}">
                  <a16:creationId xmlns:a16="http://schemas.microsoft.com/office/drawing/2014/main" id="{0AAD9803-D2DF-4B3B-BE2F-DBA33991EBF2}"/>
                </a:ext>
              </a:extLst>
            </p:cNvPr>
            <p:cNvCxnSpPr/>
            <p:nvPr/>
          </p:nvCxnSpPr>
          <p:spPr>
            <a:xfrm>
              <a:off x="3877676" y="2636568"/>
              <a:ext cx="0" cy="1081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62" name="Grupa 278">
            <a:extLst>
              <a:ext uri="{FF2B5EF4-FFF2-40B4-BE49-F238E27FC236}">
                <a16:creationId xmlns:a16="http://schemas.microsoft.com/office/drawing/2014/main" id="{299D2F42-4A24-4935-B78E-821A97A31979}"/>
              </a:ext>
            </a:extLst>
          </p:cNvPr>
          <p:cNvGrpSpPr>
            <a:grpSpLocks/>
          </p:cNvGrpSpPr>
          <p:nvPr/>
        </p:nvGrpSpPr>
        <p:grpSpPr bwMode="auto">
          <a:xfrm>
            <a:off x="5583238" y="3038475"/>
            <a:ext cx="2930525" cy="3133725"/>
            <a:chOff x="2514469" y="2610682"/>
            <a:chExt cx="2929401" cy="2318338"/>
          </a:xfrm>
        </p:grpSpPr>
        <p:sp>
          <p:nvSpPr>
            <p:cNvPr id="283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4309AEA5-95A0-49F8-9FFB-D5C21A620FF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514469" y="2610682"/>
              <a:ext cx="2929401" cy="2318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Text Box">
              <a:extLst>
                <a:ext uri="{FF2B5EF4-FFF2-40B4-BE49-F238E27FC236}">
                  <a16:creationId xmlns:a16="http://schemas.microsoft.com/office/drawing/2014/main" id="{B4A5109D-B6A9-4268-B604-AB6C6E1A84C1}"/>
                </a:ext>
              </a:extLst>
            </p:cNvPr>
            <p:cNvSpPr/>
            <p:nvPr/>
          </p:nvSpPr>
          <p:spPr>
            <a:xfrm>
              <a:off x="2581118" y="2769231"/>
              <a:ext cx="1688452" cy="240759"/>
            </a:xfrm>
            <a:prstGeom prst="rect">
              <a:avLst/>
            </a:prstGeom>
            <a:solidFill>
              <a:srgbClr val="FFFF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0800" bIns="5080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900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modyfikacji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85" name="Łącznik prostoliniowy 284">
            <a:extLst>
              <a:ext uri="{FF2B5EF4-FFF2-40B4-BE49-F238E27FC236}">
                <a16:creationId xmlns:a16="http://schemas.microsoft.com/office/drawing/2014/main" id="{E35BD1B4-2F23-42F4-951B-80AB8C1C40D2}"/>
              </a:ext>
            </a:extLst>
          </p:cNvPr>
          <p:cNvCxnSpPr/>
          <p:nvPr/>
        </p:nvCxnSpPr>
        <p:spPr>
          <a:xfrm>
            <a:off x="5584825" y="2998788"/>
            <a:ext cx="2928938" cy="1587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">
            <a:extLst>
              <a:ext uri="{FF2B5EF4-FFF2-40B4-BE49-F238E27FC236}">
                <a16:creationId xmlns:a16="http://schemas.microsoft.com/office/drawing/2014/main" id="{917AA8DD-D0CE-4FCD-BB6F-E24D90E42084}"/>
              </a:ext>
            </a:extLst>
          </p:cNvPr>
          <p:cNvCxnSpPr>
            <a:cxnSpLocks/>
          </p:cNvCxnSpPr>
          <p:nvPr/>
        </p:nvCxnSpPr>
        <p:spPr bwMode="auto">
          <a:xfrm>
            <a:off x="5646738" y="3667125"/>
            <a:ext cx="28035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7" name="Link">
            <a:extLst>
              <a:ext uri="{FF2B5EF4-FFF2-40B4-BE49-F238E27FC236}">
                <a16:creationId xmlns:a16="http://schemas.microsoft.com/office/drawing/2014/main" id="{EDFDB9FB-779B-45BE-BE03-C0395C21852F}"/>
              </a:ext>
            </a:extLst>
          </p:cNvPr>
          <p:cNvSpPr/>
          <p:nvPr/>
        </p:nvSpPr>
        <p:spPr>
          <a:xfrm>
            <a:off x="5931002" y="3139262"/>
            <a:ext cx="1194238" cy="172522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Etapy postępowania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8" name="Chevron">
            <a:extLst>
              <a:ext uri="{FF2B5EF4-FFF2-40B4-BE49-F238E27FC236}">
                <a16:creationId xmlns:a16="http://schemas.microsoft.com/office/drawing/2014/main" id="{80255194-579C-4E19-A931-A59780FA9FC4}"/>
              </a:ext>
            </a:extLst>
          </p:cNvPr>
          <p:cNvSpPr>
            <a:spLocks noChangeAspect="1"/>
          </p:cNvSpPr>
          <p:nvPr/>
        </p:nvSpPr>
        <p:spPr bwMode="auto">
          <a:xfrm>
            <a:off x="6683375" y="3527425"/>
            <a:ext cx="93663" cy="53975"/>
          </a:xfrm>
          <a:custGeom>
            <a:avLst/>
            <a:gdLst>
              <a:gd name="T0" fmla="*/ 0 w 197"/>
              <a:gd name="T1" fmla="*/ 0 h 115"/>
              <a:gd name="T2" fmla="*/ 99 w 197"/>
              <a:gd name="T3" fmla="*/ 115 h 115"/>
              <a:gd name="T4" fmla="*/ 197 w 197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15">
                <a:moveTo>
                  <a:pt x="0" y="0"/>
                </a:moveTo>
                <a:lnTo>
                  <a:pt x="99" y="115"/>
                </a:lnTo>
                <a:lnTo>
                  <a:pt x="197" y="0"/>
                </a:lnTo>
              </a:path>
            </a:pathLst>
          </a:custGeom>
          <a:noFill/>
          <a:ln w="63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F5F5F"/>
              </a:solidFill>
              <a:latin typeface="Segoe UI"/>
              <a:cs typeface="+mn-cs"/>
            </a:endParaRPr>
          </a:p>
        </p:txBody>
      </p:sp>
      <p:sp>
        <p:nvSpPr>
          <p:cNvPr id="10267" name="Settings (2)">
            <a:extLst>
              <a:ext uri="{FF2B5EF4-FFF2-40B4-BE49-F238E27FC236}">
                <a16:creationId xmlns:a16="http://schemas.microsoft.com/office/drawing/2014/main" id="{8A0EDC15-8144-452C-85CD-BB1022042F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7063" y="3178175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68" name="Header">
            <a:extLst>
              <a:ext uri="{FF2B5EF4-FFF2-40B4-BE49-F238E27FC236}">
                <a16:creationId xmlns:a16="http://schemas.microsoft.com/office/drawing/2014/main" id="{09E12A72-DD08-4F48-8014-7C7CF0B3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0" y="3054350"/>
            <a:ext cx="874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altLang="pl-PL" sz="24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270" name="Grupa 309">
            <a:extLst>
              <a:ext uri="{FF2B5EF4-FFF2-40B4-BE49-F238E27FC236}">
                <a16:creationId xmlns:a16="http://schemas.microsoft.com/office/drawing/2014/main" id="{F9560F1D-08B0-49DC-9A17-3D8F663C6232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3815460"/>
            <a:ext cx="2928937" cy="1298575"/>
            <a:chOff x="3774529" y="2636568"/>
            <a:chExt cx="2929401" cy="1298922"/>
          </a:xfrm>
        </p:grpSpPr>
        <p:sp>
          <p:nvSpPr>
            <p:cNvPr id="311" name="Panel" descr="&lt;SmartSettings&gt;&lt;SmartResize anchorLeft=&quot;Relative&quot; anchorTop=&quot;Absolute&quot; anchorRight=&quot;Relative&quot; anchorBottom=&quot;Relative&quot; /&gt;&lt;/SmartSettings&gt;">
              <a:extLst>
                <a:ext uri="{FF2B5EF4-FFF2-40B4-BE49-F238E27FC236}">
                  <a16:creationId xmlns:a16="http://schemas.microsoft.com/office/drawing/2014/main" id="{ED784AF7-898D-4B70-AF4E-10C0B8348F3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74529" y="2882697"/>
              <a:ext cx="2929401" cy="77173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0300" name="Labeled Field">
              <a:extLst>
                <a:ext uri="{FF2B5EF4-FFF2-40B4-BE49-F238E27FC236}">
                  <a16:creationId xmlns:a16="http://schemas.microsoft.com/office/drawing/2014/main" id="{58C4E9C2-D1C9-447C-98DF-D0AEFAFAD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2951892"/>
              <a:ext cx="2695848" cy="241113"/>
              <a:chOff x="716602" y="1995199"/>
              <a:chExt cx="2695848" cy="330264"/>
            </a:xfrm>
          </p:grpSpPr>
          <p:sp>
            <p:nvSpPr>
              <p:cNvPr id="323" name="Text Box">
                <a:extLst>
                  <a:ext uri="{FF2B5EF4-FFF2-40B4-BE49-F238E27FC236}">
                    <a16:creationId xmlns:a16="http://schemas.microsoft.com/office/drawing/2014/main" id="{B25DE0AC-AC4F-46A0-80CA-3307C3E74F7B}"/>
                  </a:ext>
                </a:extLst>
              </p:cNvPr>
              <p:cNvSpPr/>
              <p:nvPr/>
            </p:nvSpPr>
            <p:spPr>
              <a:xfrm>
                <a:off x="1724405" y="1996121"/>
                <a:ext cx="1687779" cy="32843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WSC-1001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12" name="Label">
                <a:extLst>
                  <a:ext uri="{FF2B5EF4-FFF2-40B4-BE49-F238E27FC236}">
                    <a16:creationId xmlns:a16="http://schemas.microsoft.com/office/drawing/2014/main" id="{40790243-B4C1-4FAD-A980-7D9EF791A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228"/>
                <a:ext cx="1008112" cy="330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Sprawa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301" name="Labeled Field">
              <a:extLst>
                <a:ext uri="{FF2B5EF4-FFF2-40B4-BE49-F238E27FC236}">
                  <a16:creationId xmlns:a16="http://schemas.microsoft.com/office/drawing/2014/main" id="{96D747EF-95CE-4727-82F4-2B7219CDD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450" y="3145649"/>
              <a:ext cx="2695848" cy="241113"/>
              <a:chOff x="716602" y="1995199"/>
              <a:chExt cx="2695848" cy="330264"/>
            </a:xfrm>
          </p:grpSpPr>
          <p:sp>
            <p:nvSpPr>
              <p:cNvPr id="321" name="Text Box">
                <a:extLst>
                  <a:ext uri="{FF2B5EF4-FFF2-40B4-BE49-F238E27FC236}">
                    <a16:creationId xmlns:a16="http://schemas.microsoft.com/office/drawing/2014/main" id="{C321FE0B-8283-4584-9023-714130108DA0}"/>
                  </a:ext>
                </a:extLst>
              </p:cNvPr>
              <p:cNvSpPr/>
              <p:nvPr/>
            </p:nvSpPr>
            <p:spPr>
              <a:xfrm>
                <a:off x="1724405" y="1996080"/>
                <a:ext cx="1687779" cy="328432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50800" bIns="5080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900" dirty="0">
                    <a:solidFill>
                      <a:srgbClr val="5B9BD5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Oleg Krawczuk</a:t>
                </a:r>
                <a:endParaRPr lang="en-US" sz="900" dirty="0">
                  <a:solidFill>
                    <a:srgbClr val="5B9BD5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10" name="Label">
                <a:extLst>
                  <a:ext uri="{FF2B5EF4-FFF2-40B4-BE49-F238E27FC236}">
                    <a16:creationId xmlns:a16="http://schemas.microsoft.com/office/drawing/2014/main" id="{0DAEE2D7-2AA9-46FC-B4C1-2C3C048135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602" y="1995228"/>
                <a:ext cx="1008112" cy="330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152" tIns="50800" rIns="73152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900">
                    <a:solidFill>
                      <a:srgbClr val="5F5F5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Osoba</a:t>
                </a:r>
                <a:endParaRPr lang="en-US" altLang="pl-PL" sz="9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303" name="Label">
              <a:extLst>
                <a:ext uri="{FF2B5EF4-FFF2-40B4-BE49-F238E27FC236}">
                  <a16:creationId xmlns:a16="http://schemas.microsoft.com/office/drawing/2014/main" id="{EEBF0E7C-18F3-4064-BBD5-019EDE6F6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046" y="2743339"/>
              <a:ext cx="2702252" cy="24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900" b="1" dirty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ZAPOZNANIE SIĘ Z AKTAMI</a:t>
              </a:r>
              <a:endParaRPr lang="en-US" altLang="pl-PL" sz="900" b="1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04" name="Label">
              <a:extLst>
                <a:ext uri="{FF2B5EF4-FFF2-40B4-BE49-F238E27FC236}">
                  <a16:creationId xmlns:a16="http://schemas.microsoft.com/office/drawing/2014/main" id="{2A12197F-5D8C-4C1E-8B7F-15597DC35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450" y="3759479"/>
              <a:ext cx="1008112" cy="17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05" name="Label">
              <a:extLst>
                <a:ext uri="{FF2B5EF4-FFF2-40B4-BE49-F238E27FC236}">
                  <a16:creationId xmlns:a16="http://schemas.microsoft.com/office/drawing/2014/main" id="{861A5B02-CC3A-400B-B4BF-CAB587096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186" y="2694634"/>
              <a:ext cx="1008112" cy="3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40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lang="en-US" altLang="pl-PL" sz="14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18" name="Łącznik prostoliniowy 317">
              <a:extLst>
                <a:ext uri="{FF2B5EF4-FFF2-40B4-BE49-F238E27FC236}">
                  <a16:creationId xmlns:a16="http://schemas.microsoft.com/office/drawing/2014/main" id="{69373C19-0C60-420A-AAEF-0B246B096A19}"/>
                </a:ext>
              </a:extLst>
            </p:cNvPr>
            <p:cNvCxnSpPr/>
            <p:nvPr/>
          </p:nvCxnSpPr>
          <p:spPr>
            <a:xfrm>
              <a:off x="3877732" y="2636568"/>
              <a:ext cx="0" cy="108137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71" name="Filter">
            <a:extLst>
              <a:ext uri="{FF2B5EF4-FFF2-40B4-BE49-F238E27FC236}">
                <a16:creationId xmlns:a16="http://schemas.microsoft.com/office/drawing/2014/main" id="{5D7EEFC2-9E65-4AF0-8E35-7FD459F120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21288" y="3481388"/>
            <a:ext cx="142875" cy="150812"/>
          </a:xfrm>
          <a:custGeom>
            <a:avLst/>
            <a:gdLst>
              <a:gd name="T0" fmla="*/ 2147483646 w 586"/>
              <a:gd name="T1" fmla="*/ 0 h 616"/>
              <a:gd name="T2" fmla="*/ 0 w 586"/>
              <a:gd name="T3" fmla="*/ 2147483646 h 616"/>
              <a:gd name="T4" fmla="*/ 0 w 586"/>
              <a:gd name="T5" fmla="*/ 2147483646 h 616"/>
              <a:gd name="T6" fmla="*/ 2147483646 w 586"/>
              <a:gd name="T7" fmla="*/ 2147483646 h 616"/>
              <a:gd name="T8" fmla="*/ 2147483646 w 586"/>
              <a:gd name="T9" fmla="*/ 2147483646 h 616"/>
              <a:gd name="T10" fmla="*/ 2147483646 w 586"/>
              <a:gd name="T11" fmla="*/ 2147483646 h 616"/>
              <a:gd name="T12" fmla="*/ 2147483646 w 586"/>
              <a:gd name="T13" fmla="*/ 2147483646 h 616"/>
              <a:gd name="T14" fmla="*/ 2147483646 w 586"/>
              <a:gd name="T15" fmla="*/ 2147483646 h 616"/>
              <a:gd name="T16" fmla="*/ 2147483646 w 586"/>
              <a:gd name="T17" fmla="*/ 2147483646 h 616"/>
              <a:gd name="T18" fmla="*/ 2147483646 w 586"/>
              <a:gd name="T19" fmla="*/ 2147483646 h 616"/>
              <a:gd name="T20" fmla="*/ 2147483646 w 586"/>
              <a:gd name="T21" fmla="*/ 2147483646 h 616"/>
              <a:gd name="T22" fmla="*/ 2147483646 w 586"/>
              <a:gd name="T23" fmla="*/ 2147483646 h 616"/>
              <a:gd name="T24" fmla="*/ 2147483646 w 586"/>
              <a:gd name="T25" fmla="*/ 2147483646 h 616"/>
              <a:gd name="T26" fmla="*/ 2147483646 w 586"/>
              <a:gd name="T27" fmla="*/ 0 h 616"/>
              <a:gd name="T28" fmla="*/ 2147483646 w 586"/>
              <a:gd name="T29" fmla="*/ 0 h 616"/>
              <a:gd name="T30" fmla="*/ 2147483646 w 586"/>
              <a:gd name="T31" fmla="*/ 2147483646 h 616"/>
              <a:gd name="T32" fmla="*/ 2147483646 w 586"/>
              <a:gd name="T33" fmla="*/ 2147483646 h 616"/>
              <a:gd name="T34" fmla="*/ 2147483646 w 586"/>
              <a:gd name="T35" fmla="*/ 2147483646 h 616"/>
              <a:gd name="T36" fmla="*/ 2147483646 w 586"/>
              <a:gd name="T37" fmla="*/ 2147483646 h 616"/>
              <a:gd name="T38" fmla="*/ 2147483646 w 586"/>
              <a:gd name="T39" fmla="*/ 2147483646 h 616"/>
              <a:gd name="T40" fmla="*/ 2147483646 w 586"/>
              <a:gd name="T41" fmla="*/ 2147483646 h 616"/>
              <a:gd name="T42" fmla="*/ 2147483646 w 586"/>
              <a:gd name="T43" fmla="*/ 2147483646 h 616"/>
              <a:gd name="T44" fmla="*/ 2147483646 w 586"/>
              <a:gd name="T45" fmla="*/ 2147483646 h 616"/>
              <a:gd name="T46" fmla="*/ 2147483646 w 586"/>
              <a:gd name="T47" fmla="*/ 2147483646 h 616"/>
              <a:gd name="T48" fmla="*/ 2147483646 w 586"/>
              <a:gd name="T49" fmla="*/ 2147483646 h 616"/>
              <a:gd name="T50" fmla="*/ 2147483646 w 586"/>
              <a:gd name="T51" fmla="*/ 2147483646 h 616"/>
              <a:gd name="T52" fmla="*/ 2147483646 w 586"/>
              <a:gd name="T53" fmla="*/ 2147483646 h 6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6" h="61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53"/>
                </a:lnTo>
                <a:cubicBezTo>
                  <a:pt x="0" y="56"/>
                  <a:pt x="1" y="60"/>
                  <a:pt x="3" y="62"/>
                </a:cubicBezTo>
                <a:lnTo>
                  <a:pt x="213" y="285"/>
                </a:lnTo>
                <a:lnTo>
                  <a:pt x="213" y="520"/>
                </a:lnTo>
                <a:cubicBezTo>
                  <a:pt x="213" y="524"/>
                  <a:pt x="216" y="529"/>
                  <a:pt x="220" y="531"/>
                </a:cubicBezTo>
                <a:lnTo>
                  <a:pt x="353" y="611"/>
                </a:lnTo>
                <a:cubicBezTo>
                  <a:pt x="362" y="616"/>
                  <a:pt x="373" y="610"/>
                  <a:pt x="373" y="600"/>
                </a:cubicBezTo>
                <a:lnTo>
                  <a:pt x="373" y="285"/>
                </a:lnTo>
                <a:lnTo>
                  <a:pt x="581" y="63"/>
                </a:lnTo>
                <a:cubicBezTo>
                  <a:pt x="586" y="59"/>
                  <a:pt x="586" y="57"/>
                  <a:pt x="586" y="51"/>
                </a:cubicBezTo>
                <a:lnTo>
                  <a:pt x="586" y="13"/>
                </a:lnTo>
                <a:cubicBezTo>
                  <a:pt x="586" y="6"/>
                  <a:pt x="580" y="0"/>
                  <a:pt x="573" y="0"/>
                </a:cubicBezTo>
                <a:lnTo>
                  <a:pt x="13" y="0"/>
                </a:lnTo>
                <a:close/>
                <a:moveTo>
                  <a:pt x="26" y="26"/>
                </a:moveTo>
                <a:lnTo>
                  <a:pt x="560" y="26"/>
                </a:lnTo>
                <a:lnTo>
                  <a:pt x="560" y="48"/>
                </a:lnTo>
                <a:lnTo>
                  <a:pt x="354" y="266"/>
                </a:lnTo>
                <a:lnTo>
                  <a:pt x="232" y="266"/>
                </a:lnTo>
                <a:lnTo>
                  <a:pt x="26" y="48"/>
                </a:lnTo>
                <a:lnTo>
                  <a:pt x="26" y="26"/>
                </a:lnTo>
                <a:close/>
                <a:moveTo>
                  <a:pt x="240" y="293"/>
                </a:moveTo>
                <a:lnTo>
                  <a:pt x="346" y="293"/>
                </a:lnTo>
                <a:lnTo>
                  <a:pt x="346" y="576"/>
                </a:lnTo>
                <a:lnTo>
                  <a:pt x="240" y="512"/>
                </a:lnTo>
                <a:lnTo>
                  <a:pt x="240" y="293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72" name="Filter">
            <a:extLst>
              <a:ext uri="{FF2B5EF4-FFF2-40B4-BE49-F238E27FC236}">
                <a16:creationId xmlns:a16="http://schemas.microsoft.com/office/drawing/2014/main" id="{408F4FCF-BD57-43D8-9030-C725EAD880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8338" y="3462338"/>
            <a:ext cx="142875" cy="150812"/>
          </a:xfrm>
          <a:custGeom>
            <a:avLst/>
            <a:gdLst>
              <a:gd name="T0" fmla="*/ 2147483646 w 586"/>
              <a:gd name="T1" fmla="*/ 0 h 616"/>
              <a:gd name="T2" fmla="*/ 0 w 586"/>
              <a:gd name="T3" fmla="*/ 2147483646 h 616"/>
              <a:gd name="T4" fmla="*/ 0 w 586"/>
              <a:gd name="T5" fmla="*/ 2147483646 h 616"/>
              <a:gd name="T6" fmla="*/ 2147483646 w 586"/>
              <a:gd name="T7" fmla="*/ 2147483646 h 616"/>
              <a:gd name="T8" fmla="*/ 2147483646 w 586"/>
              <a:gd name="T9" fmla="*/ 2147483646 h 616"/>
              <a:gd name="T10" fmla="*/ 2147483646 w 586"/>
              <a:gd name="T11" fmla="*/ 2147483646 h 616"/>
              <a:gd name="T12" fmla="*/ 2147483646 w 586"/>
              <a:gd name="T13" fmla="*/ 2147483646 h 616"/>
              <a:gd name="T14" fmla="*/ 2147483646 w 586"/>
              <a:gd name="T15" fmla="*/ 2147483646 h 616"/>
              <a:gd name="T16" fmla="*/ 2147483646 w 586"/>
              <a:gd name="T17" fmla="*/ 2147483646 h 616"/>
              <a:gd name="T18" fmla="*/ 2147483646 w 586"/>
              <a:gd name="T19" fmla="*/ 2147483646 h 616"/>
              <a:gd name="T20" fmla="*/ 2147483646 w 586"/>
              <a:gd name="T21" fmla="*/ 2147483646 h 616"/>
              <a:gd name="T22" fmla="*/ 2147483646 w 586"/>
              <a:gd name="T23" fmla="*/ 2147483646 h 616"/>
              <a:gd name="T24" fmla="*/ 2147483646 w 586"/>
              <a:gd name="T25" fmla="*/ 2147483646 h 616"/>
              <a:gd name="T26" fmla="*/ 2147483646 w 586"/>
              <a:gd name="T27" fmla="*/ 0 h 616"/>
              <a:gd name="T28" fmla="*/ 2147483646 w 586"/>
              <a:gd name="T29" fmla="*/ 0 h 616"/>
              <a:gd name="T30" fmla="*/ 2147483646 w 586"/>
              <a:gd name="T31" fmla="*/ 2147483646 h 616"/>
              <a:gd name="T32" fmla="*/ 2147483646 w 586"/>
              <a:gd name="T33" fmla="*/ 2147483646 h 616"/>
              <a:gd name="T34" fmla="*/ 2147483646 w 586"/>
              <a:gd name="T35" fmla="*/ 2147483646 h 616"/>
              <a:gd name="T36" fmla="*/ 2147483646 w 586"/>
              <a:gd name="T37" fmla="*/ 2147483646 h 616"/>
              <a:gd name="T38" fmla="*/ 2147483646 w 586"/>
              <a:gd name="T39" fmla="*/ 2147483646 h 616"/>
              <a:gd name="T40" fmla="*/ 2147483646 w 586"/>
              <a:gd name="T41" fmla="*/ 2147483646 h 616"/>
              <a:gd name="T42" fmla="*/ 2147483646 w 586"/>
              <a:gd name="T43" fmla="*/ 2147483646 h 616"/>
              <a:gd name="T44" fmla="*/ 2147483646 w 586"/>
              <a:gd name="T45" fmla="*/ 2147483646 h 616"/>
              <a:gd name="T46" fmla="*/ 2147483646 w 586"/>
              <a:gd name="T47" fmla="*/ 2147483646 h 616"/>
              <a:gd name="T48" fmla="*/ 2147483646 w 586"/>
              <a:gd name="T49" fmla="*/ 2147483646 h 616"/>
              <a:gd name="T50" fmla="*/ 2147483646 w 586"/>
              <a:gd name="T51" fmla="*/ 2147483646 h 616"/>
              <a:gd name="T52" fmla="*/ 2147483646 w 586"/>
              <a:gd name="T53" fmla="*/ 2147483646 h 6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6" h="61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53"/>
                </a:lnTo>
                <a:cubicBezTo>
                  <a:pt x="0" y="56"/>
                  <a:pt x="1" y="60"/>
                  <a:pt x="3" y="62"/>
                </a:cubicBezTo>
                <a:lnTo>
                  <a:pt x="213" y="285"/>
                </a:lnTo>
                <a:lnTo>
                  <a:pt x="213" y="520"/>
                </a:lnTo>
                <a:cubicBezTo>
                  <a:pt x="213" y="524"/>
                  <a:pt x="216" y="529"/>
                  <a:pt x="220" y="531"/>
                </a:cubicBezTo>
                <a:lnTo>
                  <a:pt x="353" y="611"/>
                </a:lnTo>
                <a:cubicBezTo>
                  <a:pt x="362" y="616"/>
                  <a:pt x="373" y="610"/>
                  <a:pt x="373" y="600"/>
                </a:cubicBezTo>
                <a:lnTo>
                  <a:pt x="373" y="285"/>
                </a:lnTo>
                <a:lnTo>
                  <a:pt x="581" y="63"/>
                </a:lnTo>
                <a:cubicBezTo>
                  <a:pt x="586" y="59"/>
                  <a:pt x="586" y="57"/>
                  <a:pt x="586" y="51"/>
                </a:cubicBezTo>
                <a:lnTo>
                  <a:pt x="586" y="13"/>
                </a:lnTo>
                <a:cubicBezTo>
                  <a:pt x="586" y="6"/>
                  <a:pt x="580" y="0"/>
                  <a:pt x="573" y="0"/>
                </a:cubicBezTo>
                <a:lnTo>
                  <a:pt x="13" y="0"/>
                </a:lnTo>
                <a:close/>
                <a:moveTo>
                  <a:pt x="26" y="26"/>
                </a:moveTo>
                <a:lnTo>
                  <a:pt x="560" y="26"/>
                </a:lnTo>
                <a:lnTo>
                  <a:pt x="560" y="48"/>
                </a:lnTo>
                <a:lnTo>
                  <a:pt x="354" y="266"/>
                </a:lnTo>
                <a:lnTo>
                  <a:pt x="232" y="266"/>
                </a:lnTo>
                <a:lnTo>
                  <a:pt x="26" y="48"/>
                </a:lnTo>
                <a:lnTo>
                  <a:pt x="26" y="26"/>
                </a:lnTo>
                <a:close/>
                <a:moveTo>
                  <a:pt x="240" y="293"/>
                </a:moveTo>
                <a:lnTo>
                  <a:pt x="346" y="293"/>
                </a:lnTo>
                <a:lnTo>
                  <a:pt x="346" y="576"/>
                </a:lnTo>
                <a:lnTo>
                  <a:pt x="240" y="512"/>
                </a:lnTo>
                <a:lnTo>
                  <a:pt x="240" y="293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73" name="To-do">
            <a:extLst>
              <a:ext uri="{FF2B5EF4-FFF2-40B4-BE49-F238E27FC236}">
                <a16:creationId xmlns:a16="http://schemas.microsoft.com/office/drawing/2014/main" id="{35157BD5-AF7E-46F4-93EE-E1066EF903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21350" y="3176588"/>
            <a:ext cx="165100" cy="163512"/>
          </a:xfrm>
          <a:custGeom>
            <a:avLst/>
            <a:gdLst>
              <a:gd name="T0" fmla="*/ 2147483646 w 675"/>
              <a:gd name="T1" fmla="*/ 2147483646 h 670"/>
              <a:gd name="T2" fmla="*/ 2147483646 w 675"/>
              <a:gd name="T3" fmla="*/ 2147483646 h 670"/>
              <a:gd name="T4" fmla="*/ 2147483646 w 675"/>
              <a:gd name="T5" fmla="*/ 2147483646 h 670"/>
              <a:gd name="T6" fmla="*/ 2147483646 w 675"/>
              <a:gd name="T7" fmla="*/ 2147483646 h 670"/>
              <a:gd name="T8" fmla="*/ 2147483646 w 675"/>
              <a:gd name="T9" fmla="*/ 2147483646 h 670"/>
              <a:gd name="T10" fmla="*/ 2147483646 w 675"/>
              <a:gd name="T11" fmla="*/ 2147483646 h 670"/>
              <a:gd name="T12" fmla="*/ 2147483646 w 675"/>
              <a:gd name="T13" fmla="*/ 2147483646 h 670"/>
              <a:gd name="T14" fmla="*/ 2147483646 w 675"/>
              <a:gd name="T15" fmla="*/ 2147483646 h 670"/>
              <a:gd name="T16" fmla="*/ 2147483646 w 675"/>
              <a:gd name="T17" fmla="*/ 2147483646 h 670"/>
              <a:gd name="T18" fmla="*/ 2147483646 w 675"/>
              <a:gd name="T19" fmla="*/ 2147483646 h 670"/>
              <a:gd name="T20" fmla="*/ 2147483646 w 675"/>
              <a:gd name="T21" fmla="*/ 2147483646 h 670"/>
              <a:gd name="T22" fmla="*/ 2147483646 w 675"/>
              <a:gd name="T23" fmla="*/ 2147483646 h 670"/>
              <a:gd name="T24" fmla="*/ 2147483646 w 675"/>
              <a:gd name="T25" fmla="*/ 2147483646 h 670"/>
              <a:gd name="T26" fmla="*/ 2147483646 w 675"/>
              <a:gd name="T27" fmla="*/ 2147483646 h 670"/>
              <a:gd name="T28" fmla="*/ 2147483646 w 675"/>
              <a:gd name="T29" fmla="*/ 2147483646 h 670"/>
              <a:gd name="T30" fmla="*/ 2147483646 w 675"/>
              <a:gd name="T31" fmla="*/ 2147483646 h 670"/>
              <a:gd name="T32" fmla="*/ 2147483646 w 675"/>
              <a:gd name="T33" fmla="*/ 2147483646 h 670"/>
              <a:gd name="T34" fmla="*/ 2147483646 w 675"/>
              <a:gd name="T35" fmla="*/ 2147483646 h 670"/>
              <a:gd name="T36" fmla="*/ 2147483646 w 675"/>
              <a:gd name="T37" fmla="*/ 2147483646 h 670"/>
              <a:gd name="T38" fmla="*/ 2147483646 w 675"/>
              <a:gd name="T39" fmla="*/ 2147483646 h 670"/>
              <a:gd name="T40" fmla="*/ 2147483646 w 675"/>
              <a:gd name="T41" fmla="*/ 2147483646 h 670"/>
              <a:gd name="T42" fmla="*/ 2147483646 w 675"/>
              <a:gd name="T43" fmla="*/ 2147483646 h 670"/>
              <a:gd name="T44" fmla="*/ 2147483646 w 675"/>
              <a:gd name="T45" fmla="*/ 2147483646 h 670"/>
              <a:gd name="T46" fmla="*/ 2147483646 w 675"/>
              <a:gd name="T47" fmla="*/ 2147483646 h 670"/>
              <a:gd name="T48" fmla="*/ 2147483646 w 675"/>
              <a:gd name="T49" fmla="*/ 2147483646 h 670"/>
              <a:gd name="T50" fmla="*/ 2147483646 w 675"/>
              <a:gd name="T51" fmla="*/ 2147483646 h 670"/>
              <a:gd name="T52" fmla="*/ 2147483646 w 675"/>
              <a:gd name="T53" fmla="*/ 2147483646 h 670"/>
              <a:gd name="T54" fmla="*/ 2147483646 w 675"/>
              <a:gd name="T55" fmla="*/ 2147483646 h 670"/>
              <a:gd name="T56" fmla="*/ 2147483646 w 675"/>
              <a:gd name="T57" fmla="*/ 2147483646 h 670"/>
              <a:gd name="T58" fmla="*/ 2147483646 w 675"/>
              <a:gd name="T59" fmla="*/ 2147483646 h 670"/>
              <a:gd name="T60" fmla="*/ 2147483646 w 675"/>
              <a:gd name="T61" fmla="*/ 2147483646 h 670"/>
              <a:gd name="T62" fmla="*/ 2147483646 w 675"/>
              <a:gd name="T63" fmla="*/ 2147483646 h 670"/>
              <a:gd name="T64" fmla="*/ 2147483646 w 675"/>
              <a:gd name="T65" fmla="*/ 2147483646 h 670"/>
              <a:gd name="T66" fmla="*/ 2147483646 w 675"/>
              <a:gd name="T67" fmla="*/ 2147483646 h 670"/>
              <a:gd name="T68" fmla="*/ 2147483646 w 675"/>
              <a:gd name="T69" fmla="*/ 2147483646 h 670"/>
              <a:gd name="T70" fmla="*/ 2147483646 w 675"/>
              <a:gd name="T71" fmla="*/ 2147483646 h 670"/>
              <a:gd name="T72" fmla="*/ 2147483646 w 675"/>
              <a:gd name="T73" fmla="*/ 2147483646 h 670"/>
              <a:gd name="T74" fmla="*/ 2147483646 w 675"/>
              <a:gd name="T75" fmla="*/ 2147483646 h 670"/>
              <a:gd name="T76" fmla="*/ 2147483646 w 675"/>
              <a:gd name="T77" fmla="*/ 2147483646 h 670"/>
              <a:gd name="T78" fmla="*/ 2147483646 w 675"/>
              <a:gd name="T79" fmla="*/ 2147483646 h 670"/>
              <a:gd name="T80" fmla="*/ 2147483646 w 675"/>
              <a:gd name="T81" fmla="*/ 2147483646 h 670"/>
              <a:gd name="T82" fmla="*/ 2147483646 w 675"/>
              <a:gd name="T83" fmla="*/ 2147483646 h 6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75" h="670">
                <a:moveTo>
                  <a:pt x="195" y="1"/>
                </a:moveTo>
                <a:cubicBezTo>
                  <a:pt x="191" y="1"/>
                  <a:pt x="187" y="3"/>
                  <a:pt x="184" y="7"/>
                </a:cubicBezTo>
                <a:lnTo>
                  <a:pt x="87" y="152"/>
                </a:lnTo>
                <a:lnTo>
                  <a:pt x="32" y="86"/>
                </a:lnTo>
                <a:cubicBezTo>
                  <a:pt x="21" y="71"/>
                  <a:pt x="0" y="89"/>
                  <a:pt x="12" y="103"/>
                </a:cubicBezTo>
                <a:lnTo>
                  <a:pt x="78" y="183"/>
                </a:lnTo>
                <a:cubicBezTo>
                  <a:pt x="84" y="190"/>
                  <a:pt x="95" y="189"/>
                  <a:pt x="100" y="182"/>
                </a:cubicBezTo>
                <a:lnTo>
                  <a:pt x="206" y="22"/>
                </a:lnTo>
                <a:cubicBezTo>
                  <a:pt x="213" y="13"/>
                  <a:pt x="206" y="0"/>
                  <a:pt x="195" y="1"/>
                </a:cubicBezTo>
                <a:close/>
                <a:moveTo>
                  <a:pt x="275" y="94"/>
                </a:moveTo>
                <a:lnTo>
                  <a:pt x="275" y="121"/>
                </a:lnTo>
                <a:lnTo>
                  <a:pt x="675" y="121"/>
                </a:lnTo>
                <a:lnTo>
                  <a:pt x="675" y="94"/>
                </a:lnTo>
                <a:lnTo>
                  <a:pt x="275" y="94"/>
                </a:lnTo>
                <a:close/>
                <a:moveTo>
                  <a:pt x="195" y="227"/>
                </a:moveTo>
                <a:cubicBezTo>
                  <a:pt x="191" y="228"/>
                  <a:pt x="187" y="230"/>
                  <a:pt x="184" y="233"/>
                </a:cubicBezTo>
                <a:lnTo>
                  <a:pt x="87" y="379"/>
                </a:lnTo>
                <a:lnTo>
                  <a:pt x="32" y="312"/>
                </a:lnTo>
                <a:cubicBezTo>
                  <a:pt x="21" y="298"/>
                  <a:pt x="0" y="316"/>
                  <a:pt x="12" y="329"/>
                </a:cubicBezTo>
                <a:lnTo>
                  <a:pt x="78" y="409"/>
                </a:lnTo>
                <a:cubicBezTo>
                  <a:pt x="84" y="416"/>
                  <a:pt x="95" y="416"/>
                  <a:pt x="100" y="408"/>
                </a:cubicBezTo>
                <a:lnTo>
                  <a:pt x="206" y="248"/>
                </a:lnTo>
                <a:cubicBezTo>
                  <a:pt x="213" y="239"/>
                  <a:pt x="206" y="227"/>
                  <a:pt x="195" y="227"/>
                </a:cubicBezTo>
                <a:close/>
                <a:moveTo>
                  <a:pt x="275" y="321"/>
                </a:moveTo>
                <a:lnTo>
                  <a:pt x="275" y="348"/>
                </a:lnTo>
                <a:lnTo>
                  <a:pt x="675" y="348"/>
                </a:lnTo>
                <a:lnTo>
                  <a:pt x="675" y="321"/>
                </a:lnTo>
                <a:lnTo>
                  <a:pt x="275" y="321"/>
                </a:lnTo>
                <a:close/>
                <a:moveTo>
                  <a:pt x="195" y="481"/>
                </a:moveTo>
                <a:cubicBezTo>
                  <a:pt x="191" y="481"/>
                  <a:pt x="187" y="483"/>
                  <a:pt x="184" y="487"/>
                </a:cubicBezTo>
                <a:lnTo>
                  <a:pt x="87" y="632"/>
                </a:lnTo>
                <a:lnTo>
                  <a:pt x="32" y="566"/>
                </a:lnTo>
                <a:cubicBezTo>
                  <a:pt x="21" y="551"/>
                  <a:pt x="0" y="569"/>
                  <a:pt x="12" y="583"/>
                </a:cubicBezTo>
                <a:lnTo>
                  <a:pt x="78" y="663"/>
                </a:lnTo>
                <a:cubicBezTo>
                  <a:pt x="84" y="670"/>
                  <a:pt x="95" y="669"/>
                  <a:pt x="100" y="662"/>
                </a:cubicBezTo>
                <a:lnTo>
                  <a:pt x="206" y="502"/>
                </a:lnTo>
                <a:cubicBezTo>
                  <a:pt x="213" y="493"/>
                  <a:pt x="206" y="480"/>
                  <a:pt x="195" y="481"/>
                </a:cubicBezTo>
                <a:close/>
                <a:moveTo>
                  <a:pt x="275" y="574"/>
                </a:moveTo>
                <a:lnTo>
                  <a:pt x="275" y="601"/>
                </a:lnTo>
                <a:lnTo>
                  <a:pt x="675" y="601"/>
                </a:lnTo>
                <a:lnTo>
                  <a:pt x="675" y="574"/>
                </a:lnTo>
                <a:lnTo>
                  <a:pt x="275" y="57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" name="Dymek mowy: prostokąt z zaokrąglonymi rogami 170">
            <a:extLst>
              <a:ext uri="{FF2B5EF4-FFF2-40B4-BE49-F238E27FC236}">
                <a16:creationId xmlns:a16="http://schemas.microsoft.com/office/drawing/2014/main" id="{ECEAA128-E17A-4EAB-8250-E02C97454439}"/>
              </a:ext>
            </a:extLst>
          </p:cNvPr>
          <p:cNvSpPr/>
          <p:nvPr/>
        </p:nvSpPr>
        <p:spPr>
          <a:xfrm>
            <a:off x="9261375" y="943901"/>
            <a:ext cx="1003300" cy="425450"/>
          </a:xfrm>
          <a:prstGeom prst="wedgeRoundRectCallout">
            <a:avLst>
              <a:gd name="adj1" fmla="val 84859"/>
              <a:gd name="adj2" fmla="val -12962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Zalogowany cudzoziemiec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3" name="Link Bar">
            <a:extLst>
              <a:ext uri="{FF2B5EF4-FFF2-40B4-BE49-F238E27FC236}">
                <a16:creationId xmlns:a16="http://schemas.microsoft.com/office/drawing/2014/main" id="{2B38A9D4-70F3-4624-9278-2D6F4B04C97C}"/>
              </a:ext>
            </a:extLst>
          </p:cNvPr>
          <p:cNvSpPr>
            <a:spLocks/>
          </p:cNvSpPr>
          <p:nvPr/>
        </p:nvSpPr>
        <p:spPr bwMode="auto">
          <a:xfrm>
            <a:off x="1227138" y="996950"/>
            <a:ext cx="1171575" cy="2047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900" b="1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|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</a:t>
            </a: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l-PL" sz="900" u="sng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RUS</a:t>
            </a:r>
            <a:endParaRPr lang="en-US" sz="900" u="sng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Panel" descr="&lt;SmartSettings&gt;&lt;SmartResize anchorLeft=&quot;Relative&quot; anchorTop=&quot;Absolute&quot; anchorRight=&quot;Relative&quot; anchorBottom=&quot;Relative&quot; /&gt;&lt;/SmartSettings&gt;">
            <a:extLst>
              <a:ext uri="{FF2B5EF4-FFF2-40B4-BE49-F238E27FC236}">
                <a16:creationId xmlns:a16="http://schemas.microsoft.com/office/drawing/2014/main" id="{DE8F5989-07E5-4BC7-A5CD-967EC64CF0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02663" y="3048000"/>
            <a:ext cx="2930525" cy="312420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6" name="Łącznik prostoliniowy 146">
            <a:extLst>
              <a:ext uri="{FF2B5EF4-FFF2-40B4-BE49-F238E27FC236}">
                <a16:creationId xmlns:a16="http://schemas.microsoft.com/office/drawing/2014/main" id="{FC69A966-D3CF-453B-9531-EADB2D981942}"/>
              </a:ext>
            </a:extLst>
          </p:cNvPr>
          <p:cNvCxnSpPr/>
          <p:nvPr/>
        </p:nvCxnSpPr>
        <p:spPr>
          <a:xfrm>
            <a:off x="8604250" y="3008313"/>
            <a:ext cx="2928938" cy="15875"/>
          </a:xfrm>
          <a:prstGeom prst="line">
            <a:avLst/>
          </a:prstGeom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Line">
            <a:extLst>
              <a:ext uri="{FF2B5EF4-FFF2-40B4-BE49-F238E27FC236}">
                <a16:creationId xmlns:a16="http://schemas.microsoft.com/office/drawing/2014/main" id="{78B85B85-A495-4C36-B277-9DAB10A4ABBA}"/>
              </a:ext>
            </a:extLst>
          </p:cNvPr>
          <p:cNvCxnSpPr>
            <a:cxnSpLocks/>
          </p:cNvCxnSpPr>
          <p:nvPr/>
        </p:nvCxnSpPr>
        <p:spPr bwMode="auto">
          <a:xfrm>
            <a:off x="8666163" y="3676650"/>
            <a:ext cx="28035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1" name="Link">
            <a:extLst>
              <a:ext uri="{FF2B5EF4-FFF2-40B4-BE49-F238E27FC236}">
                <a16:creationId xmlns:a16="http://schemas.microsoft.com/office/drawing/2014/main" id="{059E612E-2C00-4ADB-8F1C-E1999A848C4A}"/>
              </a:ext>
            </a:extLst>
          </p:cNvPr>
          <p:cNvSpPr/>
          <p:nvPr/>
        </p:nvSpPr>
        <p:spPr>
          <a:xfrm>
            <a:off x="8726488" y="3171825"/>
            <a:ext cx="688975" cy="173038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Inne widoki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80" name="Settings (2)">
            <a:extLst>
              <a:ext uri="{FF2B5EF4-FFF2-40B4-BE49-F238E27FC236}">
                <a16:creationId xmlns:a16="http://schemas.microsoft.com/office/drawing/2014/main" id="{59514708-D222-4743-BEF4-27682C66E90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66488" y="3187700"/>
            <a:ext cx="161925" cy="163513"/>
          </a:xfrm>
          <a:custGeom>
            <a:avLst/>
            <a:gdLst>
              <a:gd name="T0" fmla="*/ 2147483646 w 669"/>
              <a:gd name="T1" fmla="*/ 2147483646 h 668"/>
              <a:gd name="T2" fmla="*/ 2147483646 w 669"/>
              <a:gd name="T3" fmla="*/ 2147483646 h 668"/>
              <a:gd name="T4" fmla="*/ 2147483646 w 669"/>
              <a:gd name="T5" fmla="*/ 2147483646 h 668"/>
              <a:gd name="T6" fmla="*/ 2147483646 w 669"/>
              <a:gd name="T7" fmla="*/ 2147483646 h 668"/>
              <a:gd name="T8" fmla="*/ 2147483646 w 669"/>
              <a:gd name="T9" fmla="*/ 2147483646 h 668"/>
              <a:gd name="T10" fmla="*/ 2147483646 w 669"/>
              <a:gd name="T11" fmla="*/ 2147483646 h 668"/>
              <a:gd name="T12" fmla="*/ 2147483646 w 669"/>
              <a:gd name="T13" fmla="*/ 2147483646 h 668"/>
              <a:gd name="T14" fmla="*/ 2147483646 w 669"/>
              <a:gd name="T15" fmla="*/ 2147483646 h 668"/>
              <a:gd name="T16" fmla="*/ 2147483646 w 669"/>
              <a:gd name="T17" fmla="*/ 2147483646 h 668"/>
              <a:gd name="T18" fmla="*/ 2147483646 w 669"/>
              <a:gd name="T19" fmla="*/ 2147483646 h 668"/>
              <a:gd name="T20" fmla="*/ 2147483646 w 669"/>
              <a:gd name="T21" fmla="*/ 2147483646 h 668"/>
              <a:gd name="T22" fmla="*/ 2147483646 w 669"/>
              <a:gd name="T23" fmla="*/ 2147483646 h 668"/>
              <a:gd name="T24" fmla="*/ 2147483646 w 669"/>
              <a:gd name="T25" fmla="*/ 2147483646 h 668"/>
              <a:gd name="T26" fmla="*/ 2147483646 w 669"/>
              <a:gd name="T27" fmla="*/ 2147483646 h 668"/>
              <a:gd name="T28" fmla="*/ 2147483646 w 669"/>
              <a:gd name="T29" fmla="*/ 2147483646 h 668"/>
              <a:gd name="T30" fmla="*/ 2147483646 w 669"/>
              <a:gd name="T31" fmla="*/ 2147483646 h 668"/>
              <a:gd name="T32" fmla="*/ 2147483646 w 669"/>
              <a:gd name="T33" fmla="*/ 2147483646 h 668"/>
              <a:gd name="T34" fmla="*/ 2147483646 w 669"/>
              <a:gd name="T35" fmla="*/ 2147483646 h 668"/>
              <a:gd name="T36" fmla="*/ 2147483646 w 669"/>
              <a:gd name="T37" fmla="*/ 2147483646 h 668"/>
              <a:gd name="T38" fmla="*/ 2147483646 w 669"/>
              <a:gd name="T39" fmla="*/ 2147483646 h 668"/>
              <a:gd name="T40" fmla="*/ 2147483646 w 669"/>
              <a:gd name="T41" fmla="*/ 2147483646 h 668"/>
              <a:gd name="T42" fmla="*/ 2147483646 w 669"/>
              <a:gd name="T43" fmla="*/ 2147483646 h 668"/>
              <a:gd name="T44" fmla="*/ 2147483646 w 669"/>
              <a:gd name="T45" fmla="*/ 2147483646 h 668"/>
              <a:gd name="T46" fmla="*/ 2147483646 w 669"/>
              <a:gd name="T47" fmla="*/ 2147483646 h 668"/>
              <a:gd name="T48" fmla="*/ 2147483646 w 669"/>
              <a:gd name="T49" fmla="*/ 2147483646 h 668"/>
              <a:gd name="T50" fmla="*/ 2147483646 w 669"/>
              <a:gd name="T51" fmla="*/ 2147483646 h 668"/>
              <a:gd name="T52" fmla="*/ 2147483646 w 669"/>
              <a:gd name="T53" fmla="*/ 2147483646 h 668"/>
              <a:gd name="T54" fmla="*/ 2147483646 w 669"/>
              <a:gd name="T55" fmla="*/ 2147483646 h 668"/>
              <a:gd name="T56" fmla="*/ 2147483646 w 669"/>
              <a:gd name="T57" fmla="*/ 2147483646 h 668"/>
              <a:gd name="T58" fmla="*/ 2147483646 w 669"/>
              <a:gd name="T59" fmla="*/ 2147483646 h 668"/>
              <a:gd name="T60" fmla="*/ 0 w 669"/>
              <a:gd name="T61" fmla="*/ 2147483646 h 668"/>
              <a:gd name="T62" fmla="*/ 2147483646 w 669"/>
              <a:gd name="T63" fmla="*/ 2147483646 h 668"/>
              <a:gd name="T64" fmla="*/ 2147483646 w 669"/>
              <a:gd name="T65" fmla="*/ 2147483646 h 668"/>
              <a:gd name="T66" fmla="*/ 2147483646 w 669"/>
              <a:gd name="T67" fmla="*/ 2147483646 h 668"/>
              <a:gd name="T68" fmla="*/ 2147483646 w 669"/>
              <a:gd name="T69" fmla="*/ 2147483646 h 668"/>
              <a:gd name="T70" fmla="*/ 2147483646 w 669"/>
              <a:gd name="T71" fmla="*/ 2147483646 h 668"/>
              <a:gd name="T72" fmla="*/ 2147483646 w 669"/>
              <a:gd name="T73" fmla="*/ 2147483646 h 668"/>
              <a:gd name="T74" fmla="*/ 2147483646 w 669"/>
              <a:gd name="T75" fmla="*/ 2147483646 h 668"/>
              <a:gd name="T76" fmla="*/ 2147483646 w 669"/>
              <a:gd name="T77" fmla="*/ 2147483646 h 668"/>
              <a:gd name="T78" fmla="*/ 2147483646 w 669"/>
              <a:gd name="T79" fmla="*/ 2147483646 h 668"/>
              <a:gd name="T80" fmla="*/ 2147483646 w 669"/>
              <a:gd name="T81" fmla="*/ 2147483646 h 668"/>
              <a:gd name="T82" fmla="*/ 2147483646 w 669"/>
              <a:gd name="T83" fmla="*/ 2147483646 h 668"/>
              <a:gd name="T84" fmla="*/ 2147483646 w 669"/>
              <a:gd name="T85" fmla="*/ 2147483646 h 668"/>
              <a:gd name="T86" fmla="*/ 2147483646 w 669"/>
              <a:gd name="T87" fmla="*/ 2147483646 h 668"/>
              <a:gd name="T88" fmla="*/ 2147483646 w 669"/>
              <a:gd name="T89" fmla="*/ 2147483646 h 668"/>
              <a:gd name="T90" fmla="*/ 2147483646 w 669"/>
              <a:gd name="T91" fmla="*/ 2147483646 h 668"/>
              <a:gd name="T92" fmla="*/ 2147483646 w 669"/>
              <a:gd name="T93" fmla="*/ 2147483646 h 668"/>
              <a:gd name="T94" fmla="*/ 2147483646 w 669"/>
              <a:gd name="T95" fmla="*/ 2147483646 h 668"/>
              <a:gd name="T96" fmla="*/ 2147483646 w 669"/>
              <a:gd name="T97" fmla="*/ 2147483646 h 668"/>
              <a:gd name="T98" fmla="*/ 2147483646 w 669"/>
              <a:gd name="T99" fmla="*/ 2147483646 h 668"/>
              <a:gd name="T100" fmla="*/ 2147483646 w 669"/>
              <a:gd name="T101" fmla="*/ 2147483646 h 668"/>
              <a:gd name="T102" fmla="*/ 2147483646 w 669"/>
              <a:gd name="T103" fmla="*/ 2147483646 h 668"/>
              <a:gd name="T104" fmla="*/ 2147483646 w 669"/>
              <a:gd name="T105" fmla="*/ 2147483646 h 668"/>
              <a:gd name="T106" fmla="*/ 2147483646 w 669"/>
              <a:gd name="T107" fmla="*/ 2147483646 h 6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9" h="668">
                <a:moveTo>
                  <a:pt x="537" y="1"/>
                </a:moveTo>
                <a:cubicBezTo>
                  <a:pt x="532" y="1"/>
                  <a:pt x="528" y="4"/>
                  <a:pt x="525" y="8"/>
                </a:cubicBezTo>
                <a:lnTo>
                  <a:pt x="504" y="43"/>
                </a:lnTo>
                <a:cubicBezTo>
                  <a:pt x="497" y="43"/>
                  <a:pt x="490" y="43"/>
                  <a:pt x="483" y="43"/>
                </a:cubicBezTo>
                <a:lnTo>
                  <a:pt x="461" y="8"/>
                </a:lnTo>
                <a:cubicBezTo>
                  <a:pt x="458" y="3"/>
                  <a:pt x="451" y="0"/>
                  <a:pt x="445" y="3"/>
                </a:cubicBezTo>
                <a:lnTo>
                  <a:pt x="407" y="19"/>
                </a:lnTo>
                <a:cubicBezTo>
                  <a:pt x="401" y="21"/>
                  <a:pt x="398" y="28"/>
                  <a:pt x="399" y="34"/>
                </a:cubicBezTo>
                <a:lnTo>
                  <a:pt x="408" y="75"/>
                </a:lnTo>
                <a:cubicBezTo>
                  <a:pt x="403" y="79"/>
                  <a:pt x="399" y="84"/>
                  <a:pt x="394" y="89"/>
                </a:cubicBezTo>
                <a:lnTo>
                  <a:pt x="354" y="80"/>
                </a:lnTo>
                <a:cubicBezTo>
                  <a:pt x="347" y="79"/>
                  <a:pt x="341" y="82"/>
                  <a:pt x="338" y="88"/>
                </a:cubicBezTo>
                <a:lnTo>
                  <a:pt x="323" y="126"/>
                </a:lnTo>
                <a:cubicBezTo>
                  <a:pt x="320" y="132"/>
                  <a:pt x="323" y="139"/>
                  <a:pt x="328" y="142"/>
                </a:cubicBezTo>
                <a:lnTo>
                  <a:pt x="363" y="165"/>
                </a:lnTo>
                <a:cubicBezTo>
                  <a:pt x="363" y="172"/>
                  <a:pt x="363" y="178"/>
                  <a:pt x="364" y="185"/>
                </a:cubicBezTo>
                <a:lnTo>
                  <a:pt x="328" y="207"/>
                </a:lnTo>
                <a:cubicBezTo>
                  <a:pt x="323" y="211"/>
                  <a:pt x="321" y="218"/>
                  <a:pt x="323" y="224"/>
                </a:cubicBezTo>
                <a:lnTo>
                  <a:pt x="339" y="262"/>
                </a:lnTo>
                <a:cubicBezTo>
                  <a:pt x="342" y="268"/>
                  <a:pt x="348" y="271"/>
                  <a:pt x="354" y="269"/>
                </a:cubicBezTo>
                <a:lnTo>
                  <a:pt x="395" y="260"/>
                </a:lnTo>
                <a:cubicBezTo>
                  <a:pt x="400" y="265"/>
                  <a:pt x="404" y="270"/>
                  <a:pt x="410" y="274"/>
                </a:cubicBezTo>
                <a:lnTo>
                  <a:pt x="400" y="315"/>
                </a:lnTo>
                <a:cubicBezTo>
                  <a:pt x="399" y="321"/>
                  <a:pt x="402" y="328"/>
                  <a:pt x="408" y="330"/>
                </a:cubicBezTo>
                <a:lnTo>
                  <a:pt x="446" y="346"/>
                </a:lnTo>
                <a:cubicBezTo>
                  <a:pt x="452" y="348"/>
                  <a:pt x="459" y="346"/>
                  <a:pt x="463" y="341"/>
                </a:cubicBezTo>
                <a:lnTo>
                  <a:pt x="485" y="305"/>
                </a:lnTo>
                <a:cubicBezTo>
                  <a:pt x="492" y="305"/>
                  <a:pt x="499" y="305"/>
                  <a:pt x="505" y="305"/>
                </a:cubicBezTo>
                <a:lnTo>
                  <a:pt x="528" y="340"/>
                </a:lnTo>
                <a:cubicBezTo>
                  <a:pt x="532" y="345"/>
                  <a:pt x="539" y="348"/>
                  <a:pt x="545" y="345"/>
                </a:cubicBezTo>
                <a:lnTo>
                  <a:pt x="582" y="329"/>
                </a:lnTo>
                <a:cubicBezTo>
                  <a:pt x="588" y="327"/>
                  <a:pt x="592" y="320"/>
                  <a:pt x="590" y="314"/>
                </a:cubicBezTo>
                <a:lnTo>
                  <a:pt x="580" y="273"/>
                </a:lnTo>
                <a:cubicBezTo>
                  <a:pt x="585" y="269"/>
                  <a:pt x="590" y="264"/>
                  <a:pt x="594" y="259"/>
                </a:cubicBezTo>
                <a:lnTo>
                  <a:pt x="636" y="268"/>
                </a:lnTo>
                <a:cubicBezTo>
                  <a:pt x="642" y="269"/>
                  <a:pt x="648" y="266"/>
                  <a:pt x="651" y="260"/>
                </a:cubicBezTo>
                <a:lnTo>
                  <a:pt x="666" y="222"/>
                </a:lnTo>
                <a:cubicBezTo>
                  <a:pt x="669" y="216"/>
                  <a:pt x="666" y="209"/>
                  <a:pt x="661" y="205"/>
                </a:cubicBezTo>
                <a:lnTo>
                  <a:pt x="625" y="183"/>
                </a:lnTo>
                <a:cubicBezTo>
                  <a:pt x="625" y="177"/>
                  <a:pt x="625" y="170"/>
                  <a:pt x="625" y="163"/>
                </a:cubicBezTo>
                <a:lnTo>
                  <a:pt x="660" y="140"/>
                </a:lnTo>
                <a:cubicBezTo>
                  <a:pt x="666" y="137"/>
                  <a:pt x="668" y="130"/>
                  <a:pt x="665" y="124"/>
                </a:cubicBezTo>
                <a:lnTo>
                  <a:pt x="649" y="86"/>
                </a:lnTo>
                <a:cubicBezTo>
                  <a:pt x="647" y="80"/>
                  <a:pt x="640" y="77"/>
                  <a:pt x="634" y="78"/>
                </a:cubicBezTo>
                <a:lnTo>
                  <a:pt x="593" y="88"/>
                </a:lnTo>
                <a:cubicBezTo>
                  <a:pt x="589" y="83"/>
                  <a:pt x="584" y="78"/>
                  <a:pt x="579" y="74"/>
                </a:cubicBezTo>
                <a:lnTo>
                  <a:pt x="588" y="33"/>
                </a:lnTo>
                <a:cubicBezTo>
                  <a:pt x="589" y="27"/>
                  <a:pt x="586" y="20"/>
                  <a:pt x="580" y="18"/>
                </a:cubicBezTo>
                <a:lnTo>
                  <a:pt x="542" y="2"/>
                </a:lnTo>
                <a:cubicBezTo>
                  <a:pt x="540" y="2"/>
                  <a:pt x="538" y="1"/>
                  <a:pt x="537" y="1"/>
                </a:cubicBezTo>
                <a:close/>
                <a:moveTo>
                  <a:pt x="542" y="31"/>
                </a:moveTo>
                <a:lnTo>
                  <a:pt x="559" y="38"/>
                </a:lnTo>
                <a:lnTo>
                  <a:pt x="551" y="75"/>
                </a:lnTo>
                <a:cubicBezTo>
                  <a:pt x="550" y="81"/>
                  <a:pt x="552" y="86"/>
                  <a:pt x="556" y="89"/>
                </a:cubicBezTo>
                <a:cubicBezTo>
                  <a:pt x="565" y="95"/>
                  <a:pt x="572" y="103"/>
                  <a:pt x="579" y="111"/>
                </a:cubicBezTo>
                <a:cubicBezTo>
                  <a:pt x="582" y="115"/>
                  <a:pt x="587" y="117"/>
                  <a:pt x="592" y="116"/>
                </a:cubicBezTo>
                <a:lnTo>
                  <a:pt x="629" y="107"/>
                </a:lnTo>
                <a:lnTo>
                  <a:pt x="636" y="124"/>
                </a:lnTo>
                <a:lnTo>
                  <a:pt x="604" y="145"/>
                </a:lnTo>
                <a:cubicBezTo>
                  <a:pt x="600" y="148"/>
                  <a:pt x="597" y="153"/>
                  <a:pt x="598" y="158"/>
                </a:cubicBezTo>
                <a:cubicBezTo>
                  <a:pt x="600" y="168"/>
                  <a:pt x="600" y="179"/>
                  <a:pt x="599" y="189"/>
                </a:cubicBezTo>
                <a:cubicBezTo>
                  <a:pt x="598" y="194"/>
                  <a:pt x="600" y="199"/>
                  <a:pt x="605" y="202"/>
                </a:cubicBezTo>
                <a:lnTo>
                  <a:pt x="637" y="222"/>
                </a:lnTo>
                <a:lnTo>
                  <a:pt x="630" y="239"/>
                </a:lnTo>
                <a:lnTo>
                  <a:pt x="593" y="231"/>
                </a:lnTo>
                <a:cubicBezTo>
                  <a:pt x="588" y="230"/>
                  <a:pt x="582" y="232"/>
                  <a:pt x="579" y="236"/>
                </a:cubicBezTo>
                <a:cubicBezTo>
                  <a:pt x="573" y="245"/>
                  <a:pt x="566" y="252"/>
                  <a:pt x="558" y="258"/>
                </a:cubicBezTo>
                <a:cubicBezTo>
                  <a:pt x="553" y="261"/>
                  <a:pt x="551" y="267"/>
                  <a:pt x="553" y="272"/>
                </a:cubicBezTo>
                <a:lnTo>
                  <a:pt x="562" y="309"/>
                </a:lnTo>
                <a:lnTo>
                  <a:pt x="545" y="316"/>
                </a:lnTo>
                <a:lnTo>
                  <a:pt x="524" y="284"/>
                </a:lnTo>
                <a:cubicBezTo>
                  <a:pt x="521" y="280"/>
                  <a:pt x="516" y="277"/>
                  <a:pt x="511" y="278"/>
                </a:cubicBezTo>
                <a:cubicBezTo>
                  <a:pt x="500" y="280"/>
                  <a:pt x="490" y="280"/>
                  <a:pt x="479" y="279"/>
                </a:cubicBezTo>
                <a:cubicBezTo>
                  <a:pt x="474" y="278"/>
                  <a:pt x="469" y="280"/>
                  <a:pt x="466" y="285"/>
                </a:cubicBezTo>
                <a:lnTo>
                  <a:pt x="446" y="317"/>
                </a:lnTo>
                <a:lnTo>
                  <a:pt x="429" y="310"/>
                </a:lnTo>
                <a:lnTo>
                  <a:pt x="437" y="273"/>
                </a:lnTo>
                <a:cubicBezTo>
                  <a:pt x="438" y="268"/>
                  <a:pt x="436" y="263"/>
                  <a:pt x="432" y="259"/>
                </a:cubicBezTo>
                <a:cubicBezTo>
                  <a:pt x="423" y="253"/>
                  <a:pt x="416" y="246"/>
                  <a:pt x="410" y="237"/>
                </a:cubicBezTo>
                <a:cubicBezTo>
                  <a:pt x="407" y="233"/>
                  <a:pt x="401" y="231"/>
                  <a:pt x="396" y="232"/>
                </a:cubicBezTo>
                <a:lnTo>
                  <a:pt x="359" y="241"/>
                </a:lnTo>
                <a:lnTo>
                  <a:pt x="352" y="224"/>
                </a:lnTo>
                <a:lnTo>
                  <a:pt x="384" y="204"/>
                </a:lnTo>
                <a:cubicBezTo>
                  <a:pt x="388" y="201"/>
                  <a:pt x="391" y="196"/>
                  <a:pt x="390" y="190"/>
                </a:cubicBezTo>
                <a:cubicBezTo>
                  <a:pt x="388" y="180"/>
                  <a:pt x="388" y="170"/>
                  <a:pt x="390" y="159"/>
                </a:cubicBezTo>
                <a:cubicBezTo>
                  <a:pt x="390" y="154"/>
                  <a:pt x="388" y="149"/>
                  <a:pt x="384" y="146"/>
                </a:cubicBezTo>
                <a:lnTo>
                  <a:pt x="352" y="126"/>
                </a:lnTo>
                <a:lnTo>
                  <a:pt x="359" y="109"/>
                </a:lnTo>
                <a:lnTo>
                  <a:pt x="395" y="117"/>
                </a:lnTo>
                <a:cubicBezTo>
                  <a:pt x="400" y="118"/>
                  <a:pt x="406" y="116"/>
                  <a:pt x="409" y="112"/>
                </a:cubicBezTo>
                <a:cubicBezTo>
                  <a:pt x="415" y="103"/>
                  <a:pt x="423" y="96"/>
                  <a:pt x="431" y="89"/>
                </a:cubicBezTo>
                <a:cubicBezTo>
                  <a:pt x="435" y="86"/>
                  <a:pt x="437" y="81"/>
                  <a:pt x="436" y="76"/>
                </a:cubicBezTo>
                <a:lnTo>
                  <a:pt x="428" y="39"/>
                </a:lnTo>
                <a:lnTo>
                  <a:pt x="445" y="32"/>
                </a:lnTo>
                <a:lnTo>
                  <a:pt x="465" y="64"/>
                </a:lnTo>
                <a:cubicBezTo>
                  <a:pt x="468" y="68"/>
                  <a:pt x="473" y="71"/>
                  <a:pt x="478" y="70"/>
                </a:cubicBezTo>
                <a:cubicBezTo>
                  <a:pt x="488" y="68"/>
                  <a:pt x="499" y="68"/>
                  <a:pt x="509" y="70"/>
                </a:cubicBezTo>
                <a:cubicBezTo>
                  <a:pt x="515" y="70"/>
                  <a:pt x="520" y="68"/>
                  <a:pt x="523" y="63"/>
                </a:cubicBezTo>
                <a:lnTo>
                  <a:pt x="542" y="31"/>
                </a:lnTo>
                <a:close/>
                <a:moveTo>
                  <a:pt x="494" y="106"/>
                </a:moveTo>
                <a:cubicBezTo>
                  <a:pt x="467" y="107"/>
                  <a:pt x="442" y="123"/>
                  <a:pt x="431" y="149"/>
                </a:cubicBezTo>
                <a:cubicBezTo>
                  <a:pt x="417" y="183"/>
                  <a:pt x="434" y="223"/>
                  <a:pt x="469" y="237"/>
                </a:cubicBezTo>
                <a:cubicBezTo>
                  <a:pt x="503" y="251"/>
                  <a:pt x="543" y="234"/>
                  <a:pt x="557" y="200"/>
                </a:cubicBezTo>
                <a:cubicBezTo>
                  <a:pt x="571" y="165"/>
                  <a:pt x="555" y="125"/>
                  <a:pt x="520" y="111"/>
                </a:cubicBezTo>
                <a:cubicBezTo>
                  <a:pt x="511" y="108"/>
                  <a:pt x="502" y="106"/>
                  <a:pt x="494" y="106"/>
                </a:cubicBezTo>
                <a:close/>
                <a:moveTo>
                  <a:pt x="494" y="133"/>
                </a:moveTo>
                <a:cubicBezTo>
                  <a:pt x="499" y="133"/>
                  <a:pt x="505" y="134"/>
                  <a:pt x="510" y="136"/>
                </a:cubicBezTo>
                <a:cubicBezTo>
                  <a:pt x="531" y="145"/>
                  <a:pt x="541" y="168"/>
                  <a:pt x="533" y="190"/>
                </a:cubicBezTo>
                <a:cubicBezTo>
                  <a:pt x="524" y="211"/>
                  <a:pt x="500" y="221"/>
                  <a:pt x="479" y="212"/>
                </a:cubicBezTo>
                <a:cubicBezTo>
                  <a:pt x="458" y="204"/>
                  <a:pt x="448" y="180"/>
                  <a:pt x="456" y="159"/>
                </a:cubicBezTo>
                <a:cubicBezTo>
                  <a:pt x="463" y="143"/>
                  <a:pt x="478" y="133"/>
                  <a:pt x="494" y="133"/>
                </a:cubicBezTo>
                <a:close/>
                <a:moveTo>
                  <a:pt x="194" y="228"/>
                </a:moveTo>
                <a:cubicBezTo>
                  <a:pt x="188" y="228"/>
                  <a:pt x="182" y="233"/>
                  <a:pt x="181" y="239"/>
                </a:cubicBezTo>
                <a:lnTo>
                  <a:pt x="172" y="293"/>
                </a:lnTo>
                <a:cubicBezTo>
                  <a:pt x="163" y="296"/>
                  <a:pt x="154" y="300"/>
                  <a:pt x="145" y="304"/>
                </a:cubicBezTo>
                <a:lnTo>
                  <a:pt x="101" y="273"/>
                </a:lnTo>
                <a:cubicBezTo>
                  <a:pt x="95" y="269"/>
                  <a:pt x="88" y="269"/>
                  <a:pt x="83" y="274"/>
                </a:cubicBezTo>
                <a:lnTo>
                  <a:pt x="47" y="310"/>
                </a:lnTo>
                <a:cubicBezTo>
                  <a:pt x="42" y="315"/>
                  <a:pt x="42" y="322"/>
                  <a:pt x="45" y="328"/>
                </a:cubicBezTo>
                <a:lnTo>
                  <a:pt x="77" y="372"/>
                </a:lnTo>
                <a:cubicBezTo>
                  <a:pt x="72" y="381"/>
                  <a:pt x="68" y="390"/>
                  <a:pt x="65" y="400"/>
                </a:cubicBezTo>
                <a:lnTo>
                  <a:pt x="12" y="409"/>
                </a:lnTo>
                <a:cubicBezTo>
                  <a:pt x="5" y="410"/>
                  <a:pt x="0" y="415"/>
                  <a:pt x="0" y="422"/>
                </a:cubicBezTo>
                <a:lnTo>
                  <a:pt x="0" y="473"/>
                </a:lnTo>
                <a:cubicBezTo>
                  <a:pt x="0" y="480"/>
                  <a:pt x="5" y="486"/>
                  <a:pt x="11" y="487"/>
                </a:cubicBezTo>
                <a:lnTo>
                  <a:pt x="65" y="496"/>
                </a:lnTo>
                <a:cubicBezTo>
                  <a:pt x="68" y="506"/>
                  <a:pt x="72" y="515"/>
                  <a:pt x="77" y="524"/>
                </a:cubicBezTo>
                <a:lnTo>
                  <a:pt x="45" y="568"/>
                </a:lnTo>
                <a:cubicBezTo>
                  <a:pt x="41" y="573"/>
                  <a:pt x="42" y="580"/>
                  <a:pt x="46" y="585"/>
                </a:cubicBezTo>
                <a:lnTo>
                  <a:pt x="83" y="622"/>
                </a:lnTo>
                <a:cubicBezTo>
                  <a:pt x="87" y="626"/>
                  <a:pt x="95" y="627"/>
                  <a:pt x="100" y="623"/>
                </a:cubicBezTo>
                <a:lnTo>
                  <a:pt x="145" y="592"/>
                </a:lnTo>
                <a:cubicBezTo>
                  <a:pt x="153" y="596"/>
                  <a:pt x="163" y="600"/>
                  <a:pt x="172" y="603"/>
                </a:cubicBezTo>
                <a:lnTo>
                  <a:pt x="181" y="657"/>
                </a:lnTo>
                <a:cubicBezTo>
                  <a:pt x="182" y="663"/>
                  <a:pt x="188" y="668"/>
                  <a:pt x="194" y="668"/>
                </a:cubicBezTo>
                <a:lnTo>
                  <a:pt x="246" y="668"/>
                </a:lnTo>
                <a:cubicBezTo>
                  <a:pt x="252" y="668"/>
                  <a:pt x="258" y="663"/>
                  <a:pt x="259" y="657"/>
                </a:cubicBezTo>
                <a:lnTo>
                  <a:pt x="269" y="603"/>
                </a:lnTo>
                <a:cubicBezTo>
                  <a:pt x="278" y="600"/>
                  <a:pt x="287" y="596"/>
                  <a:pt x="296" y="591"/>
                </a:cubicBezTo>
                <a:lnTo>
                  <a:pt x="341" y="623"/>
                </a:lnTo>
                <a:cubicBezTo>
                  <a:pt x="346" y="627"/>
                  <a:pt x="354" y="626"/>
                  <a:pt x="358" y="622"/>
                </a:cubicBezTo>
                <a:lnTo>
                  <a:pt x="395" y="585"/>
                </a:lnTo>
                <a:cubicBezTo>
                  <a:pt x="399" y="580"/>
                  <a:pt x="400" y="573"/>
                  <a:pt x="396" y="568"/>
                </a:cubicBezTo>
                <a:lnTo>
                  <a:pt x="364" y="523"/>
                </a:lnTo>
                <a:cubicBezTo>
                  <a:pt x="368" y="515"/>
                  <a:pt x="372" y="506"/>
                  <a:pt x="375" y="496"/>
                </a:cubicBezTo>
                <a:lnTo>
                  <a:pt x="429" y="487"/>
                </a:lnTo>
                <a:cubicBezTo>
                  <a:pt x="436" y="486"/>
                  <a:pt x="440" y="480"/>
                  <a:pt x="440" y="473"/>
                </a:cubicBezTo>
                <a:lnTo>
                  <a:pt x="440" y="422"/>
                </a:lnTo>
                <a:cubicBezTo>
                  <a:pt x="440" y="415"/>
                  <a:pt x="436" y="410"/>
                  <a:pt x="429" y="409"/>
                </a:cubicBezTo>
                <a:lnTo>
                  <a:pt x="375" y="400"/>
                </a:lnTo>
                <a:cubicBezTo>
                  <a:pt x="372" y="390"/>
                  <a:pt x="368" y="381"/>
                  <a:pt x="364" y="373"/>
                </a:cubicBezTo>
                <a:lnTo>
                  <a:pt x="396" y="328"/>
                </a:lnTo>
                <a:cubicBezTo>
                  <a:pt x="399" y="322"/>
                  <a:pt x="399" y="315"/>
                  <a:pt x="394" y="310"/>
                </a:cubicBezTo>
                <a:lnTo>
                  <a:pt x="357" y="274"/>
                </a:lnTo>
                <a:cubicBezTo>
                  <a:pt x="353" y="269"/>
                  <a:pt x="346" y="269"/>
                  <a:pt x="340" y="273"/>
                </a:cubicBezTo>
                <a:lnTo>
                  <a:pt x="296" y="305"/>
                </a:lnTo>
                <a:cubicBezTo>
                  <a:pt x="287" y="300"/>
                  <a:pt x="278" y="296"/>
                  <a:pt x="269" y="293"/>
                </a:cubicBezTo>
                <a:lnTo>
                  <a:pt x="259" y="239"/>
                </a:lnTo>
                <a:cubicBezTo>
                  <a:pt x="258" y="233"/>
                  <a:pt x="252" y="228"/>
                  <a:pt x="246" y="228"/>
                </a:cubicBezTo>
                <a:lnTo>
                  <a:pt x="194" y="228"/>
                </a:lnTo>
                <a:close/>
                <a:moveTo>
                  <a:pt x="206" y="255"/>
                </a:moveTo>
                <a:lnTo>
                  <a:pt x="235" y="255"/>
                </a:lnTo>
                <a:lnTo>
                  <a:pt x="244" y="305"/>
                </a:lnTo>
                <a:cubicBezTo>
                  <a:pt x="244" y="310"/>
                  <a:pt x="248" y="314"/>
                  <a:pt x="253" y="316"/>
                </a:cubicBezTo>
                <a:cubicBezTo>
                  <a:pt x="267" y="319"/>
                  <a:pt x="279" y="324"/>
                  <a:pt x="291" y="331"/>
                </a:cubicBezTo>
                <a:cubicBezTo>
                  <a:pt x="295" y="334"/>
                  <a:pt x="301" y="334"/>
                  <a:pt x="305" y="330"/>
                </a:cubicBezTo>
                <a:lnTo>
                  <a:pt x="347" y="301"/>
                </a:lnTo>
                <a:lnTo>
                  <a:pt x="367" y="321"/>
                </a:lnTo>
                <a:lnTo>
                  <a:pt x="338" y="363"/>
                </a:lnTo>
                <a:cubicBezTo>
                  <a:pt x="335" y="368"/>
                  <a:pt x="335" y="373"/>
                  <a:pt x="337" y="378"/>
                </a:cubicBezTo>
                <a:cubicBezTo>
                  <a:pt x="344" y="389"/>
                  <a:pt x="349" y="402"/>
                  <a:pt x="353" y="415"/>
                </a:cubicBezTo>
                <a:cubicBezTo>
                  <a:pt x="354" y="420"/>
                  <a:pt x="358" y="424"/>
                  <a:pt x="364" y="425"/>
                </a:cubicBezTo>
                <a:lnTo>
                  <a:pt x="414" y="433"/>
                </a:lnTo>
                <a:lnTo>
                  <a:pt x="414" y="462"/>
                </a:lnTo>
                <a:lnTo>
                  <a:pt x="363" y="471"/>
                </a:lnTo>
                <a:cubicBezTo>
                  <a:pt x="358" y="472"/>
                  <a:pt x="354" y="476"/>
                  <a:pt x="353" y="481"/>
                </a:cubicBezTo>
                <a:cubicBezTo>
                  <a:pt x="349" y="494"/>
                  <a:pt x="344" y="507"/>
                  <a:pt x="337" y="518"/>
                </a:cubicBezTo>
                <a:cubicBezTo>
                  <a:pt x="335" y="523"/>
                  <a:pt x="335" y="529"/>
                  <a:pt x="338" y="533"/>
                </a:cubicBezTo>
                <a:lnTo>
                  <a:pt x="368" y="574"/>
                </a:lnTo>
                <a:lnTo>
                  <a:pt x="347" y="595"/>
                </a:lnTo>
                <a:lnTo>
                  <a:pt x="305" y="565"/>
                </a:lnTo>
                <a:cubicBezTo>
                  <a:pt x="301" y="562"/>
                  <a:pt x="295" y="562"/>
                  <a:pt x="291" y="565"/>
                </a:cubicBezTo>
                <a:cubicBezTo>
                  <a:pt x="279" y="572"/>
                  <a:pt x="267" y="577"/>
                  <a:pt x="253" y="581"/>
                </a:cubicBezTo>
                <a:cubicBezTo>
                  <a:pt x="248" y="582"/>
                  <a:pt x="245" y="586"/>
                  <a:pt x="244" y="591"/>
                </a:cubicBezTo>
                <a:lnTo>
                  <a:pt x="235" y="641"/>
                </a:lnTo>
                <a:lnTo>
                  <a:pt x="206" y="641"/>
                </a:lnTo>
                <a:lnTo>
                  <a:pt x="197" y="592"/>
                </a:lnTo>
                <a:cubicBezTo>
                  <a:pt x="196" y="586"/>
                  <a:pt x="192" y="582"/>
                  <a:pt x="187" y="581"/>
                </a:cubicBezTo>
                <a:cubicBezTo>
                  <a:pt x="174" y="577"/>
                  <a:pt x="161" y="572"/>
                  <a:pt x="150" y="565"/>
                </a:cubicBezTo>
                <a:cubicBezTo>
                  <a:pt x="145" y="563"/>
                  <a:pt x="140" y="563"/>
                  <a:pt x="135" y="566"/>
                </a:cubicBezTo>
                <a:lnTo>
                  <a:pt x="94" y="595"/>
                </a:lnTo>
                <a:lnTo>
                  <a:pt x="73" y="574"/>
                </a:lnTo>
                <a:lnTo>
                  <a:pt x="102" y="533"/>
                </a:lnTo>
                <a:cubicBezTo>
                  <a:pt x="106" y="529"/>
                  <a:pt x="106" y="523"/>
                  <a:pt x="103" y="519"/>
                </a:cubicBezTo>
                <a:cubicBezTo>
                  <a:pt x="96" y="507"/>
                  <a:pt x="91" y="494"/>
                  <a:pt x="87" y="481"/>
                </a:cubicBezTo>
                <a:cubicBezTo>
                  <a:pt x="86" y="476"/>
                  <a:pt x="82" y="472"/>
                  <a:pt x="77" y="471"/>
                </a:cubicBezTo>
                <a:lnTo>
                  <a:pt x="27" y="462"/>
                </a:lnTo>
                <a:lnTo>
                  <a:pt x="27" y="433"/>
                </a:lnTo>
                <a:lnTo>
                  <a:pt x="77" y="425"/>
                </a:lnTo>
                <a:cubicBezTo>
                  <a:pt x="82" y="424"/>
                  <a:pt x="86" y="420"/>
                  <a:pt x="87" y="415"/>
                </a:cubicBezTo>
                <a:cubicBezTo>
                  <a:pt x="91" y="401"/>
                  <a:pt x="96" y="389"/>
                  <a:pt x="103" y="377"/>
                </a:cubicBezTo>
                <a:cubicBezTo>
                  <a:pt x="106" y="373"/>
                  <a:pt x="106" y="367"/>
                  <a:pt x="103" y="363"/>
                </a:cubicBezTo>
                <a:lnTo>
                  <a:pt x="74" y="321"/>
                </a:lnTo>
                <a:lnTo>
                  <a:pt x="94" y="301"/>
                </a:lnTo>
                <a:lnTo>
                  <a:pt x="135" y="330"/>
                </a:lnTo>
                <a:cubicBezTo>
                  <a:pt x="140" y="333"/>
                  <a:pt x="145" y="333"/>
                  <a:pt x="150" y="331"/>
                </a:cubicBezTo>
                <a:cubicBezTo>
                  <a:pt x="161" y="324"/>
                  <a:pt x="174" y="319"/>
                  <a:pt x="187" y="315"/>
                </a:cubicBezTo>
                <a:cubicBezTo>
                  <a:pt x="193" y="314"/>
                  <a:pt x="197" y="310"/>
                  <a:pt x="197" y="305"/>
                </a:cubicBezTo>
                <a:lnTo>
                  <a:pt x="206" y="255"/>
                </a:lnTo>
                <a:close/>
                <a:moveTo>
                  <a:pt x="220" y="366"/>
                </a:moveTo>
                <a:cubicBezTo>
                  <a:pt x="175" y="366"/>
                  <a:pt x="138" y="403"/>
                  <a:pt x="138" y="448"/>
                </a:cubicBezTo>
                <a:cubicBezTo>
                  <a:pt x="138" y="493"/>
                  <a:pt x="175" y="530"/>
                  <a:pt x="220" y="530"/>
                </a:cubicBezTo>
                <a:cubicBezTo>
                  <a:pt x="266" y="530"/>
                  <a:pt x="303" y="493"/>
                  <a:pt x="303" y="448"/>
                </a:cubicBezTo>
                <a:cubicBezTo>
                  <a:pt x="303" y="403"/>
                  <a:pt x="266" y="366"/>
                  <a:pt x="220" y="366"/>
                </a:cubicBezTo>
                <a:close/>
                <a:moveTo>
                  <a:pt x="220" y="392"/>
                </a:moveTo>
                <a:cubicBezTo>
                  <a:pt x="251" y="392"/>
                  <a:pt x="276" y="417"/>
                  <a:pt x="276" y="448"/>
                </a:cubicBezTo>
                <a:cubicBezTo>
                  <a:pt x="276" y="479"/>
                  <a:pt x="251" y="504"/>
                  <a:pt x="220" y="504"/>
                </a:cubicBezTo>
                <a:cubicBezTo>
                  <a:pt x="190" y="504"/>
                  <a:pt x="165" y="479"/>
                  <a:pt x="165" y="448"/>
                </a:cubicBezTo>
                <a:cubicBezTo>
                  <a:pt x="165" y="417"/>
                  <a:pt x="190" y="392"/>
                  <a:pt x="220" y="39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91" name="Grupa 205">
            <a:extLst>
              <a:ext uri="{FF2B5EF4-FFF2-40B4-BE49-F238E27FC236}">
                <a16:creationId xmlns:a16="http://schemas.microsoft.com/office/drawing/2014/main" id="{B3573B66-BFE6-4483-958C-21589854716C}"/>
              </a:ext>
            </a:extLst>
          </p:cNvPr>
          <p:cNvGrpSpPr>
            <a:grpSpLocks/>
          </p:cNvGrpSpPr>
          <p:nvPr/>
        </p:nvGrpSpPr>
        <p:grpSpPr bwMode="auto">
          <a:xfrm>
            <a:off x="8755380" y="3854450"/>
            <a:ext cx="2613660" cy="811150"/>
            <a:chOff x="8610600" y="2701178"/>
            <a:chExt cx="1104901" cy="1513198"/>
          </a:xfrm>
          <a:solidFill>
            <a:srgbClr val="FF0000"/>
          </a:solidFill>
        </p:grpSpPr>
        <p:sp>
          <p:nvSpPr>
            <p:cNvPr id="193" name="Panel">
              <a:extLst>
                <a:ext uri="{FF2B5EF4-FFF2-40B4-BE49-F238E27FC236}">
                  <a16:creationId xmlns:a16="http://schemas.microsoft.com/office/drawing/2014/main" id="{780C75FD-B12B-4A20-A93C-79514E933F58}"/>
                </a:ext>
              </a:extLst>
            </p:cNvPr>
            <p:cNvSpPr/>
            <p:nvPr/>
          </p:nvSpPr>
          <p:spPr>
            <a:xfrm>
              <a:off x="8610600" y="2701178"/>
              <a:ext cx="1104901" cy="1513198"/>
            </a:xfrm>
            <a:prstGeom prst="rect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schemeClr val="tx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Label">
              <a:extLst>
                <a:ext uri="{FF2B5EF4-FFF2-40B4-BE49-F238E27FC236}">
                  <a16:creationId xmlns:a16="http://schemas.microsoft.com/office/drawing/2014/main" id="{3265C764-DC03-4113-9DBB-3DC88F07C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3034378"/>
              <a:ext cx="1104900" cy="533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12-04-2019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12:30</a:t>
              </a:r>
              <a:endParaRPr lang="en-US" altLang="pl-PL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Label">
              <a:extLst>
                <a:ext uri="{FF2B5EF4-FFF2-40B4-BE49-F238E27FC236}">
                  <a16:creationId xmlns:a16="http://schemas.microsoft.com/office/drawing/2014/main" id="{91CFD243-2D9D-4CCA-904A-C92D2B4D7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3738836"/>
              <a:ext cx="1104900" cy="241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50800" rIns="73152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l-PL" altLang="pl-PL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Wizyta w WSC</a:t>
              </a:r>
              <a:endParaRPr lang="en-US" altLang="pl-PL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282" name="Grupa 1">
            <a:extLst>
              <a:ext uri="{FF2B5EF4-FFF2-40B4-BE49-F238E27FC236}">
                <a16:creationId xmlns:a16="http://schemas.microsoft.com/office/drawing/2014/main" id="{3DC9998B-1D00-45C6-91D5-39D583F25676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354138"/>
            <a:ext cx="1784350" cy="1462087"/>
            <a:chOff x="561023" y="1354138"/>
            <a:chExt cx="1784316" cy="1462180"/>
          </a:xfrm>
        </p:grpSpPr>
        <p:grpSp>
          <p:nvGrpSpPr>
            <p:cNvPr id="10286" name="Grupa 210">
              <a:extLst>
                <a:ext uri="{FF2B5EF4-FFF2-40B4-BE49-F238E27FC236}">
                  <a16:creationId xmlns:a16="http://schemas.microsoft.com/office/drawing/2014/main" id="{F4A9EB7A-8F63-4636-A466-0D631D4C6D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23" y="1354138"/>
              <a:ext cx="1784316" cy="1462180"/>
              <a:chOff x="561203" y="1354924"/>
              <a:chExt cx="1784083" cy="1461737"/>
            </a:xfrm>
          </p:grpSpPr>
          <p:sp>
            <p:nvSpPr>
              <p:cNvPr id="212" name="Item">
                <a:extLst>
                  <a:ext uri="{FF2B5EF4-FFF2-40B4-BE49-F238E27FC236}">
                    <a16:creationId xmlns:a16="http://schemas.microsoft.com/office/drawing/2014/main" id="{1118C464-3F9B-4E94-ADE4-5F608D94B934}"/>
                  </a:ext>
                </a:extLst>
              </p:cNvPr>
              <p:cNvSpPr/>
              <p:nvPr/>
            </p:nvSpPr>
            <p:spPr>
              <a:xfrm>
                <a:off x="772308" y="1354924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b="1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Strona główna</a:t>
                </a:r>
                <a:endParaRPr lang="en-US" sz="1050" b="1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3" name="Chevron">
                <a:extLst>
                  <a:ext uri="{FF2B5EF4-FFF2-40B4-BE49-F238E27FC236}">
                    <a16:creationId xmlns:a16="http://schemas.microsoft.com/office/drawing/2014/main" id="{38E6B552-837A-434C-A0FD-80B1F27FB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526331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0290" name="Dashboard">
                <a:extLst>
                  <a:ext uri="{FF2B5EF4-FFF2-40B4-BE49-F238E27FC236}">
                    <a16:creationId xmlns:a16="http://schemas.microsoft.com/office/drawing/2014/main" id="{E6D7F0AF-A3B9-4A12-8C8B-63B127F90B1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1203" y="1465553"/>
                <a:ext cx="163513" cy="161925"/>
              </a:xfrm>
              <a:custGeom>
                <a:avLst/>
                <a:gdLst>
                  <a:gd name="T0" fmla="*/ 0 w 666"/>
                  <a:gd name="T1" fmla="*/ 2147483646 h 667"/>
                  <a:gd name="T2" fmla="*/ 2147483646 w 666"/>
                  <a:gd name="T3" fmla="*/ 2147483646 h 667"/>
                  <a:gd name="T4" fmla="*/ 2147483646 w 666"/>
                  <a:gd name="T5" fmla="*/ 2147483646 h 667"/>
                  <a:gd name="T6" fmla="*/ 2147483646 w 666"/>
                  <a:gd name="T7" fmla="*/ 2147483646 h 667"/>
                  <a:gd name="T8" fmla="*/ 2147483646 w 666"/>
                  <a:gd name="T9" fmla="*/ 2147483646 h 667"/>
                  <a:gd name="T10" fmla="*/ 2147483646 w 666"/>
                  <a:gd name="T11" fmla="*/ 2147483646 h 667"/>
                  <a:gd name="T12" fmla="*/ 2147483646 w 666"/>
                  <a:gd name="T13" fmla="*/ 2147483646 h 667"/>
                  <a:gd name="T14" fmla="*/ 2147483646 w 666"/>
                  <a:gd name="T15" fmla="*/ 2147483646 h 667"/>
                  <a:gd name="T16" fmla="*/ 2147483646 w 666"/>
                  <a:gd name="T17" fmla="*/ 2147483646 h 667"/>
                  <a:gd name="T18" fmla="*/ 2147483646 w 666"/>
                  <a:gd name="T19" fmla="*/ 2147483646 h 667"/>
                  <a:gd name="T20" fmla="*/ 2147483646 w 666"/>
                  <a:gd name="T21" fmla="*/ 2147483646 h 667"/>
                  <a:gd name="T22" fmla="*/ 2147483646 w 666"/>
                  <a:gd name="T23" fmla="*/ 2147483646 h 667"/>
                  <a:gd name="T24" fmla="*/ 2147483646 w 666"/>
                  <a:gd name="T25" fmla="*/ 2147483646 h 667"/>
                  <a:gd name="T26" fmla="*/ 2147483646 w 666"/>
                  <a:gd name="T27" fmla="*/ 2147483646 h 667"/>
                  <a:gd name="T28" fmla="*/ 2147483646 w 666"/>
                  <a:gd name="T29" fmla="*/ 2147483646 h 667"/>
                  <a:gd name="T30" fmla="*/ 2147483646 w 666"/>
                  <a:gd name="T31" fmla="*/ 2147483646 h 667"/>
                  <a:gd name="T32" fmla="*/ 2147483646 w 666"/>
                  <a:gd name="T33" fmla="*/ 2147483646 h 667"/>
                  <a:gd name="T34" fmla="*/ 2147483646 w 666"/>
                  <a:gd name="T35" fmla="*/ 2147483646 h 667"/>
                  <a:gd name="T36" fmla="*/ 2147483646 w 666"/>
                  <a:gd name="T37" fmla="*/ 2147483646 h 667"/>
                  <a:gd name="T38" fmla="*/ 2147483646 w 666"/>
                  <a:gd name="T39" fmla="*/ 2147483646 h 667"/>
                  <a:gd name="T40" fmla="*/ 2147483646 w 666"/>
                  <a:gd name="T41" fmla="*/ 2147483646 h 667"/>
                  <a:gd name="T42" fmla="*/ 2147483646 w 666"/>
                  <a:gd name="T43" fmla="*/ 2147483646 h 667"/>
                  <a:gd name="T44" fmla="*/ 2147483646 w 666"/>
                  <a:gd name="T45" fmla="*/ 2147483646 h 667"/>
                  <a:gd name="T46" fmla="*/ 2147483646 w 666"/>
                  <a:gd name="T47" fmla="*/ 2147483646 h 667"/>
                  <a:gd name="T48" fmla="*/ 2147483646 w 666"/>
                  <a:gd name="T49" fmla="*/ 2147483646 h 667"/>
                  <a:gd name="T50" fmla="*/ 2147483646 w 666"/>
                  <a:gd name="T51" fmla="*/ 2147483646 h 667"/>
                  <a:gd name="T52" fmla="*/ 2147483646 w 666"/>
                  <a:gd name="T53" fmla="*/ 2147483646 h 667"/>
                  <a:gd name="T54" fmla="*/ 2147483646 w 666"/>
                  <a:gd name="T55" fmla="*/ 2147483646 h 667"/>
                  <a:gd name="T56" fmla="*/ 2147483646 w 666"/>
                  <a:gd name="T57" fmla="*/ 2147483646 h 667"/>
                  <a:gd name="T58" fmla="*/ 2147483646 w 666"/>
                  <a:gd name="T59" fmla="*/ 2147483646 h 667"/>
                  <a:gd name="T60" fmla="*/ 2147483646 w 666"/>
                  <a:gd name="T61" fmla="*/ 2147483646 h 667"/>
                  <a:gd name="T62" fmla="*/ 2147483646 w 666"/>
                  <a:gd name="T63" fmla="*/ 2147483646 h 667"/>
                  <a:gd name="T64" fmla="*/ 2147483646 w 666"/>
                  <a:gd name="T65" fmla="*/ 2147483646 h 667"/>
                  <a:gd name="T66" fmla="*/ 2147483646 w 666"/>
                  <a:gd name="T67" fmla="*/ 2147483646 h 667"/>
                  <a:gd name="T68" fmla="*/ 2147483646 w 666"/>
                  <a:gd name="T69" fmla="*/ 2147483646 h 667"/>
                  <a:gd name="T70" fmla="*/ 2147483646 w 666"/>
                  <a:gd name="T71" fmla="*/ 2147483646 h 667"/>
                  <a:gd name="T72" fmla="*/ 2147483646 w 666"/>
                  <a:gd name="T73" fmla="*/ 2147483646 h 6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6" h="667">
                    <a:moveTo>
                      <a:pt x="333" y="0"/>
                    </a:moveTo>
                    <a:cubicBezTo>
                      <a:pt x="150" y="0"/>
                      <a:pt x="0" y="150"/>
                      <a:pt x="0" y="333"/>
                    </a:cubicBezTo>
                    <a:cubicBezTo>
                      <a:pt x="0" y="517"/>
                      <a:pt x="150" y="667"/>
                      <a:pt x="333" y="667"/>
                    </a:cubicBezTo>
                    <a:cubicBezTo>
                      <a:pt x="516" y="667"/>
                      <a:pt x="666" y="517"/>
                      <a:pt x="666" y="333"/>
                    </a:cubicBezTo>
                    <a:cubicBezTo>
                      <a:pt x="666" y="150"/>
                      <a:pt x="51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502" y="27"/>
                      <a:pt x="640" y="165"/>
                      <a:pt x="640" y="333"/>
                    </a:cubicBezTo>
                    <a:cubicBezTo>
                      <a:pt x="640" y="502"/>
                      <a:pt x="502" y="640"/>
                      <a:pt x="333" y="640"/>
                    </a:cubicBezTo>
                    <a:cubicBezTo>
                      <a:pt x="164" y="640"/>
                      <a:pt x="26" y="502"/>
                      <a:pt x="26" y="333"/>
                    </a:cubicBezTo>
                    <a:cubicBezTo>
                      <a:pt x="26" y="165"/>
                      <a:pt x="164" y="27"/>
                      <a:pt x="333" y="27"/>
                    </a:cubicBezTo>
                    <a:close/>
                    <a:moveTo>
                      <a:pt x="333" y="52"/>
                    </a:moveTo>
                    <a:cubicBezTo>
                      <a:pt x="325" y="52"/>
                      <a:pt x="320" y="58"/>
                      <a:pt x="320" y="65"/>
                    </a:cubicBezTo>
                    <a:lnTo>
                      <a:pt x="320" y="96"/>
                    </a:lnTo>
                    <a:cubicBezTo>
                      <a:pt x="319" y="114"/>
                      <a:pt x="347" y="114"/>
                      <a:pt x="346" y="96"/>
                    </a:cubicBezTo>
                    <a:lnTo>
                      <a:pt x="346" y="65"/>
                    </a:lnTo>
                    <a:cubicBezTo>
                      <a:pt x="346" y="58"/>
                      <a:pt x="340" y="52"/>
                      <a:pt x="333" y="52"/>
                    </a:cubicBezTo>
                    <a:close/>
                    <a:moveTo>
                      <a:pt x="197" y="88"/>
                    </a:moveTo>
                    <a:cubicBezTo>
                      <a:pt x="187" y="88"/>
                      <a:pt x="181" y="100"/>
                      <a:pt x="187" y="108"/>
                    </a:cubicBezTo>
                    <a:lnTo>
                      <a:pt x="203" y="135"/>
                    </a:lnTo>
                    <a:cubicBezTo>
                      <a:pt x="212" y="150"/>
                      <a:pt x="235" y="137"/>
                      <a:pt x="226" y="121"/>
                    </a:cubicBezTo>
                    <a:lnTo>
                      <a:pt x="210" y="95"/>
                    </a:lnTo>
                    <a:cubicBezTo>
                      <a:pt x="206" y="89"/>
                      <a:pt x="202" y="88"/>
                      <a:pt x="197" y="88"/>
                    </a:cubicBezTo>
                    <a:close/>
                    <a:moveTo>
                      <a:pt x="468" y="88"/>
                    </a:moveTo>
                    <a:cubicBezTo>
                      <a:pt x="463" y="88"/>
                      <a:pt x="459" y="90"/>
                      <a:pt x="456" y="95"/>
                    </a:cubicBezTo>
                    <a:lnTo>
                      <a:pt x="440" y="121"/>
                    </a:lnTo>
                    <a:cubicBezTo>
                      <a:pt x="431" y="137"/>
                      <a:pt x="454" y="150"/>
                      <a:pt x="463" y="135"/>
                    </a:cubicBezTo>
                    <a:lnTo>
                      <a:pt x="479" y="108"/>
                    </a:lnTo>
                    <a:cubicBezTo>
                      <a:pt x="484" y="99"/>
                      <a:pt x="478" y="88"/>
                      <a:pt x="468" y="88"/>
                    </a:cubicBezTo>
                    <a:close/>
                    <a:moveTo>
                      <a:pt x="100" y="185"/>
                    </a:moveTo>
                    <a:cubicBezTo>
                      <a:pt x="87" y="186"/>
                      <a:pt x="83" y="203"/>
                      <a:pt x="94" y="210"/>
                    </a:cubicBezTo>
                    <a:lnTo>
                      <a:pt x="121" y="226"/>
                    </a:lnTo>
                    <a:cubicBezTo>
                      <a:pt x="136" y="236"/>
                      <a:pt x="150" y="212"/>
                      <a:pt x="134" y="203"/>
                    </a:cubicBezTo>
                    <a:lnTo>
                      <a:pt x="108" y="187"/>
                    </a:lnTo>
                    <a:cubicBezTo>
                      <a:pt x="106" y="186"/>
                      <a:pt x="103" y="185"/>
                      <a:pt x="100" y="185"/>
                    </a:cubicBezTo>
                    <a:close/>
                    <a:moveTo>
                      <a:pt x="556" y="192"/>
                    </a:moveTo>
                    <a:cubicBezTo>
                      <a:pt x="554" y="192"/>
                      <a:pt x="552" y="192"/>
                      <a:pt x="550" y="193"/>
                    </a:cubicBezTo>
                    <a:lnTo>
                      <a:pt x="354" y="284"/>
                    </a:lnTo>
                    <a:cubicBezTo>
                      <a:pt x="347" y="282"/>
                      <a:pt x="340" y="280"/>
                      <a:pt x="333" y="280"/>
                    </a:cubicBezTo>
                    <a:cubicBezTo>
                      <a:pt x="303" y="280"/>
                      <a:pt x="280" y="304"/>
                      <a:pt x="280" y="333"/>
                    </a:cubicBezTo>
                    <a:cubicBezTo>
                      <a:pt x="280" y="363"/>
                      <a:pt x="303" y="387"/>
                      <a:pt x="333" y="387"/>
                    </a:cubicBezTo>
                    <a:cubicBezTo>
                      <a:pt x="360" y="387"/>
                      <a:pt x="383" y="366"/>
                      <a:pt x="386" y="339"/>
                    </a:cubicBezTo>
                    <a:lnTo>
                      <a:pt x="563" y="216"/>
                    </a:lnTo>
                    <a:cubicBezTo>
                      <a:pt x="574" y="209"/>
                      <a:pt x="569" y="192"/>
                      <a:pt x="556" y="192"/>
                    </a:cubicBezTo>
                    <a:close/>
                    <a:moveTo>
                      <a:pt x="421" y="282"/>
                    </a:moveTo>
                    <a:lnTo>
                      <a:pt x="381" y="310"/>
                    </a:lnTo>
                    <a:cubicBezTo>
                      <a:pt x="380" y="308"/>
                      <a:pt x="378" y="305"/>
                      <a:pt x="377" y="303"/>
                    </a:cubicBezTo>
                    <a:lnTo>
                      <a:pt x="421" y="282"/>
                    </a:lnTo>
                    <a:close/>
                    <a:moveTo>
                      <a:pt x="333" y="307"/>
                    </a:moveTo>
                    <a:cubicBezTo>
                      <a:pt x="349" y="307"/>
                      <a:pt x="360" y="318"/>
                      <a:pt x="360" y="333"/>
                    </a:cubicBezTo>
                    <a:cubicBezTo>
                      <a:pt x="360" y="349"/>
                      <a:pt x="349" y="360"/>
                      <a:pt x="333" y="360"/>
                    </a:cubicBezTo>
                    <a:cubicBezTo>
                      <a:pt x="317" y="360"/>
                      <a:pt x="306" y="349"/>
                      <a:pt x="306" y="333"/>
                    </a:cubicBezTo>
                    <a:cubicBezTo>
                      <a:pt x="306" y="318"/>
                      <a:pt x="317" y="307"/>
                      <a:pt x="333" y="307"/>
                    </a:cubicBezTo>
                    <a:close/>
                    <a:moveTo>
                      <a:pt x="65" y="320"/>
                    </a:moveTo>
                    <a:cubicBezTo>
                      <a:pt x="47" y="320"/>
                      <a:pt x="47" y="347"/>
                      <a:pt x="65" y="347"/>
                    </a:cubicBezTo>
                    <a:lnTo>
                      <a:pt x="96" y="347"/>
                    </a:lnTo>
                    <a:cubicBezTo>
                      <a:pt x="114" y="347"/>
                      <a:pt x="114" y="320"/>
                      <a:pt x="96" y="320"/>
                    </a:cubicBezTo>
                    <a:lnTo>
                      <a:pt x="65" y="320"/>
                    </a:lnTo>
                    <a:close/>
                    <a:moveTo>
                      <a:pt x="570" y="320"/>
                    </a:moveTo>
                    <a:cubicBezTo>
                      <a:pt x="552" y="320"/>
                      <a:pt x="552" y="347"/>
                      <a:pt x="570" y="347"/>
                    </a:cubicBezTo>
                    <a:lnTo>
                      <a:pt x="601" y="347"/>
                    </a:lnTo>
                    <a:cubicBezTo>
                      <a:pt x="619" y="347"/>
                      <a:pt x="619" y="320"/>
                      <a:pt x="601" y="320"/>
                    </a:cubicBezTo>
                    <a:lnTo>
                      <a:pt x="570" y="320"/>
                    </a:lnTo>
                    <a:close/>
                    <a:moveTo>
                      <a:pt x="128" y="439"/>
                    </a:moveTo>
                    <a:cubicBezTo>
                      <a:pt x="125" y="439"/>
                      <a:pt x="123" y="439"/>
                      <a:pt x="121" y="441"/>
                    </a:cubicBezTo>
                    <a:lnTo>
                      <a:pt x="94" y="457"/>
                    </a:lnTo>
                    <a:cubicBezTo>
                      <a:pt x="79" y="466"/>
                      <a:pt x="93" y="489"/>
                      <a:pt x="108" y="479"/>
                    </a:cubicBezTo>
                    <a:lnTo>
                      <a:pt x="134" y="463"/>
                    </a:lnTo>
                    <a:cubicBezTo>
                      <a:pt x="146" y="457"/>
                      <a:pt x="142" y="439"/>
                      <a:pt x="128" y="439"/>
                    </a:cubicBezTo>
                    <a:close/>
                    <a:moveTo>
                      <a:pt x="538" y="439"/>
                    </a:moveTo>
                    <a:cubicBezTo>
                      <a:pt x="524" y="439"/>
                      <a:pt x="520" y="457"/>
                      <a:pt x="531" y="463"/>
                    </a:cubicBezTo>
                    <a:lnTo>
                      <a:pt x="558" y="479"/>
                    </a:lnTo>
                    <a:cubicBezTo>
                      <a:pt x="573" y="489"/>
                      <a:pt x="587" y="466"/>
                      <a:pt x="572" y="457"/>
                    </a:cubicBezTo>
                    <a:lnTo>
                      <a:pt x="545" y="441"/>
                    </a:lnTo>
                    <a:cubicBezTo>
                      <a:pt x="543" y="439"/>
                      <a:pt x="540" y="438"/>
                      <a:pt x="538" y="439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5" name="Item">
                <a:extLst>
                  <a:ext uri="{FF2B5EF4-FFF2-40B4-BE49-F238E27FC236}">
                    <a16:creationId xmlns:a16="http://schemas.microsoft.com/office/drawing/2014/main" id="{48611678-C5A0-40AF-9C96-390833499472}"/>
                  </a:ext>
                </a:extLst>
              </p:cNvPr>
              <p:cNvSpPr/>
              <p:nvPr/>
            </p:nvSpPr>
            <p:spPr>
              <a:xfrm>
                <a:off x="772308" y="1675522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Sprawy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6" name="Chevron">
                <a:extLst>
                  <a:ext uri="{FF2B5EF4-FFF2-40B4-BE49-F238E27FC236}">
                    <a16:creationId xmlns:a16="http://schemas.microsoft.com/office/drawing/2014/main" id="{E9827E74-F89F-4443-830E-7F7C89E0F0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1846929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7" name="Item">
                <a:extLst>
                  <a:ext uri="{FF2B5EF4-FFF2-40B4-BE49-F238E27FC236}">
                    <a16:creationId xmlns:a16="http://schemas.microsoft.com/office/drawing/2014/main" id="{C3C61B79-EB67-4B9E-8C04-7F3B1DF2C09D}"/>
                  </a:ext>
                </a:extLst>
              </p:cNvPr>
              <p:cNvSpPr/>
              <p:nvPr/>
            </p:nvSpPr>
            <p:spPr>
              <a:xfrm>
                <a:off x="772308" y="2054843"/>
                <a:ext cx="1569803" cy="38249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Pliki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218" name="Chevron">
                <a:extLst>
                  <a:ext uri="{FF2B5EF4-FFF2-40B4-BE49-F238E27FC236}">
                    <a16:creationId xmlns:a16="http://schemas.microsoft.com/office/drawing/2014/main" id="{21605E42-76B3-41A9-8FBA-003DB50354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91324" y="2224664"/>
                <a:ext cx="73008" cy="41269"/>
              </a:xfrm>
              <a:custGeom>
                <a:avLst/>
                <a:gdLst>
                  <a:gd name="T0" fmla="*/ 0 w 197"/>
                  <a:gd name="T1" fmla="*/ 0 h 115"/>
                  <a:gd name="T2" fmla="*/ 99 w 197"/>
                  <a:gd name="T3" fmla="*/ 115 h 115"/>
                  <a:gd name="T4" fmla="*/ 197 w 197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15">
                    <a:moveTo>
                      <a:pt x="0" y="0"/>
                    </a:moveTo>
                    <a:lnTo>
                      <a:pt x="99" y="115"/>
                    </a:lnTo>
                    <a:lnTo>
                      <a:pt x="197" y="0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  <p:sp>
            <p:nvSpPr>
              <p:cNvPr id="10295" name="Opened Folder">
                <a:extLst>
                  <a:ext uri="{FF2B5EF4-FFF2-40B4-BE49-F238E27FC236}">
                    <a16:creationId xmlns:a16="http://schemas.microsoft.com/office/drawing/2014/main" id="{5243742E-C1F2-4005-96D7-EAA89A2F75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5012" y="2186522"/>
                <a:ext cx="165100" cy="139700"/>
              </a:xfrm>
              <a:custGeom>
                <a:avLst/>
                <a:gdLst>
                  <a:gd name="T0" fmla="*/ 2147483646 w 671"/>
                  <a:gd name="T1" fmla="*/ 0 h 573"/>
                  <a:gd name="T2" fmla="*/ 2147483646 w 671"/>
                  <a:gd name="T3" fmla="*/ 2147483646 h 573"/>
                  <a:gd name="T4" fmla="*/ 2147483646 w 671"/>
                  <a:gd name="T5" fmla="*/ 2147483646 h 573"/>
                  <a:gd name="T6" fmla="*/ 2147483646 w 671"/>
                  <a:gd name="T7" fmla="*/ 2147483646 h 573"/>
                  <a:gd name="T8" fmla="*/ 2147483646 w 671"/>
                  <a:gd name="T9" fmla="*/ 2147483646 h 573"/>
                  <a:gd name="T10" fmla="*/ 2147483646 w 671"/>
                  <a:gd name="T11" fmla="*/ 2147483646 h 573"/>
                  <a:gd name="T12" fmla="*/ 2147483646 w 671"/>
                  <a:gd name="T13" fmla="*/ 2147483646 h 573"/>
                  <a:gd name="T14" fmla="*/ 2147483646 w 671"/>
                  <a:gd name="T15" fmla="*/ 2147483646 h 573"/>
                  <a:gd name="T16" fmla="*/ 2147483646 w 671"/>
                  <a:gd name="T17" fmla="*/ 2147483646 h 573"/>
                  <a:gd name="T18" fmla="*/ 2147483646 w 671"/>
                  <a:gd name="T19" fmla="*/ 2147483646 h 573"/>
                  <a:gd name="T20" fmla="*/ 2147483646 w 671"/>
                  <a:gd name="T21" fmla="*/ 2147483646 h 573"/>
                  <a:gd name="T22" fmla="*/ 2147483646 w 671"/>
                  <a:gd name="T23" fmla="*/ 2147483646 h 573"/>
                  <a:gd name="T24" fmla="*/ 2147483646 w 671"/>
                  <a:gd name="T25" fmla="*/ 2147483646 h 573"/>
                  <a:gd name="T26" fmla="*/ 2147483646 w 671"/>
                  <a:gd name="T27" fmla="*/ 2147483646 h 573"/>
                  <a:gd name="T28" fmla="*/ 2147483646 w 671"/>
                  <a:gd name="T29" fmla="*/ 0 h 573"/>
                  <a:gd name="T30" fmla="*/ 2147483646 w 671"/>
                  <a:gd name="T31" fmla="*/ 0 h 573"/>
                  <a:gd name="T32" fmla="*/ 2147483646 w 671"/>
                  <a:gd name="T33" fmla="*/ 2147483646 h 573"/>
                  <a:gd name="T34" fmla="*/ 2147483646 w 671"/>
                  <a:gd name="T35" fmla="*/ 2147483646 h 573"/>
                  <a:gd name="T36" fmla="*/ 2147483646 w 671"/>
                  <a:gd name="T37" fmla="*/ 2147483646 h 573"/>
                  <a:gd name="T38" fmla="*/ 2147483646 w 671"/>
                  <a:gd name="T39" fmla="*/ 2147483646 h 573"/>
                  <a:gd name="T40" fmla="*/ 2147483646 w 671"/>
                  <a:gd name="T41" fmla="*/ 2147483646 h 573"/>
                  <a:gd name="T42" fmla="*/ 2147483646 w 671"/>
                  <a:gd name="T43" fmla="*/ 2147483646 h 573"/>
                  <a:gd name="T44" fmla="*/ 2147483646 w 671"/>
                  <a:gd name="T45" fmla="*/ 2147483646 h 573"/>
                  <a:gd name="T46" fmla="*/ 2147483646 w 671"/>
                  <a:gd name="T47" fmla="*/ 2147483646 h 573"/>
                  <a:gd name="T48" fmla="*/ 2147483646 w 671"/>
                  <a:gd name="T49" fmla="*/ 2147483646 h 573"/>
                  <a:gd name="T50" fmla="*/ 2147483646 w 671"/>
                  <a:gd name="T51" fmla="*/ 2147483646 h 573"/>
                  <a:gd name="T52" fmla="*/ 2147483646 w 671"/>
                  <a:gd name="T53" fmla="*/ 2147483646 h 573"/>
                  <a:gd name="T54" fmla="*/ 2147483646 w 671"/>
                  <a:gd name="T55" fmla="*/ 2147483646 h 573"/>
                  <a:gd name="T56" fmla="*/ 2147483646 w 671"/>
                  <a:gd name="T57" fmla="*/ 2147483646 h 573"/>
                  <a:gd name="T58" fmla="*/ 2147483646 w 671"/>
                  <a:gd name="T59" fmla="*/ 2147483646 h 573"/>
                  <a:gd name="T60" fmla="*/ 2147483646 w 671"/>
                  <a:gd name="T61" fmla="*/ 2147483646 h 573"/>
                  <a:gd name="T62" fmla="*/ 2147483646 w 671"/>
                  <a:gd name="T63" fmla="*/ 2147483646 h 573"/>
                  <a:gd name="T64" fmla="*/ 2147483646 w 671"/>
                  <a:gd name="T65" fmla="*/ 2147483646 h 573"/>
                  <a:gd name="T66" fmla="*/ 2147483646 w 671"/>
                  <a:gd name="T67" fmla="*/ 2147483646 h 573"/>
                  <a:gd name="T68" fmla="*/ 2147483646 w 671"/>
                  <a:gd name="T69" fmla="*/ 2147483646 h 573"/>
                  <a:gd name="T70" fmla="*/ 2147483646 w 671"/>
                  <a:gd name="T71" fmla="*/ 2147483646 h 573"/>
                  <a:gd name="T72" fmla="*/ 2147483646 w 671"/>
                  <a:gd name="T73" fmla="*/ 2147483646 h 573"/>
                  <a:gd name="T74" fmla="*/ 2147483646 w 671"/>
                  <a:gd name="T75" fmla="*/ 2147483646 h 573"/>
                  <a:gd name="T76" fmla="*/ 2147483646 w 671"/>
                  <a:gd name="T77" fmla="*/ 2147483646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1" h="573">
                    <a:moveTo>
                      <a:pt x="45" y="0"/>
                    </a:moveTo>
                    <a:cubicBezTo>
                      <a:pt x="23" y="0"/>
                      <a:pt x="5" y="18"/>
                      <a:pt x="5" y="40"/>
                    </a:cubicBezTo>
                    <a:cubicBezTo>
                      <a:pt x="10" y="211"/>
                      <a:pt x="0" y="390"/>
                      <a:pt x="5" y="537"/>
                    </a:cubicBezTo>
                    <a:cubicBezTo>
                      <a:pt x="7" y="557"/>
                      <a:pt x="24" y="573"/>
                      <a:pt x="45" y="573"/>
                    </a:cubicBezTo>
                    <a:lnTo>
                      <a:pt x="565" y="573"/>
                    </a:lnTo>
                    <a:cubicBezTo>
                      <a:pt x="586" y="573"/>
                      <a:pt x="603" y="556"/>
                      <a:pt x="605" y="536"/>
                    </a:cubicBezTo>
                    <a:cubicBezTo>
                      <a:pt x="627" y="415"/>
                      <a:pt x="649" y="295"/>
                      <a:pt x="671" y="174"/>
                    </a:cubicBezTo>
                    <a:lnTo>
                      <a:pt x="671" y="173"/>
                    </a:lnTo>
                    <a:cubicBezTo>
                      <a:pt x="671" y="151"/>
                      <a:pt x="653" y="133"/>
                      <a:pt x="631" y="133"/>
                    </a:cubicBezTo>
                    <a:lnTo>
                      <a:pt x="631" y="93"/>
                    </a:lnTo>
                    <a:cubicBezTo>
                      <a:pt x="631" y="71"/>
                      <a:pt x="613" y="53"/>
                      <a:pt x="591" y="53"/>
                    </a:cubicBezTo>
                    <a:lnTo>
                      <a:pt x="245" y="53"/>
                    </a:lnTo>
                    <a:cubicBezTo>
                      <a:pt x="246" y="53"/>
                      <a:pt x="244" y="53"/>
                      <a:pt x="241" y="49"/>
                    </a:cubicBezTo>
                    <a:cubicBezTo>
                      <a:pt x="232" y="37"/>
                      <a:pt x="224" y="24"/>
                      <a:pt x="216" y="13"/>
                    </a:cubicBezTo>
                    <a:cubicBezTo>
                      <a:pt x="210" y="6"/>
                      <a:pt x="202" y="0"/>
                      <a:pt x="191" y="0"/>
                    </a:cubicBezTo>
                    <a:lnTo>
                      <a:pt x="45" y="0"/>
                    </a:lnTo>
                    <a:close/>
                    <a:moveTo>
                      <a:pt x="45" y="26"/>
                    </a:moveTo>
                    <a:lnTo>
                      <a:pt x="191" y="26"/>
                    </a:lnTo>
                    <a:cubicBezTo>
                      <a:pt x="191" y="26"/>
                      <a:pt x="192" y="27"/>
                      <a:pt x="196" y="30"/>
                    </a:cubicBezTo>
                    <a:cubicBezTo>
                      <a:pt x="205" y="43"/>
                      <a:pt x="213" y="55"/>
                      <a:pt x="221" y="67"/>
                    </a:cubicBezTo>
                    <a:cubicBezTo>
                      <a:pt x="226" y="73"/>
                      <a:pt x="234" y="80"/>
                      <a:pt x="245" y="80"/>
                    </a:cubicBezTo>
                    <a:lnTo>
                      <a:pt x="591" y="80"/>
                    </a:lnTo>
                    <a:cubicBezTo>
                      <a:pt x="599" y="80"/>
                      <a:pt x="605" y="86"/>
                      <a:pt x="605" y="93"/>
                    </a:cubicBezTo>
                    <a:lnTo>
                      <a:pt x="605" y="133"/>
                    </a:lnTo>
                    <a:lnTo>
                      <a:pt x="111" y="133"/>
                    </a:lnTo>
                    <a:cubicBezTo>
                      <a:pt x="90" y="133"/>
                      <a:pt x="73" y="150"/>
                      <a:pt x="72" y="171"/>
                    </a:cubicBezTo>
                    <a:lnTo>
                      <a:pt x="31" y="388"/>
                    </a:lnTo>
                    <a:lnTo>
                      <a:pt x="31" y="40"/>
                    </a:lnTo>
                    <a:cubicBezTo>
                      <a:pt x="31" y="32"/>
                      <a:pt x="37" y="26"/>
                      <a:pt x="45" y="26"/>
                    </a:cubicBezTo>
                    <a:close/>
                    <a:moveTo>
                      <a:pt x="111" y="160"/>
                    </a:moveTo>
                    <a:cubicBezTo>
                      <a:pt x="285" y="160"/>
                      <a:pt x="459" y="160"/>
                      <a:pt x="631" y="160"/>
                    </a:cubicBezTo>
                    <a:cubicBezTo>
                      <a:pt x="639" y="160"/>
                      <a:pt x="644" y="165"/>
                      <a:pt x="645" y="173"/>
                    </a:cubicBezTo>
                    <a:cubicBezTo>
                      <a:pt x="623" y="293"/>
                      <a:pt x="598" y="414"/>
                      <a:pt x="578" y="534"/>
                    </a:cubicBezTo>
                    <a:cubicBezTo>
                      <a:pt x="578" y="541"/>
                      <a:pt x="572" y="546"/>
                      <a:pt x="565" y="546"/>
                    </a:cubicBezTo>
                    <a:lnTo>
                      <a:pt x="45" y="546"/>
                    </a:lnTo>
                    <a:cubicBezTo>
                      <a:pt x="37" y="546"/>
                      <a:pt x="32" y="541"/>
                      <a:pt x="32" y="534"/>
                    </a:cubicBezTo>
                    <a:lnTo>
                      <a:pt x="98" y="174"/>
                    </a:lnTo>
                    <a:lnTo>
                      <a:pt x="98" y="173"/>
                    </a:lnTo>
                    <a:cubicBezTo>
                      <a:pt x="98" y="166"/>
                      <a:pt x="104" y="160"/>
                      <a:pt x="111" y="160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296" name="Briefcase">
                <a:extLst>
                  <a:ext uri="{FF2B5EF4-FFF2-40B4-BE49-F238E27FC236}">
                    <a16:creationId xmlns:a16="http://schemas.microsoft.com/office/drawing/2014/main" id="{2881D4A7-DC8B-48C0-86E1-3BBFCB64F99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2831" y="1805790"/>
                <a:ext cx="161925" cy="150813"/>
              </a:xfrm>
              <a:custGeom>
                <a:avLst/>
                <a:gdLst>
                  <a:gd name="T0" fmla="*/ 2147483646 w 666"/>
                  <a:gd name="T1" fmla="*/ 0 h 613"/>
                  <a:gd name="T2" fmla="*/ 2147483646 w 666"/>
                  <a:gd name="T3" fmla="*/ 2147483646 h 613"/>
                  <a:gd name="T4" fmla="*/ 2147483646 w 666"/>
                  <a:gd name="T5" fmla="*/ 2147483646 h 613"/>
                  <a:gd name="T6" fmla="*/ 2147483646 w 666"/>
                  <a:gd name="T7" fmla="*/ 2147483646 h 613"/>
                  <a:gd name="T8" fmla="*/ 0 w 666"/>
                  <a:gd name="T9" fmla="*/ 2147483646 h 613"/>
                  <a:gd name="T10" fmla="*/ 0 w 666"/>
                  <a:gd name="T11" fmla="*/ 2147483646 h 613"/>
                  <a:gd name="T12" fmla="*/ 2147483646 w 666"/>
                  <a:gd name="T13" fmla="*/ 2147483646 h 613"/>
                  <a:gd name="T14" fmla="*/ 2147483646 w 666"/>
                  <a:gd name="T15" fmla="*/ 2147483646 h 613"/>
                  <a:gd name="T16" fmla="*/ 2147483646 w 666"/>
                  <a:gd name="T17" fmla="*/ 2147483646 h 613"/>
                  <a:gd name="T18" fmla="*/ 2147483646 w 666"/>
                  <a:gd name="T19" fmla="*/ 2147483646 h 613"/>
                  <a:gd name="T20" fmla="*/ 2147483646 w 666"/>
                  <a:gd name="T21" fmla="*/ 2147483646 h 613"/>
                  <a:gd name="T22" fmla="*/ 2147483646 w 666"/>
                  <a:gd name="T23" fmla="*/ 2147483646 h 613"/>
                  <a:gd name="T24" fmla="*/ 2147483646 w 666"/>
                  <a:gd name="T25" fmla="*/ 2147483646 h 613"/>
                  <a:gd name="T26" fmla="*/ 2147483646 w 666"/>
                  <a:gd name="T27" fmla="*/ 0 h 613"/>
                  <a:gd name="T28" fmla="*/ 2147483646 w 666"/>
                  <a:gd name="T29" fmla="*/ 2147483646 h 613"/>
                  <a:gd name="T30" fmla="*/ 2147483646 w 666"/>
                  <a:gd name="T31" fmla="*/ 2147483646 h 613"/>
                  <a:gd name="T32" fmla="*/ 2147483646 w 666"/>
                  <a:gd name="T33" fmla="*/ 2147483646 h 613"/>
                  <a:gd name="T34" fmla="*/ 2147483646 w 666"/>
                  <a:gd name="T35" fmla="*/ 2147483646 h 613"/>
                  <a:gd name="T36" fmla="*/ 2147483646 w 666"/>
                  <a:gd name="T37" fmla="*/ 2147483646 h 613"/>
                  <a:gd name="T38" fmla="*/ 2147483646 w 666"/>
                  <a:gd name="T39" fmla="*/ 2147483646 h 613"/>
                  <a:gd name="T40" fmla="*/ 2147483646 w 666"/>
                  <a:gd name="T41" fmla="*/ 2147483646 h 613"/>
                  <a:gd name="T42" fmla="*/ 2147483646 w 666"/>
                  <a:gd name="T43" fmla="*/ 2147483646 h 613"/>
                  <a:gd name="T44" fmla="*/ 2147483646 w 666"/>
                  <a:gd name="T45" fmla="*/ 2147483646 h 613"/>
                  <a:gd name="T46" fmla="*/ 2147483646 w 666"/>
                  <a:gd name="T47" fmla="*/ 2147483646 h 613"/>
                  <a:gd name="T48" fmla="*/ 2147483646 w 666"/>
                  <a:gd name="T49" fmla="*/ 2147483646 h 613"/>
                  <a:gd name="T50" fmla="*/ 2147483646 w 666"/>
                  <a:gd name="T51" fmla="*/ 2147483646 h 613"/>
                  <a:gd name="T52" fmla="*/ 2147483646 w 666"/>
                  <a:gd name="T53" fmla="*/ 2147483646 h 613"/>
                  <a:gd name="T54" fmla="*/ 2147483646 w 666"/>
                  <a:gd name="T55" fmla="*/ 2147483646 h 613"/>
                  <a:gd name="T56" fmla="*/ 2147483646 w 666"/>
                  <a:gd name="T57" fmla="*/ 2147483646 h 613"/>
                  <a:gd name="T58" fmla="*/ 2147483646 w 666"/>
                  <a:gd name="T59" fmla="*/ 2147483646 h 613"/>
                  <a:gd name="T60" fmla="*/ 2147483646 w 666"/>
                  <a:gd name="T61" fmla="*/ 2147483646 h 613"/>
                  <a:gd name="T62" fmla="*/ 2147483646 w 666"/>
                  <a:gd name="T63" fmla="*/ 2147483646 h 613"/>
                  <a:gd name="T64" fmla="*/ 2147483646 w 666"/>
                  <a:gd name="T65" fmla="*/ 2147483646 h 613"/>
                  <a:gd name="T66" fmla="*/ 2147483646 w 666"/>
                  <a:gd name="T67" fmla="*/ 2147483646 h 613"/>
                  <a:gd name="T68" fmla="*/ 2147483646 w 666"/>
                  <a:gd name="T69" fmla="*/ 2147483646 h 613"/>
                  <a:gd name="T70" fmla="*/ 2147483646 w 666"/>
                  <a:gd name="T71" fmla="*/ 2147483646 h 613"/>
                  <a:gd name="T72" fmla="*/ 2147483646 w 666"/>
                  <a:gd name="T73" fmla="*/ 2147483646 h 613"/>
                  <a:gd name="T74" fmla="*/ 2147483646 w 666"/>
                  <a:gd name="T75" fmla="*/ 2147483646 h 613"/>
                  <a:gd name="T76" fmla="*/ 2147483646 w 666"/>
                  <a:gd name="T77" fmla="*/ 2147483646 h 613"/>
                  <a:gd name="T78" fmla="*/ 2147483646 w 666"/>
                  <a:gd name="T79" fmla="*/ 2147483646 h 613"/>
                  <a:gd name="T80" fmla="*/ 2147483646 w 666"/>
                  <a:gd name="T81" fmla="*/ 2147483646 h 613"/>
                  <a:gd name="T82" fmla="*/ 2147483646 w 666"/>
                  <a:gd name="T83" fmla="*/ 2147483646 h 613"/>
                  <a:gd name="T84" fmla="*/ 2147483646 w 666"/>
                  <a:gd name="T85" fmla="*/ 2147483646 h 613"/>
                  <a:gd name="T86" fmla="*/ 2147483646 w 666"/>
                  <a:gd name="T87" fmla="*/ 2147483646 h 613"/>
                  <a:gd name="T88" fmla="*/ 2147483646 w 666"/>
                  <a:gd name="T89" fmla="*/ 2147483646 h 613"/>
                  <a:gd name="T90" fmla="*/ 2147483646 w 666"/>
                  <a:gd name="T91" fmla="*/ 2147483646 h 613"/>
                  <a:gd name="T92" fmla="*/ 2147483646 w 666"/>
                  <a:gd name="T93" fmla="*/ 2147483646 h 613"/>
                  <a:gd name="T94" fmla="*/ 2147483646 w 666"/>
                  <a:gd name="T95" fmla="*/ 2147483646 h 613"/>
                  <a:gd name="T96" fmla="*/ 2147483646 w 666"/>
                  <a:gd name="T97" fmla="*/ 2147483646 h 613"/>
                  <a:gd name="T98" fmla="*/ 2147483646 w 666"/>
                  <a:gd name="T99" fmla="*/ 2147483646 h 613"/>
                  <a:gd name="T100" fmla="*/ 2147483646 w 666"/>
                  <a:gd name="T101" fmla="*/ 2147483646 h 613"/>
                  <a:gd name="T102" fmla="*/ 2147483646 w 666"/>
                  <a:gd name="T103" fmla="*/ 2147483646 h 613"/>
                  <a:gd name="T104" fmla="*/ 2147483646 w 666"/>
                  <a:gd name="T105" fmla="*/ 2147483646 h 613"/>
                  <a:gd name="T106" fmla="*/ 2147483646 w 666"/>
                  <a:gd name="T107" fmla="*/ 2147483646 h 613"/>
                  <a:gd name="T108" fmla="*/ 2147483646 w 666"/>
                  <a:gd name="T109" fmla="*/ 2147483646 h 6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6" h="613">
                    <a:moveTo>
                      <a:pt x="333" y="0"/>
                    </a:moveTo>
                    <a:cubicBezTo>
                      <a:pt x="300" y="0"/>
                      <a:pt x="271" y="10"/>
                      <a:pt x="249" y="26"/>
                    </a:cubicBezTo>
                    <a:cubicBezTo>
                      <a:pt x="231" y="40"/>
                      <a:pt x="218" y="59"/>
                      <a:pt x="214" y="80"/>
                    </a:cubicBezTo>
                    <a:lnTo>
                      <a:pt x="40" y="80"/>
                    </a:lnTo>
                    <a:cubicBezTo>
                      <a:pt x="18" y="80"/>
                      <a:pt x="0" y="98"/>
                      <a:pt x="0" y="120"/>
                    </a:cubicBezTo>
                    <a:lnTo>
                      <a:pt x="0" y="573"/>
                    </a:lnTo>
                    <a:cubicBezTo>
                      <a:pt x="0" y="595"/>
                      <a:pt x="18" y="613"/>
                      <a:pt x="40" y="613"/>
                    </a:cubicBezTo>
                    <a:lnTo>
                      <a:pt x="626" y="613"/>
                    </a:lnTo>
                    <a:cubicBezTo>
                      <a:pt x="648" y="613"/>
                      <a:pt x="666" y="595"/>
                      <a:pt x="666" y="573"/>
                    </a:cubicBezTo>
                    <a:lnTo>
                      <a:pt x="666" y="120"/>
                    </a:lnTo>
                    <a:cubicBezTo>
                      <a:pt x="666" y="98"/>
                      <a:pt x="648" y="80"/>
                      <a:pt x="626" y="80"/>
                    </a:cubicBezTo>
                    <a:lnTo>
                      <a:pt x="452" y="80"/>
                    </a:lnTo>
                    <a:cubicBezTo>
                      <a:pt x="448" y="59"/>
                      <a:pt x="435" y="40"/>
                      <a:pt x="417" y="26"/>
                    </a:cubicBezTo>
                    <a:cubicBezTo>
                      <a:pt x="396" y="10"/>
                      <a:pt x="366" y="0"/>
                      <a:pt x="333" y="0"/>
                    </a:cubicBezTo>
                    <a:close/>
                    <a:moveTo>
                      <a:pt x="333" y="27"/>
                    </a:moveTo>
                    <a:cubicBezTo>
                      <a:pt x="361" y="27"/>
                      <a:pt x="385" y="35"/>
                      <a:pt x="401" y="48"/>
                    </a:cubicBezTo>
                    <a:cubicBezTo>
                      <a:pt x="413" y="57"/>
                      <a:pt x="421" y="68"/>
                      <a:pt x="425" y="80"/>
                    </a:cubicBezTo>
                    <a:lnTo>
                      <a:pt x="242" y="80"/>
                    </a:lnTo>
                    <a:cubicBezTo>
                      <a:pt x="245" y="68"/>
                      <a:pt x="253" y="57"/>
                      <a:pt x="265" y="48"/>
                    </a:cubicBezTo>
                    <a:cubicBezTo>
                      <a:pt x="282" y="35"/>
                      <a:pt x="305" y="27"/>
                      <a:pt x="333" y="27"/>
                    </a:cubicBezTo>
                    <a:close/>
                    <a:moveTo>
                      <a:pt x="40" y="107"/>
                    </a:moveTo>
                    <a:cubicBezTo>
                      <a:pt x="236" y="107"/>
                      <a:pt x="431" y="107"/>
                      <a:pt x="626" y="107"/>
                    </a:cubicBezTo>
                    <a:cubicBezTo>
                      <a:pt x="634" y="107"/>
                      <a:pt x="640" y="113"/>
                      <a:pt x="640" y="120"/>
                    </a:cubicBezTo>
                    <a:lnTo>
                      <a:pt x="640" y="347"/>
                    </a:lnTo>
                    <a:cubicBezTo>
                      <a:pt x="640" y="354"/>
                      <a:pt x="634" y="360"/>
                      <a:pt x="626" y="360"/>
                    </a:cubicBezTo>
                    <a:lnTo>
                      <a:pt x="400" y="360"/>
                    </a:lnTo>
                    <a:cubicBezTo>
                      <a:pt x="400" y="338"/>
                      <a:pt x="382" y="320"/>
                      <a:pt x="360" y="320"/>
                    </a:cubicBezTo>
                    <a:lnTo>
                      <a:pt x="306" y="320"/>
                    </a:lnTo>
                    <a:cubicBezTo>
                      <a:pt x="285" y="320"/>
                      <a:pt x="266" y="338"/>
                      <a:pt x="266" y="360"/>
                    </a:cubicBezTo>
                    <a:lnTo>
                      <a:pt x="40" y="360"/>
                    </a:lnTo>
                    <a:cubicBezTo>
                      <a:pt x="32" y="360"/>
                      <a:pt x="26" y="354"/>
                      <a:pt x="26" y="347"/>
                    </a:cubicBezTo>
                    <a:lnTo>
                      <a:pt x="26" y="120"/>
                    </a:lnTo>
                    <a:cubicBezTo>
                      <a:pt x="26" y="113"/>
                      <a:pt x="32" y="107"/>
                      <a:pt x="40" y="107"/>
                    </a:cubicBezTo>
                    <a:close/>
                    <a:moveTo>
                      <a:pt x="306" y="347"/>
                    </a:moveTo>
                    <a:lnTo>
                      <a:pt x="360" y="347"/>
                    </a:lnTo>
                    <a:cubicBezTo>
                      <a:pt x="367" y="347"/>
                      <a:pt x="373" y="353"/>
                      <a:pt x="373" y="360"/>
                    </a:cubicBezTo>
                    <a:cubicBezTo>
                      <a:pt x="373" y="369"/>
                      <a:pt x="373" y="378"/>
                      <a:pt x="373" y="387"/>
                    </a:cubicBezTo>
                    <a:cubicBezTo>
                      <a:pt x="373" y="394"/>
                      <a:pt x="367" y="400"/>
                      <a:pt x="360" y="400"/>
                    </a:cubicBezTo>
                    <a:lnTo>
                      <a:pt x="306" y="400"/>
                    </a:lnTo>
                    <a:cubicBezTo>
                      <a:pt x="299" y="400"/>
                      <a:pt x="293" y="394"/>
                      <a:pt x="293" y="387"/>
                    </a:cubicBezTo>
                    <a:cubicBezTo>
                      <a:pt x="293" y="378"/>
                      <a:pt x="293" y="369"/>
                      <a:pt x="293" y="360"/>
                    </a:cubicBezTo>
                    <a:cubicBezTo>
                      <a:pt x="293" y="353"/>
                      <a:pt x="299" y="347"/>
                      <a:pt x="306" y="347"/>
                    </a:cubicBezTo>
                    <a:close/>
                    <a:moveTo>
                      <a:pt x="26" y="384"/>
                    </a:moveTo>
                    <a:cubicBezTo>
                      <a:pt x="31" y="386"/>
                      <a:pt x="35" y="387"/>
                      <a:pt x="40" y="387"/>
                    </a:cubicBezTo>
                    <a:lnTo>
                      <a:pt x="266" y="387"/>
                    </a:lnTo>
                    <a:cubicBezTo>
                      <a:pt x="266" y="409"/>
                      <a:pt x="285" y="427"/>
                      <a:pt x="306" y="427"/>
                    </a:cubicBezTo>
                    <a:lnTo>
                      <a:pt x="360" y="427"/>
                    </a:lnTo>
                    <a:cubicBezTo>
                      <a:pt x="382" y="427"/>
                      <a:pt x="400" y="409"/>
                      <a:pt x="400" y="387"/>
                    </a:cubicBezTo>
                    <a:lnTo>
                      <a:pt x="626" y="387"/>
                    </a:lnTo>
                    <a:cubicBezTo>
                      <a:pt x="631" y="387"/>
                      <a:pt x="636" y="386"/>
                      <a:pt x="640" y="384"/>
                    </a:cubicBezTo>
                    <a:lnTo>
                      <a:pt x="640" y="573"/>
                    </a:lnTo>
                    <a:cubicBezTo>
                      <a:pt x="640" y="581"/>
                      <a:pt x="634" y="587"/>
                      <a:pt x="626" y="587"/>
                    </a:cubicBezTo>
                    <a:lnTo>
                      <a:pt x="40" y="587"/>
                    </a:lnTo>
                    <a:cubicBezTo>
                      <a:pt x="32" y="587"/>
                      <a:pt x="26" y="581"/>
                      <a:pt x="26" y="573"/>
                    </a:cubicBezTo>
                    <a:lnTo>
                      <a:pt x="26" y="384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297" name="Question">
                <a:extLst>
                  <a:ext uri="{FF2B5EF4-FFF2-40B4-BE49-F238E27FC236}">
                    <a16:creationId xmlns:a16="http://schemas.microsoft.com/office/drawing/2014/main" id="{56D3334B-6658-4F32-8764-71352B2CCB0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5817" y="2561828"/>
                <a:ext cx="163513" cy="163513"/>
              </a:xfrm>
              <a:custGeom>
                <a:avLst/>
                <a:gdLst>
                  <a:gd name="T0" fmla="*/ 2147483646 w 667"/>
                  <a:gd name="T1" fmla="*/ 0 h 666"/>
                  <a:gd name="T2" fmla="*/ 0 w 667"/>
                  <a:gd name="T3" fmla="*/ 2147483646 h 666"/>
                  <a:gd name="T4" fmla="*/ 2147483646 w 667"/>
                  <a:gd name="T5" fmla="*/ 2147483646 h 666"/>
                  <a:gd name="T6" fmla="*/ 2147483646 w 667"/>
                  <a:gd name="T7" fmla="*/ 2147483646 h 666"/>
                  <a:gd name="T8" fmla="*/ 2147483646 w 667"/>
                  <a:gd name="T9" fmla="*/ 0 h 666"/>
                  <a:gd name="T10" fmla="*/ 2147483646 w 667"/>
                  <a:gd name="T11" fmla="*/ 2147483646 h 666"/>
                  <a:gd name="T12" fmla="*/ 2147483646 w 667"/>
                  <a:gd name="T13" fmla="*/ 2147483646 h 666"/>
                  <a:gd name="T14" fmla="*/ 2147483646 w 667"/>
                  <a:gd name="T15" fmla="*/ 2147483646 h 666"/>
                  <a:gd name="T16" fmla="*/ 2147483646 w 667"/>
                  <a:gd name="T17" fmla="*/ 2147483646 h 666"/>
                  <a:gd name="T18" fmla="*/ 2147483646 w 667"/>
                  <a:gd name="T19" fmla="*/ 2147483646 h 666"/>
                  <a:gd name="T20" fmla="*/ 2147483646 w 667"/>
                  <a:gd name="T21" fmla="*/ 2147483646 h 666"/>
                  <a:gd name="T22" fmla="*/ 2147483646 w 667"/>
                  <a:gd name="T23" fmla="*/ 2147483646 h 666"/>
                  <a:gd name="T24" fmla="*/ 2147483646 w 667"/>
                  <a:gd name="T25" fmla="*/ 2147483646 h 666"/>
                  <a:gd name="T26" fmla="*/ 2147483646 w 667"/>
                  <a:gd name="T27" fmla="*/ 2147483646 h 666"/>
                  <a:gd name="T28" fmla="*/ 2147483646 w 667"/>
                  <a:gd name="T29" fmla="*/ 2147483646 h 666"/>
                  <a:gd name="T30" fmla="*/ 2147483646 w 667"/>
                  <a:gd name="T31" fmla="*/ 2147483646 h 666"/>
                  <a:gd name="T32" fmla="*/ 2147483646 w 667"/>
                  <a:gd name="T33" fmla="*/ 2147483646 h 666"/>
                  <a:gd name="T34" fmla="*/ 2147483646 w 667"/>
                  <a:gd name="T35" fmla="*/ 2147483646 h 666"/>
                  <a:gd name="T36" fmla="*/ 2147483646 w 667"/>
                  <a:gd name="T37" fmla="*/ 2147483646 h 666"/>
                  <a:gd name="T38" fmla="*/ 2147483646 w 667"/>
                  <a:gd name="T39" fmla="*/ 2147483646 h 666"/>
                  <a:gd name="T40" fmla="*/ 2147483646 w 667"/>
                  <a:gd name="T41" fmla="*/ 2147483646 h 666"/>
                  <a:gd name="T42" fmla="*/ 2147483646 w 667"/>
                  <a:gd name="T43" fmla="*/ 2147483646 h 666"/>
                  <a:gd name="T44" fmla="*/ 2147483646 w 667"/>
                  <a:gd name="T45" fmla="*/ 2147483646 h 666"/>
                  <a:gd name="T46" fmla="*/ 2147483646 w 667"/>
                  <a:gd name="T47" fmla="*/ 2147483646 h 666"/>
                  <a:gd name="T48" fmla="*/ 2147483646 w 667"/>
                  <a:gd name="T49" fmla="*/ 2147483646 h 666"/>
                  <a:gd name="T50" fmla="*/ 2147483646 w 667"/>
                  <a:gd name="T51" fmla="*/ 2147483646 h 666"/>
                  <a:gd name="T52" fmla="*/ 2147483646 w 667"/>
                  <a:gd name="T53" fmla="*/ 2147483646 h 666"/>
                  <a:gd name="T54" fmla="*/ 2147483646 w 667"/>
                  <a:gd name="T55" fmla="*/ 2147483646 h 666"/>
                  <a:gd name="T56" fmla="*/ 2147483646 w 667"/>
                  <a:gd name="T57" fmla="*/ 2147483646 h 666"/>
                  <a:gd name="T58" fmla="*/ 2147483646 w 667"/>
                  <a:gd name="T59" fmla="*/ 2147483646 h 666"/>
                  <a:gd name="T60" fmla="*/ 2147483646 w 667"/>
                  <a:gd name="T61" fmla="*/ 2147483646 h 666"/>
                  <a:gd name="T62" fmla="*/ 2147483646 w 667"/>
                  <a:gd name="T63" fmla="*/ 2147483646 h 666"/>
                  <a:gd name="T64" fmla="*/ 2147483646 w 667"/>
                  <a:gd name="T65" fmla="*/ 2147483646 h 666"/>
                  <a:gd name="T66" fmla="*/ 2147483646 w 667"/>
                  <a:gd name="T67" fmla="*/ 2147483646 h 666"/>
                  <a:gd name="T68" fmla="*/ 2147483646 w 667"/>
                  <a:gd name="T69" fmla="*/ 2147483646 h 666"/>
                  <a:gd name="T70" fmla="*/ 2147483646 w 667"/>
                  <a:gd name="T71" fmla="*/ 2147483646 h 666"/>
                  <a:gd name="T72" fmla="*/ 2147483646 w 667"/>
                  <a:gd name="T73" fmla="*/ 2147483646 h 666"/>
                  <a:gd name="T74" fmla="*/ 2147483646 w 667"/>
                  <a:gd name="T75" fmla="*/ 2147483646 h 6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7" h="666">
                    <a:moveTo>
                      <a:pt x="333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517"/>
                      <a:pt x="149" y="666"/>
                      <a:pt x="333" y="666"/>
                    </a:cubicBezTo>
                    <a:cubicBezTo>
                      <a:pt x="517" y="666"/>
                      <a:pt x="667" y="517"/>
                      <a:pt x="667" y="333"/>
                    </a:cubicBezTo>
                    <a:cubicBezTo>
                      <a:pt x="667" y="149"/>
                      <a:pt x="517" y="0"/>
                      <a:pt x="333" y="0"/>
                    </a:cubicBezTo>
                    <a:close/>
                    <a:moveTo>
                      <a:pt x="333" y="26"/>
                    </a:moveTo>
                    <a:cubicBezTo>
                      <a:pt x="503" y="26"/>
                      <a:pt x="640" y="163"/>
                      <a:pt x="640" y="333"/>
                    </a:cubicBezTo>
                    <a:cubicBezTo>
                      <a:pt x="640" y="502"/>
                      <a:pt x="503" y="640"/>
                      <a:pt x="333" y="640"/>
                    </a:cubicBezTo>
                    <a:cubicBezTo>
                      <a:pt x="164" y="640"/>
                      <a:pt x="27" y="502"/>
                      <a:pt x="27" y="333"/>
                    </a:cubicBezTo>
                    <a:cubicBezTo>
                      <a:pt x="27" y="163"/>
                      <a:pt x="164" y="26"/>
                      <a:pt x="333" y="26"/>
                    </a:cubicBezTo>
                    <a:close/>
                    <a:moveTo>
                      <a:pt x="337" y="166"/>
                    </a:moveTo>
                    <a:cubicBezTo>
                      <a:pt x="288" y="166"/>
                      <a:pt x="255" y="196"/>
                      <a:pt x="247" y="242"/>
                    </a:cubicBezTo>
                    <a:cubicBezTo>
                      <a:pt x="247" y="245"/>
                      <a:pt x="248" y="247"/>
                      <a:pt x="251" y="248"/>
                    </a:cubicBezTo>
                    <a:lnTo>
                      <a:pt x="281" y="253"/>
                    </a:lnTo>
                    <a:cubicBezTo>
                      <a:pt x="284" y="253"/>
                      <a:pt x="286" y="252"/>
                      <a:pt x="287" y="249"/>
                    </a:cubicBezTo>
                    <a:cubicBezTo>
                      <a:pt x="292" y="220"/>
                      <a:pt x="310" y="204"/>
                      <a:pt x="336" y="204"/>
                    </a:cubicBezTo>
                    <a:cubicBezTo>
                      <a:pt x="364" y="204"/>
                      <a:pt x="383" y="221"/>
                      <a:pt x="383" y="248"/>
                    </a:cubicBezTo>
                    <a:cubicBezTo>
                      <a:pt x="383" y="264"/>
                      <a:pt x="377" y="275"/>
                      <a:pt x="360" y="298"/>
                    </a:cubicBezTo>
                    <a:lnTo>
                      <a:pt x="328" y="342"/>
                    </a:lnTo>
                    <a:cubicBezTo>
                      <a:pt x="318" y="356"/>
                      <a:pt x="314" y="366"/>
                      <a:pt x="314" y="385"/>
                    </a:cubicBezTo>
                    <a:lnTo>
                      <a:pt x="314" y="405"/>
                    </a:lnTo>
                    <a:cubicBezTo>
                      <a:pt x="314" y="408"/>
                      <a:pt x="316" y="410"/>
                      <a:pt x="319" y="410"/>
                    </a:cubicBezTo>
                    <a:lnTo>
                      <a:pt x="350" y="410"/>
                    </a:lnTo>
                    <a:cubicBezTo>
                      <a:pt x="353" y="410"/>
                      <a:pt x="355" y="408"/>
                      <a:pt x="355" y="405"/>
                    </a:cubicBezTo>
                    <a:lnTo>
                      <a:pt x="355" y="390"/>
                    </a:lnTo>
                    <a:cubicBezTo>
                      <a:pt x="355" y="373"/>
                      <a:pt x="358" y="367"/>
                      <a:pt x="367" y="354"/>
                    </a:cubicBezTo>
                    <a:lnTo>
                      <a:pt x="399" y="310"/>
                    </a:lnTo>
                    <a:cubicBezTo>
                      <a:pt x="416" y="287"/>
                      <a:pt x="424" y="271"/>
                      <a:pt x="424" y="248"/>
                    </a:cubicBezTo>
                    <a:cubicBezTo>
                      <a:pt x="424" y="200"/>
                      <a:pt x="389" y="166"/>
                      <a:pt x="337" y="166"/>
                    </a:cubicBezTo>
                    <a:close/>
                    <a:moveTo>
                      <a:pt x="316" y="446"/>
                    </a:moveTo>
                    <a:cubicBezTo>
                      <a:pt x="313" y="446"/>
                      <a:pt x="311" y="448"/>
                      <a:pt x="311" y="451"/>
                    </a:cubicBezTo>
                    <a:lnTo>
                      <a:pt x="311" y="492"/>
                    </a:lnTo>
                    <a:cubicBezTo>
                      <a:pt x="311" y="495"/>
                      <a:pt x="313" y="497"/>
                      <a:pt x="316" y="497"/>
                    </a:cubicBezTo>
                    <a:lnTo>
                      <a:pt x="353" y="497"/>
                    </a:lnTo>
                    <a:cubicBezTo>
                      <a:pt x="355" y="497"/>
                      <a:pt x="357" y="495"/>
                      <a:pt x="357" y="492"/>
                    </a:cubicBezTo>
                    <a:lnTo>
                      <a:pt x="357" y="451"/>
                    </a:lnTo>
                    <a:cubicBezTo>
                      <a:pt x="357" y="448"/>
                      <a:pt x="355" y="446"/>
                      <a:pt x="353" y="446"/>
                    </a:cubicBezTo>
                    <a:lnTo>
                      <a:pt x="316" y="446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Item">
                <a:extLst>
                  <a:ext uri="{FF2B5EF4-FFF2-40B4-BE49-F238E27FC236}">
                    <a16:creationId xmlns:a16="http://schemas.microsoft.com/office/drawing/2014/main" id="{314B0055-198C-43D6-821B-2BF76E4AC605}"/>
                  </a:ext>
                </a:extLst>
              </p:cNvPr>
              <p:cNvSpPr/>
              <p:nvPr/>
            </p:nvSpPr>
            <p:spPr>
              <a:xfrm>
                <a:off x="775483" y="2434166"/>
                <a:ext cx="1569803" cy="38249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tIns="109728" rIns="182880" bIns="109728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050" kern="0" dirty="0">
                    <a:solidFill>
                      <a:srgbClr val="5F5F5F"/>
                    </a:solidFill>
                    <a:latin typeface="Segoe UI"/>
                    <a:cs typeface="+mn-cs"/>
                  </a:rPr>
                  <a:t>Pomoc</a:t>
                </a:r>
                <a:endParaRPr lang="en-US" sz="1050" kern="0" dirty="0">
                  <a:solidFill>
                    <a:srgbClr val="5F5F5F"/>
                  </a:solidFill>
                  <a:latin typeface="Segoe UI"/>
                  <a:cs typeface="+mn-cs"/>
                </a:endParaRPr>
              </a:p>
            </p:txBody>
          </p:sp>
        </p:grpSp>
        <p:sp>
          <p:nvSpPr>
            <p:cNvPr id="211" name="Chevron">
              <a:extLst>
                <a:ext uri="{FF2B5EF4-FFF2-40B4-BE49-F238E27FC236}">
                  <a16:creationId xmlns:a16="http://schemas.microsoft.com/office/drawing/2014/main" id="{DA402E14-5943-4CAA-8C3E-6FFA1CAA1DC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197701" y="2575004"/>
              <a:ext cx="73030" cy="41274"/>
            </a:xfrm>
            <a:custGeom>
              <a:avLst/>
              <a:gdLst>
                <a:gd name="T0" fmla="*/ 0 w 197"/>
                <a:gd name="T1" fmla="*/ 0 h 115"/>
                <a:gd name="T2" fmla="*/ 99 w 197"/>
                <a:gd name="T3" fmla="*/ 115 h 115"/>
                <a:gd name="T4" fmla="*/ 197 w 197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15">
                  <a:moveTo>
                    <a:pt x="0" y="0"/>
                  </a:moveTo>
                  <a:lnTo>
                    <a:pt x="99" y="115"/>
                  </a:lnTo>
                  <a:lnTo>
                    <a:pt x="197" y="0"/>
                  </a:lnTo>
                </a:path>
              </a:pathLst>
            </a:custGeom>
            <a:noFill/>
            <a:ln w="6350" cap="sq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5F5F5F"/>
                </a:solidFill>
                <a:latin typeface="Segoe UI"/>
                <a:cs typeface="+mn-cs"/>
              </a:endParaRPr>
            </a:p>
          </p:txBody>
        </p:sp>
      </p:grpSp>
      <p:sp>
        <p:nvSpPr>
          <p:cNvPr id="232" name="Button">
            <a:extLst>
              <a:ext uri="{FF2B5EF4-FFF2-40B4-BE49-F238E27FC236}">
                <a16:creationId xmlns:a16="http://schemas.microsoft.com/office/drawing/2014/main" id="{8A02AF41-F8B8-4607-9DC8-CB9B3DDAE5AA}"/>
              </a:ext>
            </a:extLst>
          </p:cNvPr>
          <p:cNvSpPr/>
          <p:nvPr/>
        </p:nvSpPr>
        <p:spPr>
          <a:xfrm>
            <a:off x="2708275" y="2098675"/>
            <a:ext cx="1068388" cy="334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NOWA SPRAWA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84" name="Label">
            <a:extLst>
              <a:ext uri="{FF2B5EF4-FFF2-40B4-BE49-F238E27FC236}">
                <a16:creationId xmlns:a16="http://schemas.microsoft.com/office/drawing/2014/main" id="{4F73032E-30FC-45C0-9F4E-1D4794A1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470150"/>
            <a:ext cx="19478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Kliknij aby założyć nową sprawę</a:t>
            </a:r>
            <a:endParaRPr lang="en-US" altLang="pl-PL" sz="9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4" name="Dymek mowy: prostokąt z zaokrąglonymi rogami 243">
            <a:extLst>
              <a:ext uri="{FF2B5EF4-FFF2-40B4-BE49-F238E27FC236}">
                <a16:creationId xmlns:a16="http://schemas.microsoft.com/office/drawing/2014/main" id="{27524B14-C011-40B7-9F7A-476F7855F45C}"/>
              </a:ext>
            </a:extLst>
          </p:cNvPr>
          <p:cNvSpPr/>
          <p:nvPr/>
        </p:nvSpPr>
        <p:spPr>
          <a:xfrm>
            <a:off x="4233863" y="2030413"/>
            <a:ext cx="1487487" cy="365125"/>
          </a:xfrm>
          <a:prstGeom prst="wedgeRoundRectCallout">
            <a:avLst>
              <a:gd name="adj1" fmla="val -82792"/>
              <a:gd name="adj2" fmla="val 39368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Przycisk zakładania nowej sprawy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" name="Link">
            <a:extLst>
              <a:ext uri="{FF2B5EF4-FFF2-40B4-BE49-F238E27FC236}">
                <a16:creationId xmlns:a16="http://schemas.microsoft.com/office/drawing/2014/main" id="{90888723-2A78-4109-9A76-52211D000B50}"/>
              </a:ext>
            </a:extLst>
          </p:cNvPr>
          <p:cNvSpPr/>
          <p:nvPr/>
        </p:nvSpPr>
        <p:spPr>
          <a:xfrm>
            <a:off x="10911488" y="1138679"/>
            <a:ext cx="593992" cy="147876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Moje konto</a:t>
            </a:r>
            <a:endParaRPr lang="en-US" sz="90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1" name="Link">
            <a:extLst>
              <a:ext uri="{FF2B5EF4-FFF2-40B4-BE49-F238E27FC236}">
                <a16:creationId xmlns:a16="http://schemas.microsoft.com/office/drawing/2014/main" id="{3182A214-6BB2-4CEB-B04B-1E8C8540AB0C}"/>
              </a:ext>
            </a:extLst>
          </p:cNvPr>
          <p:cNvSpPr/>
          <p:nvPr/>
        </p:nvSpPr>
        <p:spPr>
          <a:xfrm>
            <a:off x="8723732" y="5065177"/>
            <a:ext cx="1092492" cy="172522"/>
          </a:xfrm>
          <a:prstGeom prst="roundRect">
            <a:avLst>
              <a:gd name="adj" fmla="val 1118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Powiązane sprawy</a:t>
            </a:r>
            <a:endParaRPr lang="en-US" sz="1050" dirty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Label">
            <a:extLst>
              <a:ext uri="{FF2B5EF4-FFF2-40B4-BE49-F238E27FC236}">
                <a16:creationId xmlns:a16="http://schemas.microsoft.com/office/drawing/2014/main" id="{D6FCF03E-449C-4E40-B172-B1469492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085" y="5261511"/>
            <a:ext cx="1007952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brak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Button">
            <a:extLst>
              <a:ext uri="{FF2B5EF4-FFF2-40B4-BE49-F238E27FC236}">
                <a16:creationId xmlns:a16="http://schemas.microsoft.com/office/drawing/2014/main" id="{DE3BB086-1781-4E5C-BA1B-7E5D8A1046EF}"/>
              </a:ext>
            </a:extLst>
          </p:cNvPr>
          <p:cNvSpPr/>
          <p:nvPr/>
        </p:nvSpPr>
        <p:spPr>
          <a:xfrm>
            <a:off x="561652" y="2957004"/>
            <a:ext cx="1686248" cy="33655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8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ZADAJ PYTANIE</a:t>
            </a:r>
            <a:endParaRPr lang="en-US" sz="85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Label">
            <a:extLst>
              <a:ext uri="{FF2B5EF4-FFF2-40B4-BE49-F238E27FC236}">
                <a16:creationId xmlns:a16="http://schemas.microsoft.com/office/drawing/2014/main" id="{32A2511F-B96E-4BB6-A0B6-79D69825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034" y="6144497"/>
            <a:ext cx="2785304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*) przewidywana data zakończenia etapu postępowania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8" name="Dymek mowy: prostokąt z zaokrąglonymi rogami 137">
            <a:extLst>
              <a:ext uri="{FF2B5EF4-FFF2-40B4-BE49-F238E27FC236}">
                <a16:creationId xmlns:a16="http://schemas.microsoft.com/office/drawing/2014/main" id="{D8A13F5B-DA31-47DD-84FE-E8ECD40FEC37}"/>
              </a:ext>
            </a:extLst>
          </p:cNvPr>
          <p:cNvSpPr/>
          <p:nvPr/>
        </p:nvSpPr>
        <p:spPr>
          <a:xfrm>
            <a:off x="673980" y="4625995"/>
            <a:ext cx="1487487" cy="365125"/>
          </a:xfrm>
          <a:prstGeom prst="wedgeRoundRectCallout">
            <a:avLst>
              <a:gd name="adj1" fmla="val 78652"/>
              <a:gd name="adj2" fmla="val 244270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Przewidywana data rozwiązania sprawy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9" name="Dymek mowy: prostokąt z zaokrąglonymi rogami 138">
            <a:extLst>
              <a:ext uri="{FF2B5EF4-FFF2-40B4-BE49-F238E27FC236}">
                <a16:creationId xmlns:a16="http://schemas.microsoft.com/office/drawing/2014/main" id="{9A6E0DC7-A4E9-459B-BBED-0A86AD97E1ED}"/>
              </a:ext>
            </a:extLst>
          </p:cNvPr>
          <p:cNvSpPr/>
          <p:nvPr/>
        </p:nvSpPr>
        <p:spPr>
          <a:xfrm>
            <a:off x="9778323" y="1443831"/>
            <a:ext cx="1487487" cy="365125"/>
          </a:xfrm>
          <a:prstGeom prst="wedgeRoundRectCallout">
            <a:avLst>
              <a:gd name="adj1" fmla="val 55056"/>
              <a:gd name="adj2" fmla="val -89643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pl-PL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 do strony konta</a:t>
            </a:r>
            <a:endParaRPr lang="en-US" sz="900" noProof="1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1" name="Text Box">
            <a:extLst>
              <a:ext uri="{FF2B5EF4-FFF2-40B4-BE49-F238E27FC236}">
                <a16:creationId xmlns:a16="http://schemas.microsoft.com/office/drawing/2014/main" id="{60AE396A-EF1A-4616-9F44-A3B24F3A1B14}"/>
              </a:ext>
            </a:extLst>
          </p:cNvPr>
          <p:cNvSpPr/>
          <p:nvPr/>
        </p:nvSpPr>
        <p:spPr bwMode="auto">
          <a:xfrm>
            <a:off x="6732011" y="4517826"/>
            <a:ext cx="1689100" cy="241092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800" bIns="508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2019-09-09</a:t>
            </a:r>
            <a:endParaRPr lang="en-US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Label">
            <a:extLst>
              <a:ext uri="{FF2B5EF4-FFF2-40B4-BE49-F238E27FC236}">
                <a16:creationId xmlns:a16="http://schemas.microsoft.com/office/drawing/2014/main" id="{D073FFD8-A559-47FE-A52B-AF90AE727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936" y="4516857"/>
            <a:ext cx="1008499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50800" rIns="73152" bIns="50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*)</a:t>
            </a:r>
            <a:endParaRPr lang="en-US" altLang="pl-PL" sz="900" dirty="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244" grpId="0" animBg="1"/>
      <p:bldP spid="138" grpId="0" animBg="1"/>
      <p:bldP spid="1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+EqCARx6nPPsebTU1ZSNvOefLM/DcnhWw1oLokK0WCE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+EqCARx6nPPsebTU1ZSNvOefLM/DcnhWw1oLokK0WCE=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BfEzuTqNME3tyH47IqLgUMbGw+YPaPQeyAtWIkWMNdA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+EqCARx6nPPsebTU1ZSNvOefLM/DcnhWw1oLokK0WCE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scEFkRiZvbxLfN1YzQGPp4nKBgtuPrjp3QiTCcMWwM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vDQdCLjBzuNDMcjREtDKQ+AoKO0QGBD/nb6CP3H9hyU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toFvHBE0DSHbpkvebRIgEbzMi2hInHW/XCMQAmcRuFU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lANGypdtjk+PeJHxZpQWtP9l1wS7C0ESPdKVcb5L/o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YNCVjCPV1IzMKXKl9/fgBjVQoFrENqHg4RSYVydCDrE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5OBmpNQnpUCIFHuOQlnLb1kXrPbfB2/uv0QtO2WjpNg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XeDFoAUYg6HjsbYlv2TXlpA+GBJ8aBvQTUjOfR6E1g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XeDFoAUYg6HjsbYlv2TXlpA+GBJ8aBvQTUjOfR6E1g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XeDFoAUYg6HjsbYlv2TXlpA+GBJ8aBvQTUjOfR6E1g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XeDFoAUYg6HjsbYlv2TXlpA+GBJ8aBvQTUjOfR6E1g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e2LyG275MKfvTp6do0okUjzBxgRCPw1IXGPe3BDSnOI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k4+i67oDhHph1zZfRWRlfASYkEe971Qe1+WUzOiL19s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N7MUEPNgwxkfw/mn49aXM1MVoDi0lKPDGg5VMYemQVg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IDSg7uxH1Z/iSOkBSMZyie/SGkHlLE2okQSpqFhp1Ac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lw1Lkg7svXXN48WtUrnV1gJLkLzszgILIZBTyELyfMw="/>
</p:tagLst>
</file>

<file path=ppt/theme/theme1.xml><?xml version="1.0" encoding="utf-8"?>
<a:theme xmlns:a="http://schemas.openxmlformats.org/drawingml/2006/main" name="Office Theme">
  <a:themeElements>
    <a:clrScheme name="Colorful">
      <a:dk1>
        <a:srgbClr val="34495E"/>
      </a:dk1>
      <a:lt1>
        <a:srgbClr val="FFFFFF"/>
      </a:lt1>
      <a:dk2>
        <a:srgbClr val="555E5F"/>
      </a:dk2>
      <a:lt2>
        <a:srgbClr val="E8EAEC"/>
      </a:lt2>
      <a:accent1>
        <a:srgbClr val="2980B9"/>
      </a:accent1>
      <a:accent2>
        <a:srgbClr val="7BBC00"/>
      </a:accent2>
      <a:accent3>
        <a:srgbClr val="E67E22"/>
      </a:accent3>
      <a:accent4>
        <a:srgbClr val="E74C3C"/>
      </a:accent4>
      <a:accent5>
        <a:srgbClr val="7F8C8D"/>
      </a:accent5>
      <a:accent6>
        <a:srgbClr val="34495E"/>
      </a:accent6>
      <a:hlink>
        <a:srgbClr val="216593"/>
      </a:hlink>
      <a:folHlink>
        <a:srgbClr val="9B59B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apechef-template.potx" id="{9970A3B7-A654-46BA-BFF1-024B6A3DC3EF}" vid="{FE8157D9-9DDF-49A0-8EFC-22372CBBA8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shapechef-template</Template>
  <TotalTime>4503</TotalTime>
  <Words>4284</Words>
  <Application>Microsoft Office PowerPoint</Application>
  <PresentationFormat>Panoramiczny</PresentationFormat>
  <Paragraphs>1822</Paragraphs>
  <Slides>52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Open Sans Light</vt:lpstr>
      <vt:lpstr>Segoe UI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</dc:creator>
  <cp:lastModifiedBy>Aldona Rusiniak</cp:lastModifiedBy>
  <cp:revision>159</cp:revision>
  <dcterms:created xsi:type="dcterms:W3CDTF">2015-02-01T18:42:32Z</dcterms:created>
  <dcterms:modified xsi:type="dcterms:W3CDTF">2020-09-15T09:13:08Z</dcterms:modified>
</cp:coreProperties>
</file>